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773"/>
  </p:normalViewPr>
  <p:slideViewPr>
    <p:cSldViewPr snapToGrid="0" snapToObjects="1">
      <p:cViewPr>
        <p:scale>
          <a:sx n="100" d="100"/>
          <a:sy n="100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DAC45-8B99-C04E-BD8D-1AC839797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25CF0-2AB5-EB4C-AB2A-530BEA6A5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B39AF-5849-2D47-8AAF-BEC83741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569D3-C2D1-7A40-8E51-6CDF5B5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35230-A3D6-0748-8193-822F46F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2539-8DF6-9342-BB5C-9F39A857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58EC8-844C-FC47-99C9-F3376F1C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CD400-7A45-2446-8065-45A10D9A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E2B3A-BBFA-914A-AE45-16B3623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0C21-BDC8-6B4F-8782-4977ADA3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0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D8B623-FE3C-FC4C-84F3-07060BC0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AC6C4-B412-B547-9303-FB3216CA2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40C9E-7A6B-0545-9C63-4C8F5FE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1F14F-5DC8-7744-800D-D7D98CA9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134D-66C4-2A47-9601-8520488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6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92B3-4C56-E147-9BEA-6E14A526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5E2F-C061-454D-860B-D44AC795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DB3E8-E81D-3A45-B406-5CAE4009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FFCA-39EE-AB4D-9CAE-41945C22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79F89-1B0E-3A4B-8344-5787D3AF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3DAD-5AF5-BC47-B161-841F9DB1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1C1BF-B4B7-5B40-AE99-82BD99DD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F4C5C-812C-6C4E-8A2F-69C181ED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A9DDC-9E2E-C34B-B437-6A00DB56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087B4-A51C-9D4D-B222-4C38DB7B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3838-0748-9F43-9E18-6CD24641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53AB3-0D87-D24B-AB98-155152559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CDDC4-465A-7349-A0FD-0045C8DAC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31AF0-FF9C-0F48-AE96-75B1700A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69CFB-CE69-7D48-9F62-073CEEBA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FEBFA-894A-D84B-BF51-7BE97705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3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37249-EEE0-9647-9D04-F5F6434A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B1963-70BE-CB41-9BCB-1950661A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24737-344B-6A4E-A985-312B8988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1534E-74C1-9B4D-BCB8-580B91F83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E7816-8BBF-634C-B67F-898B97E9E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21652-4A1E-FA47-8C37-08C76D6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96290-EFF7-2948-B72C-CD3FE1C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A038C-3476-894E-B4EC-815B98F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00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FBFF-53EF-BC4A-A6B8-A100EF77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21764-E4ED-A844-A9D9-DA75CFDF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998E0-25E9-8347-9397-F8877F77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375C2-4B50-C649-BBEE-11ABA7CA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99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0DA84-A828-D44A-A217-C37BCB1B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2700C-7088-4646-ABDF-3152855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D5990-349D-1F42-BE3E-A6196CC2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9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C5020-816E-CB44-878B-78D565B1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09302-AA16-994B-A8FB-F69886C6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AC206-2061-DB49-BA74-4D4A4CD3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2C75A-8ECB-E449-A9E3-66591A7D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11708-ADDD-B948-AD32-F38D854F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A0F94-DDA1-6F46-8672-69615674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E08B7-6B09-CA48-BFBC-74E29181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7A9AC-A4FE-0B49-A49E-4644A1D7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80E143-5EFE-4F4C-8829-7C4480AC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606BB-79A7-924C-8CF2-ADC2BFF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58D4A-8CB8-E04F-8DC4-080E1B2A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DF3DA-B9E7-BE4A-8536-0436EB1F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71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C821A-F56B-6041-9523-C2E7269E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731D7-153E-A94A-839F-40592746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1989-2F7A-0C49-A2BE-C90100916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699D-C3D2-AE4B-B3BE-E234F553D803}" type="datetimeFigureOut">
              <a:rPr kumimoji="1" lang="zh-CN" altLang="en-US" smtClean="0"/>
              <a:t>2019/2/15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50148-23C0-3349-89D3-B02F0B72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D5B89-E1FA-9340-94B2-55BB0119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36B9-DADA-214D-8C37-B661FD054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59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126E72-1E3A-1C4E-BADA-CFE49ED4E9BE}"/>
              </a:ext>
            </a:extLst>
          </p:cNvPr>
          <p:cNvSpPr txBox="1"/>
          <p:nvPr/>
        </p:nvSpPr>
        <p:spPr>
          <a:xfrm>
            <a:off x="1585228" y="568730"/>
            <a:ext cx="90215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Problem: </a:t>
            </a:r>
            <a:r>
              <a:rPr lang="en" altLang="zh-CN" b="1" dirty="0"/>
              <a:t>It takes too long time to figure out what is wrong when system goes down</a:t>
            </a:r>
            <a:r>
              <a:rPr lang="en-US" altLang="zh-CN" b="1" dirty="0"/>
              <a:t>.</a:t>
            </a:r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431B01-B007-9E4D-8C78-3FBB209FD485}"/>
              </a:ext>
            </a:extLst>
          </p:cNvPr>
          <p:cNvSpPr txBox="1"/>
          <p:nvPr/>
        </p:nvSpPr>
        <p:spPr>
          <a:xfrm>
            <a:off x="740227" y="1538226"/>
            <a:ext cx="1071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Automatic provisioning and installation.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Provisioning and installation manually will be costly and error-prone.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Small configuration differences make problem determination much more difficult.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92B85-7A74-B946-941B-1BC2D29DC26F}"/>
              </a:ext>
            </a:extLst>
          </p:cNvPr>
          <p:cNvSpPr txBox="1"/>
          <p:nvPr/>
        </p:nvSpPr>
        <p:spPr>
          <a:xfrm>
            <a:off x="740228" y="2461556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Configuration changes made in production must produce an audit log record.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Frequently scan all servers to ensure their current state matches the intended state.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Helps catch install and configuration failures, detects server misconfigurations early, and finds non-audited server configuration changes.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657DEE-4A4B-734C-8D67-07CDA1F69629}"/>
              </a:ext>
            </a:extLst>
          </p:cNvPr>
          <p:cNvSpPr txBox="1"/>
          <p:nvPr/>
        </p:nvSpPr>
        <p:spPr>
          <a:xfrm>
            <a:off x="740227" y="3661885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Recover at the service level.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Handle failures and correct errors at the service level, not in lower software levels.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For example, build redundancy into the service rather than depending upon recovery at the lower software layer.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E890F9-F765-B64E-894A-105804990E8F}"/>
              </a:ext>
            </a:extLst>
          </p:cNvPr>
          <p:cNvSpPr txBox="1"/>
          <p:nvPr/>
        </p:nvSpPr>
        <p:spPr>
          <a:xfrm>
            <a:off x="740227" y="4862214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Fail services regularly.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Take down data centers, shut down racks, and power off servers.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Regular controlled brown-outs will go a long way to exposing service, system, and network weaknesses. </a:t>
            </a:r>
          </a:p>
          <a:p>
            <a:pPr marL="285750" indent="-285750">
              <a:buFontTx/>
              <a:buChar char="-"/>
            </a:pPr>
            <a:r>
              <a:rPr kumimoji="1" lang="en" altLang="zh-CN" dirty="0"/>
              <a:t>Without production testing, recovery will not work when called upon.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C9AE21-E80B-8148-9ED5-6E58D41DD160}"/>
              </a:ext>
            </a:extLst>
          </p:cNvPr>
          <p:cNvSpPr txBox="1"/>
          <p:nvPr/>
        </p:nvSpPr>
        <p:spPr>
          <a:xfrm>
            <a:off x="740227" y="1122728"/>
            <a:ext cx="673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Suggestion 1: Using automatic management and provisioning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5085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126E72-1E3A-1C4E-BADA-CFE49ED4E9BE}"/>
              </a:ext>
            </a:extLst>
          </p:cNvPr>
          <p:cNvSpPr txBox="1"/>
          <p:nvPr/>
        </p:nvSpPr>
        <p:spPr>
          <a:xfrm>
            <a:off x="1433962" y="568730"/>
            <a:ext cx="93240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Problem: </a:t>
            </a:r>
            <a:r>
              <a:rPr lang="en" altLang="zh-CN" b="1" dirty="0"/>
              <a:t>The dev team only found system down after customers called the CEO directly. </a:t>
            </a:r>
            <a:endParaRPr lang="en" altLang="zh-CN" b="1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431B01-B007-9E4D-8C78-3FBB209FD485}"/>
              </a:ext>
            </a:extLst>
          </p:cNvPr>
          <p:cNvSpPr txBox="1"/>
          <p:nvPr/>
        </p:nvSpPr>
        <p:spPr>
          <a:xfrm>
            <a:off x="740227" y="2300226"/>
            <a:ext cx="1071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Configurable logging.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Support configurable logging that can optionally be turned on or off as needed to debug issues.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Having to deploy new builds with extra monitoring during a failure is very dangerous.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92B85-7A74-B946-941B-1BC2D29DC26F}"/>
              </a:ext>
            </a:extLst>
          </p:cNvPr>
          <p:cNvSpPr txBox="1"/>
          <p:nvPr/>
        </p:nvSpPr>
        <p:spPr>
          <a:xfrm>
            <a:off x="740228" y="3223556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Track all fault tolerance mechanisms.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Track every time a retry happens, or a piece of data is copied from one place to another, or a machine is rebooted or a service restarted.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Avoid fault tolerance hiding little failures, minimize possibility for them to become big failures.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657DEE-4A4B-734C-8D67-07CDA1F69629}"/>
              </a:ext>
            </a:extLst>
          </p:cNvPr>
          <p:cNvSpPr txBox="1"/>
          <p:nvPr/>
        </p:nvSpPr>
        <p:spPr>
          <a:xfrm>
            <a:off x="740227" y="4423885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Audit all operations, keep historical data and record all significant actions.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Every time somebody does something, especially something significant, log it.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Historical performance and log data is necessary for trending and problem diagnosis. </a:t>
            </a:r>
          </a:p>
          <a:p>
            <a:pPr marL="285750" indent="-285750">
              <a:buFontTx/>
              <a:buChar char="-"/>
            </a:pPr>
            <a:r>
              <a:rPr lang="en" altLang="zh-CN" dirty="0"/>
              <a:t>Having important action record helps immensely in debugging problems.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C9AE21-E80B-8148-9ED5-6E58D41DD160}"/>
              </a:ext>
            </a:extLst>
          </p:cNvPr>
          <p:cNvSpPr txBox="1"/>
          <p:nvPr/>
        </p:nvSpPr>
        <p:spPr>
          <a:xfrm>
            <a:off x="740227" y="1515396"/>
            <a:ext cx="58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Suggestion 2: Using auditing, monitoring and alerting</a:t>
            </a:r>
          </a:p>
        </p:txBody>
      </p:sp>
    </p:spTree>
    <p:extLst>
      <p:ext uri="{BB962C8B-B14F-4D97-AF65-F5344CB8AC3E}">
        <p14:creationId xmlns:p14="http://schemas.microsoft.com/office/powerpoint/2010/main" val="28117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346</Words>
  <Application>Microsoft Macintosh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He, Wentao</dc:creator>
  <cp:lastModifiedBy>He, Wentao</cp:lastModifiedBy>
  <cp:revision>7</cp:revision>
  <dcterms:created xsi:type="dcterms:W3CDTF">2019-02-15T20:37:57Z</dcterms:created>
  <dcterms:modified xsi:type="dcterms:W3CDTF">2019-02-15T21:43:47Z</dcterms:modified>
</cp:coreProperties>
</file>