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5EB7A7-2CE4-4CF5-BB75-3262C5C480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16BEE2-6438-48DA-BFB6-B08F4D7537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2/4/2020 6:00:55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BA3F96D-7F71-4F89-87DD-0BADAF82F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" y="0"/>
            <a:ext cx="11946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5FB23C8-3B69-4C05-8720-A208E2D2E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38"/>
            <a:ext cx="12192000" cy="66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