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5" r:id="rId5"/>
    <p:sldId id="264" r:id="rId6"/>
    <p:sldId id="266" r:id="rId7"/>
    <p:sldId id="259" r:id="rId8"/>
    <p:sldId id="267" r:id="rId9"/>
    <p:sldId id="260"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4" r:id="rId31"/>
    <p:sldId id="295" r:id="rId32"/>
    <p:sldId id="26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76C"/>
    <a:srgbClr val="9EA7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9" d="100"/>
          <a:sy n="69" d="100"/>
        </p:scale>
        <p:origin x="84"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88BD51A-5C3A-4B2F-98A8-B770B891B8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75E983-A74A-488A-A723-3151CCC9B1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8BD51A-5C3A-4B2F-98A8-B770B891B8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75E983-A74A-488A-A723-3151CCC9B1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8BD51A-5C3A-4B2F-98A8-B770B891B8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75E983-A74A-488A-A723-3151CCC9B1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8BD51A-5C3A-4B2F-98A8-B770B891B8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75E983-A74A-488A-A723-3151CCC9B1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88BD51A-5C3A-4B2F-98A8-B770B891B8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75E983-A74A-488A-A723-3151CCC9B1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88BD51A-5C3A-4B2F-98A8-B770B891B8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75E983-A74A-488A-A723-3151CCC9B1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88BD51A-5C3A-4B2F-98A8-B770B891B80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75E983-A74A-488A-A723-3151CCC9B1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88BD51A-5C3A-4B2F-98A8-B770B891B80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75E983-A74A-488A-A723-3151CCC9B1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8BD51A-5C3A-4B2F-98A8-B770B891B80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75E983-A74A-488A-A723-3151CCC9B1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88BD51A-5C3A-4B2F-98A8-B770B891B8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75E983-A74A-488A-A723-3151CCC9B1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88BD51A-5C3A-4B2F-98A8-B770B891B8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75E983-A74A-488A-A723-3151CCC9B1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BD51A-5C3A-4B2F-98A8-B770B891B80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75E983-A74A-488A-A723-3151CCC9B1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5" Type="http://schemas.openxmlformats.org/officeDocument/2006/relationships/slideLayout" Target="../slideLayouts/slideLayout2.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tags" Target="../tags/tag6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5" Type="http://schemas.openxmlformats.org/officeDocument/2006/relationships/slideLayout" Target="../slideLayouts/slideLayout2.xml"/><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tags" Target="../tags/tag7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5" Type="http://schemas.openxmlformats.org/officeDocument/2006/relationships/slideLayout" Target="../slideLayouts/slideLayout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tags" Target="../tags/tag8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5" Type="http://schemas.openxmlformats.org/officeDocument/2006/relationships/slideLayout" Target="../slideLayouts/slideLayout2.xml"/><Relationship Id="rId14" Type="http://schemas.openxmlformats.org/officeDocument/2006/relationships/tags" Target="../tags/tag115.xml"/><Relationship Id="rId13" Type="http://schemas.openxmlformats.org/officeDocument/2006/relationships/tags" Target="../tags/tag114.xml"/><Relationship Id="rId12" Type="http://schemas.openxmlformats.org/officeDocument/2006/relationships/tags" Target="../tags/tag11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tags" Target="../tags/tag10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5" Type="http://schemas.openxmlformats.org/officeDocument/2006/relationships/slideLayout" Target="../slideLayouts/slideLayout2.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tags" Target="../tags/tag1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5" Type="http://schemas.openxmlformats.org/officeDocument/2006/relationships/slideLayout" Target="../slideLayouts/slideLayout2.xml"/><Relationship Id="rId14" Type="http://schemas.openxmlformats.org/officeDocument/2006/relationships/tags" Target="../tags/tag143.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tags" Target="../tags/tag13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5" Type="http://schemas.openxmlformats.org/officeDocument/2006/relationships/slideLayout" Target="../slideLayouts/slideLayout2.xml"/><Relationship Id="rId14" Type="http://schemas.openxmlformats.org/officeDocument/2006/relationships/tags" Target="../tags/tag157.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tags" Target="../tags/tag14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5" Type="http://schemas.openxmlformats.org/officeDocument/2006/relationships/slideLayout" Target="../slideLayouts/slideLayout2.xml"/><Relationship Id="rId14" Type="http://schemas.openxmlformats.org/officeDocument/2006/relationships/tags" Target="../tags/tag171.xml"/><Relationship Id="rId13" Type="http://schemas.openxmlformats.org/officeDocument/2006/relationships/tags" Target="../tags/tag170.xml"/><Relationship Id="rId12" Type="http://schemas.openxmlformats.org/officeDocument/2006/relationships/tags" Target="../tags/tag169.xml"/><Relationship Id="rId11" Type="http://schemas.openxmlformats.org/officeDocument/2006/relationships/tags" Target="../tags/tag168.xml"/><Relationship Id="rId10" Type="http://schemas.openxmlformats.org/officeDocument/2006/relationships/tags" Target="../tags/tag167.xml"/><Relationship Id="rId1" Type="http://schemas.openxmlformats.org/officeDocument/2006/relationships/tags" Target="../tags/tag15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5" Type="http://schemas.openxmlformats.org/officeDocument/2006/relationships/slideLayout" Target="../slideLayouts/slideLayout2.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tags" Target="../tags/tag17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5" Type="http://schemas.openxmlformats.org/officeDocument/2006/relationships/slideLayout" Target="../slideLayouts/slideLayout2.xml"/><Relationship Id="rId14" Type="http://schemas.openxmlformats.org/officeDocument/2006/relationships/tags" Target="../tags/tag199.xml"/><Relationship Id="rId13" Type="http://schemas.openxmlformats.org/officeDocument/2006/relationships/tags" Target="../tags/tag198.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tags" Target="../tags/tag186.xml"/></Relationships>
</file>

<file path=ppt/slides/_rels/slide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5" Type="http://schemas.openxmlformats.org/officeDocument/2006/relationships/slideLayout" Target="../slideLayouts/slideLayout2.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1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5" Type="http://schemas.openxmlformats.org/officeDocument/2006/relationships/slideLayout" Target="../slideLayouts/slideLayout2.xml"/><Relationship Id="rId14" Type="http://schemas.openxmlformats.org/officeDocument/2006/relationships/tags" Target="../tags/tag30.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5" Type="http://schemas.openxmlformats.org/officeDocument/2006/relationships/slideLayout" Target="../slideLayouts/slideLayout2.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tags" Target="../tags/tag3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5" Type="http://schemas.openxmlformats.org/officeDocument/2006/relationships/slideLayout" Target="../slideLayouts/slideLayout2.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tags" Target="../tags/tag4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24" name="图片占位符 23"/>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t="7813" b="7813"/>
          <a:stretch>
            <a:fillRect/>
          </a:stretch>
        </p:blipFill>
        <p:spPr>
          <a:xfrm>
            <a:off x="6350" y="635"/>
            <a:ext cx="12179300" cy="6857365"/>
          </a:xfrm>
        </p:spPr>
      </p:pic>
      <p:grpSp>
        <p:nvGrpSpPr>
          <p:cNvPr id="3" name="组合 2"/>
          <p:cNvGrpSpPr/>
          <p:nvPr/>
        </p:nvGrpSpPr>
        <p:grpSpPr>
          <a:xfrm>
            <a:off x="1" y="0"/>
            <a:ext cx="8710862" cy="6986336"/>
            <a:chOff x="1" y="0"/>
            <a:chExt cx="8710862" cy="6986336"/>
          </a:xfrm>
          <a:solidFill>
            <a:schemeClr val="accent1"/>
          </a:solidFill>
        </p:grpSpPr>
        <p:sp>
          <p:nvSpPr>
            <p:cNvPr id="4" name="任意多边形 22"/>
            <p:cNvSpPr/>
            <p:nvPr/>
          </p:nvSpPr>
          <p:spPr>
            <a:xfrm>
              <a:off x="1" y="0"/>
              <a:ext cx="8449973" cy="6858000"/>
            </a:xfrm>
            <a:custGeom>
              <a:avLst/>
              <a:gdLst>
                <a:gd name="connsiteX0" fmla="*/ 0 w 8449973"/>
                <a:gd name="connsiteY0" fmla="*/ 0 h 6858000"/>
                <a:gd name="connsiteX1" fmla="*/ 6092632 w 8449973"/>
                <a:gd name="connsiteY1" fmla="*/ 0 h 6858000"/>
                <a:gd name="connsiteX2" fmla="*/ 8449973 w 8449973"/>
                <a:gd name="connsiteY2" fmla="*/ 4304051 h 6858000"/>
                <a:gd name="connsiteX3" fmla="*/ 3786954 w 8449973"/>
                <a:gd name="connsiteY3" fmla="*/ 6858000 h 6858000"/>
                <a:gd name="connsiteX4" fmla="*/ 0 w 844997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9973" h="6858000">
                  <a:moveTo>
                    <a:pt x="0" y="0"/>
                  </a:moveTo>
                  <a:lnTo>
                    <a:pt x="6092632" y="0"/>
                  </a:lnTo>
                  <a:lnTo>
                    <a:pt x="8449973" y="4304051"/>
                  </a:lnTo>
                  <a:lnTo>
                    <a:pt x="3786954" y="6858000"/>
                  </a:lnTo>
                  <a:lnTo>
                    <a:pt x="0" y="6858000"/>
                  </a:lnTo>
                  <a:close/>
                </a:path>
              </a:pathLst>
            </a:custGeom>
            <a:solidFill>
              <a:schemeClr val="accent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nvGrpSpPr>
            <p:cNvPr id="5" name="组合 4"/>
            <p:cNvGrpSpPr/>
            <p:nvPr/>
          </p:nvGrpSpPr>
          <p:grpSpPr>
            <a:xfrm>
              <a:off x="3994484" y="0"/>
              <a:ext cx="4716379" cy="6986336"/>
              <a:chOff x="3994484" y="0"/>
              <a:chExt cx="4716379" cy="6986336"/>
            </a:xfrm>
            <a:grpFill/>
          </p:grpSpPr>
          <p:cxnSp>
            <p:nvCxnSpPr>
              <p:cNvPr id="2" name="直接连接符 1"/>
              <p:cNvCxnSpPr/>
              <p:nvPr/>
            </p:nvCxnSpPr>
            <p:spPr>
              <a:xfrm>
                <a:off x="6309310" y="0"/>
                <a:ext cx="2396064" cy="4395536"/>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3994484" y="4395536"/>
                <a:ext cx="4716379" cy="25908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1" name="文本框 10"/>
          <p:cNvSpPr txBox="1"/>
          <p:nvPr/>
        </p:nvSpPr>
        <p:spPr>
          <a:xfrm>
            <a:off x="375920" y="1852295"/>
            <a:ext cx="6624320" cy="1106805"/>
          </a:xfrm>
          <a:prstGeom prst="rect">
            <a:avLst/>
          </a:prstGeom>
          <a:noFill/>
        </p:spPr>
        <p:txBody>
          <a:bodyPr wrap="square" rtlCol="0">
            <a:spAutoFit/>
          </a:bodyPr>
          <a:lstStyle/>
          <a:p>
            <a:pPr algn="dist"/>
            <a:r>
              <a:rPr lang="en-US" altLang="zh-CN" sz="6600" b="1">
                <a:solidFill>
                  <a:schemeClr val="bg1"/>
                </a:solidFill>
                <a:latin typeface="宋体" panose="02010600030101010101" pitchFamily="2" charset="-122"/>
                <a:ea typeface="宋体" panose="02010600030101010101" pitchFamily="2" charset="-122"/>
              </a:rPr>
              <a:t>ROS</a:t>
            </a:r>
            <a:r>
              <a:rPr lang="zh-CN" altLang="zh-CN" sz="6600" b="1">
                <a:solidFill>
                  <a:schemeClr val="bg1"/>
                </a:solidFill>
                <a:latin typeface="宋体" panose="02010600030101010101" pitchFamily="2" charset="-122"/>
                <a:ea typeface="宋体" panose="02010600030101010101" pitchFamily="2" charset="-122"/>
              </a:rPr>
              <a:t>系统操作手册</a:t>
            </a:r>
            <a:endParaRPr lang="zh-CN" altLang="zh-CN" sz="6600" b="1">
              <a:solidFill>
                <a:schemeClr val="bg1"/>
              </a:solidFill>
              <a:latin typeface="宋体" panose="02010600030101010101" pitchFamily="2" charset="-122"/>
              <a:ea typeface="宋体" panose="02010600030101010101" pitchFamily="2" charset="-122"/>
            </a:endParaRPr>
          </a:p>
        </p:txBody>
      </p:sp>
      <p:sp>
        <p:nvSpPr>
          <p:cNvPr id="12" name="文本框 11"/>
          <p:cNvSpPr txBox="1"/>
          <p:nvPr/>
        </p:nvSpPr>
        <p:spPr>
          <a:xfrm>
            <a:off x="519697" y="3198031"/>
            <a:ext cx="6302284" cy="336550"/>
          </a:xfrm>
          <a:prstGeom prst="rect">
            <a:avLst/>
          </a:prstGeom>
          <a:noFill/>
        </p:spPr>
        <p:txBody>
          <a:bodyPr wrap="square" rtlCol="0">
            <a:spAutoFit/>
          </a:bodyPr>
          <a:lstStyle/>
          <a:p>
            <a:pPr lvl="0">
              <a:lnSpc>
                <a:spcPct val="114000"/>
              </a:lnSpc>
            </a:pPr>
            <a:endParaRPr lang="zh-CN" altLang="en-US" sz="1400" dirty="0">
              <a:solidFill>
                <a:prstClr val="white"/>
              </a:solidFill>
              <a:latin typeface="等线" panose="02010600030101010101" charset="-122"/>
            </a:endParaRPr>
          </a:p>
        </p:txBody>
      </p:sp>
      <p:cxnSp>
        <p:nvCxnSpPr>
          <p:cNvPr id="14" name="直接连接符 13"/>
          <p:cNvCxnSpPr/>
          <p:nvPr/>
        </p:nvCxnSpPr>
        <p:spPr>
          <a:xfrm flipV="1">
            <a:off x="375631" y="2989383"/>
            <a:ext cx="6292524" cy="234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432785" y="1640569"/>
            <a:ext cx="2801736" cy="1446550"/>
          </a:xfrm>
          <a:prstGeom prst="rect">
            <a:avLst/>
          </a:prstGeom>
          <a:noFill/>
        </p:spPr>
        <p:txBody>
          <a:bodyPr wrap="square" rtlCol="0">
            <a:spAutoFit/>
          </a:bodyPr>
          <a:lstStyle/>
          <a:p>
            <a:pPr lvl="0"/>
            <a:r>
              <a:rPr lang="zh-CN" altLang="en-US" sz="4400" b="1">
                <a:solidFill>
                  <a:prstClr val="white"/>
                </a:solidFill>
                <a:latin typeface="黑体" panose="02010609060101010101" charset="-122"/>
                <a:ea typeface="黑体" panose="02010609060101010101" charset="-122"/>
              </a:rPr>
              <a:t>请添加你的标题</a:t>
            </a:r>
            <a:endParaRPr lang="zh-CN" altLang="en-US" sz="4400" b="1">
              <a:solidFill>
                <a:prstClr val="white"/>
              </a:solidFill>
              <a:latin typeface="黑体" panose="02010609060101010101" charset="-122"/>
              <a:ea typeface="黑体" panose="02010609060101010101" charset="-122"/>
            </a:endParaRPr>
          </a:p>
        </p:txBody>
      </p:sp>
      <p:sp>
        <p:nvSpPr>
          <p:cNvPr id="4" name="文本框 3"/>
          <p:cNvSpPr txBox="1"/>
          <p:nvPr/>
        </p:nvSpPr>
        <p:spPr>
          <a:xfrm>
            <a:off x="4594910" y="3695127"/>
            <a:ext cx="2996061" cy="1200329"/>
          </a:xfrm>
          <a:prstGeom prst="rect">
            <a:avLst/>
          </a:prstGeom>
          <a:noFill/>
        </p:spPr>
        <p:txBody>
          <a:bodyPr wrap="square" rtlCol="0">
            <a:spAutoFit/>
          </a:bodyPr>
          <a:lstStyle/>
          <a:p>
            <a:r>
              <a:rPr lang="en-US" altLang="zh-CN">
                <a:solidFill>
                  <a:schemeClr val="bg1"/>
                </a:solidFill>
                <a:latin typeface="微软雅黑" panose="020B0503020204020204" pitchFamily="34" charset="-122"/>
                <a:ea typeface="微软雅黑" panose="020B0503020204020204" pitchFamily="34" charset="-122"/>
              </a:rPr>
              <a:t>Lorem ipsum dolor sit amet, consectetuer adipiscing elit. Maecenas porttitor congue massa. </a:t>
            </a: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150100" y="125095"/>
            <a:ext cx="4807585" cy="922020"/>
          </a:xfrm>
          <a:prstGeom prst="rect">
            <a:avLst/>
          </a:prstGeom>
          <a:noFill/>
        </p:spPr>
        <p:txBody>
          <a:bodyPr wrap="square" rtlCol="0">
            <a:spAutoFit/>
          </a:bodyPr>
          <a:p>
            <a:r>
              <a:rPr lang="zh-CN" b="1"/>
              <a:t>界面管理：</a:t>
            </a:r>
            <a:endParaRPr lang="zh-CN" b="1"/>
          </a:p>
          <a:p>
            <a:r>
              <a:rPr lang="en-US" altLang="zh-CN"/>
              <a:t>     </a:t>
            </a:r>
            <a:r>
              <a:rPr lang="zh-CN" altLang="en-US"/>
              <a:t>此功能主要用于主界面的设备布局配置。</a:t>
            </a:r>
            <a:endParaRPr lang="zh-CN" altLang="en-US"/>
          </a:p>
          <a:p>
            <a:r>
              <a:rPr lang="en-US" altLang="zh-CN"/>
              <a:t>     </a:t>
            </a:r>
            <a:r>
              <a:rPr lang="zh-CN" altLang="en-US"/>
              <a:t>可以配置多种样式的界面。</a:t>
            </a:r>
            <a:endParaRPr lang="zh-CN" altLang="en-US"/>
          </a:p>
        </p:txBody>
      </p:sp>
      <p:pic>
        <p:nvPicPr>
          <p:cNvPr id="5" name="图片 4"/>
          <p:cNvPicPr>
            <a:picLocks noChangeAspect="1"/>
          </p:cNvPicPr>
          <p:nvPr/>
        </p:nvPicPr>
        <p:blipFill>
          <a:blip r:embed="rId1"/>
          <a:stretch>
            <a:fillRect/>
          </a:stretch>
        </p:blipFill>
        <p:spPr>
          <a:xfrm>
            <a:off x="110490" y="1372870"/>
            <a:ext cx="10031730" cy="5416550"/>
          </a:xfrm>
          <a:prstGeom prst="rect">
            <a:avLst/>
          </a:prstGeom>
        </p:spPr>
      </p:pic>
      <p:pic>
        <p:nvPicPr>
          <p:cNvPr id="7" name="图片 6"/>
          <p:cNvPicPr>
            <a:picLocks noChangeAspect="1"/>
          </p:cNvPicPr>
          <p:nvPr/>
        </p:nvPicPr>
        <p:blipFill>
          <a:blip r:embed="rId2"/>
          <a:stretch>
            <a:fillRect/>
          </a:stretch>
        </p:blipFill>
        <p:spPr>
          <a:xfrm>
            <a:off x="224155" y="123190"/>
            <a:ext cx="4229100" cy="1143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p:nvPr>
            <p:custDataLst>
              <p:tags r:id="rId1"/>
            </p:custDataLst>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11500" b="1" i="0" u="none" strike="noStrike" kern="1200" cap="none" spc="0" normalizeH="0" baseline="0" noProof="0" smtClean="0">
                <a:ln>
                  <a:noFill/>
                </a:ln>
                <a:solidFill>
                  <a:schemeClr val="accent1"/>
                </a:solidFill>
                <a:effectLst/>
                <a:uLnTx/>
                <a:uFillTx/>
                <a:latin typeface="等线 Light" panose="02010600030101010101" charset="-122"/>
                <a:ea typeface="+mn-ea"/>
                <a:cs typeface="Arial" panose="020B0604020202020204" pitchFamily="34" charset="0"/>
              </a:rPr>
              <a:t>05</a:t>
            </a:r>
            <a:endPar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endParaRPr>
          </a:p>
        </p:txBody>
      </p:sp>
      <p:sp>
        <p:nvSpPr>
          <p:cNvPr id="5" name="文本框 4"/>
          <p:cNvSpPr txBox="1"/>
          <p:nvPr>
            <p:custDataLst>
              <p:tags r:id="rId2"/>
            </p:custDataLst>
          </p:nvPr>
        </p:nvSpPr>
        <p:spPr>
          <a:xfrm>
            <a:off x="3116264" y="2773364"/>
            <a:ext cx="1637665" cy="58356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1" u="none" strike="noStrike" kern="1200" cap="none" spc="0" normalizeH="0" baseline="0" noProof="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rPr>
              <a:t>Part </a:t>
            </a:r>
            <a:r>
              <a:rPr lang="en-US" altLang="zh-CN" sz="3200" smtClean="0">
                <a:solidFill>
                  <a:schemeClr val="accent1"/>
                </a:solidFill>
                <a:latin typeface="等线 Light" panose="02010600030101010101" charset="-122"/>
                <a:cs typeface="Arial" panose="020B0604020202020204" pitchFamily="34" charset="0"/>
              </a:rPr>
              <a:t>Five</a:t>
            </a:r>
            <a:endParaRPr kumimoji="0" lang="zh-CN" altLang="en-US" sz="3200" b="1" i="1" u="none" strike="noStrike" kern="1200" cap="none" spc="0" normalizeH="0" baseline="0" noProof="0" dirty="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endParaRPr>
          </a:p>
        </p:txBody>
      </p:sp>
      <p:sp>
        <p:nvSpPr>
          <p:cNvPr id="6" name="等腰三角形 5"/>
          <p:cNvSpPr/>
          <p:nvPr>
            <p:custDataLst>
              <p:tags r:id="rId3"/>
            </p:custDataLst>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7" name="等腰三角形 6"/>
          <p:cNvSpPr/>
          <p:nvPr>
            <p:custDataLst>
              <p:tags r:id="rId4"/>
            </p:custDataLst>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8" name="等腰三角形 7"/>
          <p:cNvSpPr/>
          <p:nvPr>
            <p:custDataLst>
              <p:tags r:id="rId5"/>
            </p:custDataLst>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9" name="等腰三角形 8"/>
          <p:cNvSpPr/>
          <p:nvPr>
            <p:custDataLst>
              <p:tags r:id="rId6"/>
            </p:custDataLst>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0" name="等腰三角形 9"/>
          <p:cNvSpPr/>
          <p:nvPr>
            <p:custDataLst>
              <p:tags r:id="rId7"/>
            </p:custDataLst>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1" name="椭圆 10"/>
          <p:cNvSpPr/>
          <p:nvPr>
            <p:custDataLst>
              <p:tags r:id="rId8"/>
            </p:custDataLst>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2" name="椭圆 11"/>
          <p:cNvSpPr/>
          <p:nvPr>
            <p:custDataLst>
              <p:tags r:id="rId9"/>
            </p:custDataLst>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3" name="椭圆 12"/>
          <p:cNvSpPr/>
          <p:nvPr>
            <p:custDataLst>
              <p:tags r:id="rId10"/>
            </p:custDataLst>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4" name="等腰三角形 13"/>
          <p:cNvSpPr/>
          <p:nvPr>
            <p:custDataLst>
              <p:tags r:id="rId11"/>
            </p:custDataLst>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5" name="等腰三角形 14"/>
          <p:cNvSpPr/>
          <p:nvPr>
            <p:custDataLst>
              <p:tags r:id="rId12"/>
            </p:custDataLst>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cxnSp>
        <p:nvCxnSpPr>
          <p:cNvPr id="16" name="Straight Connector 13"/>
          <p:cNvCxnSpPr>
            <a:cxnSpLocks noChangeShapeType="1"/>
          </p:cNvCxnSpPr>
          <p:nvPr>
            <p:custDataLst>
              <p:tags r:id="rId13"/>
            </p:custDataLst>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
        <p:nvSpPr>
          <p:cNvPr id="17" name="文本框 16"/>
          <p:cNvSpPr txBox="1">
            <a:spLocks noChangeArrowheads="1"/>
          </p:cNvSpPr>
          <p:nvPr>
            <p:custDataLst>
              <p:tags r:id="rId14"/>
            </p:custDataLst>
          </p:nvPr>
        </p:nvSpPr>
        <p:spPr bwMode="auto">
          <a:xfrm>
            <a:off x="3082926" y="3357564"/>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lvl="0">
              <a:defRPr/>
            </a:pPr>
            <a:r>
              <a:rPr lang="zh-CN" altLang="zh-CN" sz="3600" b="1">
                <a:solidFill>
                  <a:schemeClr val="accent1"/>
                </a:solidFill>
                <a:latin typeface="微软雅黑" panose="020B0503020204020204" pitchFamily="34" charset="-122"/>
                <a:ea typeface="微软雅黑" panose="020B0503020204020204" pitchFamily="34" charset="-122"/>
              </a:rPr>
              <a:t>中控管理</a:t>
            </a:r>
            <a:endParaRPr lang="zh-CN" altLang="zh-CN" sz="3600" b="1">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432785" y="1640569"/>
            <a:ext cx="2801736" cy="1446550"/>
          </a:xfrm>
          <a:prstGeom prst="rect">
            <a:avLst/>
          </a:prstGeom>
          <a:noFill/>
        </p:spPr>
        <p:txBody>
          <a:bodyPr wrap="square" rtlCol="0">
            <a:spAutoFit/>
          </a:bodyPr>
          <a:lstStyle/>
          <a:p>
            <a:pPr lvl="0"/>
            <a:r>
              <a:rPr lang="zh-CN" altLang="en-US" sz="4400" b="1">
                <a:solidFill>
                  <a:prstClr val="white"/>
                </a:solidFill>
                <a:latin typeface="黑体" panose="02010609060101010101" charset="-122"/>
                <a:ea typeface="黑体" panose="02010609060101010101" charset="-122"/>
              </a:rPr>
              <a:t>请添加你的标题</a:t>
            </a:r>
            <a:endParaRPr lang="zh-CN" altLang="en-US" sz="4400" b="1">
              <a:solidFill>
                <a:prstClr val="white"/>
              </a:solidFill>
              <a:latin typeface="黑体" panose="02010609060101010101" charset="-122"/>
              <a:ea typeface="黑体" panose="02010609060101010101" charset="-122"/>
            </a:endParaRPr>
          </a:p>
        </p:txBody>
      </p:sp>
      <p:sp>
        <p:nvSpPr>
          <p:cNvPr id="4" name="文本框 3"/>
          <p:cNvSpPr txBox="1"/>
          <p:nvPr/>
        </p:nvSpPr>
        <p:spPr>
          <a:xfrm>
            <a:off x="4594910" y="3695127"/>
            <a:ext cx="2996061" cy="1200329"/>
          </a:xfrm>
          <a:prstGeom prst="rect">
            <a:avLst/>
          </a:prstGeom>
          <a:noFill/>
        </p:spPr>
        <p:txBody>
          <a:bodyPr wrap="square" rtlCol="0">
            <a:spAutoFit/>
          </a:bodyPr>
          <a:lstStyle/>
          <a:p>
            <a:r>
              <a:rPr lang="en-US" altLang="zh-CN">
                <a:solidFill>
                  <a:schemeClr val="bg1"/>
                </a:solidFill>
                <a:latin typeface="微软雅黑" panose="020B0503020204020204" pitchFamily="34" charset="-122"/>
                <a:ea typeface="微软雅黑" panose="020B0503020204020204" pitchFamily="34" charset="-122"/>
              </a:rPr>
              <a:t>Lorem ipsum dolor sit amet, consectetuer adipiscing elit. Maecenas porttitor congue massa. </a:t>
            </a:r>
            <a:endParaRPr lang="en-US" altLang="zh-CN">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49555" y="294640"/>
            <a:ext cx="6772275" cy="1261110"/>
          </a:xfrm>
          <a:prstGeom prst="rect">
            <a:avLst/>
          </a:prstGeom>
        </p:spPr>
      </p:pic>
      <p:pic>
        <p:nvPicPr>
          <p:cNvPr id="5" name="图片 4"/>
          <p:cNvPicPr>
            <a:picLocks noChangeAspect="1"/>
          </p:cNvPicPr>
          <p:nvPr/>
        </p:nvPicPr>
        <p:blipFill>
          <a:blip r:embed="rId2"/>
          <a:stretch>
            <a:fillRect/>
          </a:stretch>
        </p:blipFill>
        <p:spPr>
          <a:xfrm>
            <a:off x="134620" y="1824355"/>
            <a:ext cx="6667500" cy="4762500"/>
          </a:xfrm>
          <a:prstGeom prst="rect">
            <a:avLst/>
          </a:prstGeom>
        </p:spPr>
      </p:pic>
      <p:sp>
        <p:nvSpPr>
          <p:cNvPr id="8" name="文本框 7"/>
          <p:cNvSpPr txBox="1"/>
          <p:nvPr/>
        </p:nvSpPr>
        <p:spPr>
          <a:xfrm>
            <a:off x="8510270" y="447675"/>
            <a:ext cx="2722245" cy="4246245"/>
          </a:xfrm>
          <a:prstGeom prst="rect">
            <a:avLst/>
          </a:prstGeom>
          <a:noFill/>
        </p:spPr>
        <p:txBody>
          <a:bodyPr wrap="square" rtlCol="0">
            <a:spAutoFit/>
          </a:bodyPr>
          <a:p>
            <a:r>
              <a:rPr lang="zh-CN" altLang="zh-CN" b="1"/>
              <a:t>中控管理：</a:t>
            </a:r>
            <a:endParaRPr lang="zh-CN" altLang="zh-CN"/>
          </a:p>
          <a:p>
            <a:r>
              <a:rPr lang="en-US" altLang="zh-CN"/>
              <a:t>          </a:t>
            </a:r>
            <a:r>
              <a:rPr lang="zh-CN" altLang="en-US"/>
              <a:t>主要用于多中控的管理。</a:t>
            </a:r>
            <a:endParaRPr lang="zh-CN" altLang="en-US"/>
          </a:p>
          <a:p>
            <a:endParaRPr lang="zh-CN" altLang="en-US"/>
          </a:p>
          <a:p>
            <a:r>
              <a:rPr lang="zh-CN" altLang="en-US" b="1"/>
              <a:t>基础配置</a:t>
            </a:r>
            <a:endParaRPr lang="zh-CN" altLang="en-US"/>
          </a:p>
          <a:p>
            <a:r>
              <a:rPr lang="zh-CN" altLang="en-US"/>
              <a:t> </a:t>
            </a:r>
            <a:r>
              <a:rPr lang="en-US" altLang="zh-CN"/>
              <a:t>        </a:t>
            </a:r>
            <a:r>
              <a:rPr lang="zh-CN" altLang="en-US"/>
              <a:t>本机</a:t>
            </a:r>
            <a:r>
              <a:rPr lang="en-US" altLang="zh-CN"/>
              <a:t>IP</a:t>
            </a:r>
            <a:r>
              <a:rPr lang="zh-CN" altLang="en-US"/>
              <a:t>为当前的电脑</a:t>
            </a:r>
            <a:r>
              <a:rPr lang="en-US" altLang="zh-CN"/>
              <a:t>IP</a:t>
            </a:r>
            <a:r>
              <a:rPr lang="zh-CN" altLang="en-US"/>
              <a:t>，必须配置正确，否则主界面不能显示设备。</a:t>
            </a:r>
            <a:endParaRPr lang="zh-CN" altLang="en-US"/>
          </a:p>
          <a:p>
            <a:r>
              <a:rPr lang="zh-CN" altLang="en-US"/>
              <a:t> </a:t>
            </a:r>
            <a:r>
              <a:rPr lang="en-US" altLang="zh-CN"/>
              <a:t>       </a:t>
            </a:r>
            <a:r>
              <a:rPr lang="zh-CN" altLang="en-US"/>
              <a:t>界面下拉选择中用户可以选择在界面配置中添加好的界面。</a:t>
            </a:r>
            <a:endParaRPr lang="zh-CN" altLang="en-US"/>
          </a:p>
          <a:p>
            <a:endParaRPr lang="zh-CN" altLang="en-US"/>
          </a:p>
          <a:p>
            <a:r>
              <a:rPr lang="en-US" altLang="zh-CN" b="1"/>
              <a:t>Net</a:t>
            </a:r>
            <a:endParaRPr lang="en-US" altLang="zh-CN" b="1"/>
          </a:p>
          <a:p>
            <a:r>
              <a:rPr lang="en-US" altLang="zh-CN"/>
              <a:t>        </a:t>
            </a:r>
            <a:r>
              <a:rPr lang="zh-CN" altLang="en-US"/>
              <a:t>主要为厂商在安装配置时使用。</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p:nvPr>
            <p:custDataLst>
              <p:tags r:id="rId1"/>
            </p:custDataLst>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11500" b="1" i="0" u="none" strike="noStrike" kern="1200" cap="none" spc="0" normalizeH="0" baseline="0" noProof="0" smtClean="0">
                <a:ln>
                  <a:noFill/>
                </a:ln>
                <a:solidFill>
                  <a:schemeClr val="accent1"/>
                </a:solidFill>
                <a:effectLst/>
                <a:uLnTx/>
                <a:uFillTx/>
                <a:latin typeface="等线 Light" panose="02010600030101010101" charset="-122"/>
                <a:ea typeface="+mn-ea"/>
                <a:cs typeface="Arial" panose="020B0604020202020204" pitchFamily="34" charset="0"/>
              </a:rPr>
              <a:t>06</a:t>
            </a:r>
            <a:endPar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endParaRPr>
          </a:p>
        </p:txBody>
      </p:sp>
      <p:sp>
        <p:nvSpPr>
          <p:cNvPr id="5" name="文本框 4"/>
          <p:cNvSpPr txBox="1"/>
          <p:nvPr>
            <p:custDataLst>
              <p:tags r:id="rId2"/>
            </p:custDataLst>
          </p:nvPr>
        </p:nvSpPr>
        <p:spPr>
          <a:xfrm>
            <a:off x="3116264" y="2773364"/>
            <a:ext cx="1431290" cy="58356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1" u="none" strike="noStrike" kern="1200" cap="none" spc="0" normalizeH="0" baseline="0" noProof="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rPr>
              <a:t>Part </a:t>
            </a:r>
            <a:r>
              <a:rPr lang="en-US" altLang="zh-CN" sz="3200" smtClean="0">
                <a:solidFill>
                  <a:schemeClr val="accent1"/>
                </a:solidFill>
                <a:latin typeface="等线 Light" panose="02010600030101010101" charset="-122"/>
                <a:cs typeface="Arial" panose="020B0604020202020204" pitchFamily="34" charset="0"/>
              </a:rPr>
              <a:t>Six</a:t>
            </a:r>
            <a:endParaRPr kumimoji="0" lang="zh-CN" altLang="en-US" sz="3200" b="1" i="1" u="none" strike="noStrike" kern="1200" cap="none" spc="0" normalizeH="0" baseline="0" noProof="0" dirty="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endParaRPr>
          </a:p>
        </p:txBody>
      </p:sp>
      <p:sp>
        <p:nvSpPr>
          <p:cNvPr id="6" name="等腰三角形 5"/>
          <p:cNvSpPr/>
          <p:nvPr>
            <p:custDataLst>
              <p:tags r:id="rId3"/>
            </p:custDataLst>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7" name="等腰三角形 6"/>
          <p:cNvSpPr/>
          <p:nvPr>
            <p:custDataLst>
              <p:tags r:id="rId4"/>
            </p:custDataLst>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8" name="等腰三角形 7"/>
          <p:cNvSpPr/>
          <p:nvPr>
            <p:custDataLst>
              <p:tags r:id="rId5"/>
            </p:custDataLst>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9" name="等腰三角形 8"/>
          <p:cNvSpPr/>
          <p:nvPr>
            <p:custDataLst>
              <p:tags r:id="rId6"/>
            </p:custDataLst>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0" name="等腰三角形 9"/>
          <p:cNvSpPr/>
          <p:nvPr>
            <p:custDataLst>
              <p:tags r:id="rId7"/>
            </p:custDataLst>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1" name="椭圆 10"/>
          <p:cNvSpPr/>
          <p:nvPr>
            <p:custDataLst>
              <p:tags r:id="rId8"/>
            </p:custDataLst>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2" name="椭圆 11"/>
          <p:cNvSpPr/>
          <p:nvPr>
            <p:custDataLst>
              <p:tags r:id="rId9"/>
            </p:custDataLst>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3" name="椭圆 12"/>
          <p:cNvSpPr/>
          <p:nvPr>
            <p:custDataLst>
              <p:tags r:id="rId10"/>
            </p:custDataLst>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4" name="等腰三角形 13"/>
          <p:cNvSpPr/>
          <p:nvPr>
            <p:custDataLst>
              <p:tags r:id="rId11"/>
            </p:custDataLst>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5" name="等腰三角形 14"/>
          <p:cNvSpPr/>
          <p:nvPr>
            <p:custDataLst>
              <p:tags r:id="rId12"/>
            </p:custDataLst>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cxnSp>
        <p:nvCxnSpPr>
          <p:cNvPr id="16" name="Straight Connector 13"/>
          <p:cNvCxnSpPr>
            <a:cxnSpLocks noChangeShapeType="1"/>
          </p:cNvCxnSpPr>
          <p:nvPr>
            <p:custDataLst>
              <p:tags r:id="rId13"/>
            </p:custDataLst>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
        <p:nvSpPr>
          <p:cNvPr id="17" name="文本框 16"/>
          <p:cNvSpPr txBox="1">
            <a:spLocks noChangeArrowheads="1"/>
          </p:cNvSpPr>
          <p:nvPr>
            <p:custDataLst>
              <p:tags r:id="rId14"/>
            </p:custDataLst>
          </p:nvPr>
        </p:nvSpPr>
        <p:spPr bwMode="auto">
          <a:xfrm>
            <a:off x="3082926" y="3357564"/>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lvl="0">
              <a:defRPr/>
            </a:pPr>
            <a:r>
              <a:rPr lang="zh-CN" altLang="zh-CN" sz="3600" b="1">
                <a:solidFill>
                  <a:schemeClr val="accent1"/>
                </a:solidFill>
                <a:latin typeface="微软雅黑" panose="020B0503020204020204" pitchFamily="34" charset="-122"/>
                <a:ea typeface="微软雅黑" panose="020B0503020204020204" pitchFamily="34" charset="-122"/>
              </a:rPr>
              <a:t>角色管理</a:t>
            </a:r>
            <a:endParaRPr lang="zh-CN" altLang="zh-CN" sz="3600" b="1">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432785" y="1640569"/>
            <a:ext cx="2801736" cy="1446550"/>
          </a:xfrm>
          <a:prstGeom prst="rect">
            <a:avLst/>
          </a:prstGeom>
          <a:noFill/>
        </p:spPr>
        <p:txBody>
          <a:bodyPr wrap="square" rtlCol="0">
            <a:spAutoFit/>
          </a:bodyPr>
          <a:lstStyle/>
          <a:p>
            <a:pPr lvl="0"/>
            <a:r>
              <a:rPr lang="zh-CN" altLang="en-US" sz="4400" b="1">
                <a:solidFill>
                  <a:prstClr val="white"/>
                </a:solidFill>
                <a:latin typeface="黑体" panose="02010609060101010101" charset="-122"/>
                <a:ea typeface="黑体" panose="02010609060101010101" charset="-122"/>
              </a:rPr>
              <a:t>请添加你的标题</a:t>
            </a:r>
            <a:endParaRPr lang="zh-CN" altLang="en-US" sz="4400" b="1">
              <a:solidFill>
                <a:prstClr val="white"/>
              </a:solidFill>
              <a:latin typeface="黑体" panose="02010609060101010101" charset="-122"/>
              <a:ea typeface="黑体" panose="02010609060101010101" charset="-122"/>
            </a:endParaRPr>
          </a:p>
        </p:txBody>
      </p:sp>
      <p:sp>
        <p:nvSpPr>
          <p:cNvPr id="4" name="文本框 3"/>
          <p:cNvSpPr txBox="1"/>
          <p:nvPr/>
        </p:nvSpPr>
        <p:spPr>
          <a:xfrm>
            <a:off x="4594910" y="3695127"/>
            <a:ext cx="2996061" cy="1200329"/>
          </a:xfrm>
          <a:prstGeom prst="rect">
            <a:avLst/>
          </a:prstGeom>
          <a:noFill/>
        </p:spPr>
        <p:txBody>
          <a:bodyPr wrap="square" rtlCol="0">
            <a:spAutoFit/>
          </a:bodyPr>
          <a:lstStyle/>
          <a:p>
            <a:r>
              <a:rPr lang="en-US" altLang="zh-CN">
                <a:solidFill>
                  <a:schemeClr val="bg1"/>
                </a:solidFill>
                <a:latin typeface="微软雅黑" panose="020B0503020204020204" pitchFamily="34" charset="-122"/>
                <a:ea typeface="微软雅黑" panose="020B0503020204020204" pitchFamily="34" charset="-122"/>
              </a:rPr>
              <a:t>Lorem ipsum dolor sit amet, consectetuer adipiscing elit. Maecenas porttitor congue massa. </a:t>
            </a:r>
            <a:endParaRPr lang="en-US" altLang="zh-CN">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91135" y="118745"/>
            <a:ext cx="6476365" cy="1666875"/>
          </a:xfrm>
          <a:prstGeom prst="rect">
            <a:avLst/>
          </a:prstGeom>
        </p:spPr>
      </p:pic>
      <p:pic>
        <p:nvPicPr>
          <p:cNvPr id="7" name="图片 6"/>
          <p:cNvPicPr>
            <a:picLocks noChangeAspect="1"/>
          </p:cNvPicPr>
          <p:nvPr/>
        </p:nvPicPr>
        <p:blipFill>
          <a:blip r:embed="rId2"/>
          <a:stretch>
            <a:fillRect/>
          </a:stretch>
        </p:blipFill>
        <p:spPr>
          <a:xfrm>
            <a:off x="191135" y="2072640"/>
            <a:ext cx="6477000" cy="4572000"/>
          </a:xfrm>
          <a:prstGeom prst="rect">
            <a:avLst/>
          </a:prstGeom>
        </p:spPr>
      </p:pic>
      <p:sp>
        <p:nvSpPr>
          <p:cNvPr id="9" name="文本框 8"/>
          <p:cNvSpPr txBox="1"/>
          <p:nvPr/>
        </p:nvSpPr>
        <p:spPr>
          <a:xfrm>
            <a:off x="7619365" y="160020"/>
            <a:ext cx="4245610" cy="1198880"/>
          </a:xfrm>
          <a:prstGeom prst="rect">
            <a:avLst/>
          </a:prstGeom>
          <a:noFill/>
        </p:spPr>
        <p:txBody>
          <a:bodyPr wrap="square" rtlCol="0">
            <a:spAutoFit/>
          </a:bodyPr>
          <a:p>
            <a:r>
              <a:rPr lang="zh-CN" altLang="en-US" b="1"/>
              <a:t>角色管理：</a:t>
            </a:r>
            <a:endParaRPr lang="zh-CN" altLang="en-US"/>
          </a:p>
          <a:p>
            <a:r>
              <a:rPr lang="en-US" altLang="zh-CN"/>
              <a:t>         </a:t>
            </a:r>
            <a:r>
              <a:rPr lang="zh-CN" altLang="en-US"/>
              <a:t>主要用于用户功能权限的相关配置，</a:t>
            </a:r>
            <a:endParaRPr lang="zh-CN" altLang="en-US"/>
          </a:p>
          <a:p>
            <a:r>
              <a:rPr lang="zh-CN" altLang="en-US"/>
              <a:t>用户可以修改角色名称与等级等相关配置。</a:t>
            </a:r>
            <a:endParaRPr lang="zh-CN" altLang="en-US"/>
          </a:p>
        </p:txBody>
      </p:sp>
      <p:sp>
        <p:nvSpPr>
          <p:cNvPr id="10" name="文本框 9"/>
          <p:cNvSpPr txBox="1"/>
          <p:nvPr/>
        </p:nvSpPr>
        <p:spPr>
          <a:xfrm>
            <a:off x="7686040" y="1932940"/>
            <a:ext cx="4131310" cy="922020"/>
          </a:xfrm>
          <a:prstGeom prst="rect">
            <a:avLst/>
          </a:prstGeom>
          <a:noFill/>
        </p:spPr>
        <p:txBody>
          <a:bodyPr wrap="square" rtlCol="0">
            <a:spAutoFit/>
          </a:bodyPr>
          <a:p>
            <a:r>
              <a:rPr lang="zh-CN" altLang="en-US"/>
              <a:t>默认厂商角色为最高权限，不需要配置相关菜单就能使用，其它角色都需要配置相关菜单。</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p:nvPr>
            <p:custDataLst>
              <p:tags r:id="rId1"/>
            </p:custDataLst>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11500" b="1" i="0" u="none" strike="noStrike" kern="1200" cap="none" spc="0" normalizeH="0" baseline="0" noProof="0" smtClean="0">
                <a:ln>
                  <a:noFill/>
                </a:ln>
                <a:solidFill>
                  <a:schemeClr val="accent1"/>
                </a:solidFill>
                <a:effectLst/>
                <a:uLnTx/>
                <a:uFillTx/>
                <a:latin typeface="等线 Light" panose="02010600030101010101" charset="-122"/>
                <a:ea typeface="+mn-ea"/>
                <a:cs typeface="Arial" panose="020B0604020202020204" pitchFamily="34" charset="0"/>
              </a:rPr>
              <a:t>07</a:t>
            </a:r>
            <a:endPar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endParaRPr>
          </a:p>
        </p:txBody>
      </p:sp>
      <p:sp>
        <p:nvSpPr>
          <p:cNvPr id="5" name="文本框 4"/>
          <p:cNvSpPr txBox="1"/>
          <p:nvPr>
            <p:custDataLst>
              <p:tags r:id="rId2"/>
            </p:custDataLst>
          </p:nvPr>
        </p:nvSpPr>
        <p:spPr>
          <a:xfrm>
            <a:off x="3116264" y="2773364"/>
            <a:ext cx="1990725" cy="58356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1" u="none" strike="noStrike" kern="1200" cap="none" spc="0" normalizeH="0" baseline="0" noProof="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rPr>
              <a:t>Part S</a:t>
            </a:r>
            <a:r>
              <a:rPr lang="en-US" altLang="zh-CN" sz="3200" smtClean="0">
                <a:solidFill>
                  <a:schemeClr val="accent1"/>
                </a:solidFill>
                <a:latin typeface="等线 Light" panose="02010600030101010101" charset="-122"/>
                <a:cs typeface="Arial" panose="020B0604020202020204" pitchFamily="34" charset="0"/>
              </a:rPr>
              <a:t>even</a:t>
            </a:r>
            <a:endParaRPr lang="en-US" altLang="zh-CN" sz="3200" smtClean="0">
              <a:solidFill>
                <a:schemeClr val="accent1"/>
              </a:solidFill>
              <a:latin typeface="等线 Light" panose="02010600030101010101" charset="-122"/>
              <a:cs typeface="Arial" panose="020B0604020202020204" pitchFamily="34" charset="0"/>
            </a:endParaRPr>
          </a:p>
        </p:txBody>
      </p:sp>
      <p:sp>
        <p:nvSpPr>
          <p:cNvPr id="6" name="等腰三角形 5"/>
          <p:cNvSpPr/>
          <p:nvPr>
            <p:custDataLst>
              <p:tags r:id="rId3"/>
            </p:custDataLst>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7" name="等腰三角形 6"/>
          <p:cNvSpPr/>
          <p:nvPr>
            <p:custDataLst>
              <p:tags r:id="rId4"/>
            </p:custDataLst>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8" name="等腰三角形 7"/>
          <p:cNvSpPr/>
          <p:nvPr>
            <p:custDataLst>
              <p:tags r:id="rId5"/>
            </p:custDataLst>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9" name="等腰三角形 8"/>
          <p:cNvSpPr/>
          <p:nvPr>
            <p:custDataLst>
              <p:tags r:id="rId6"/>
            </p:custDataLst>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0" name="等腰三角形 9"/>
          <p:cNvSpPr/>
          <p:nvPr>
            <p:custDataLst>
              <p:tags r:id="rId7"/>
            </p:custDataLst>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1" name="椭圆 10"/>
          <p:cNvSpPr/>
          <p:nvPr>
            <p:custDataLst>
              <p:tags r:id="rId8"/>
            </p:custDataLst>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2" name="椭圆 11"/>
          <p:cNvSpPr/>
          <p:nvPr>
            <p:custDataLst>
              <p:tags r:id="rId9"/>
            </p:custDataLst>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3" name="椭圆 12"/>
          <p:cNvSpPr/>
          <p:nvPr>
            <p:custDataLst>
              <p:tags r:id="rId10"/>
            </p:custDataLst>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4" name="等腰三角形 13"/>
          <p:cNvSpPr/>
          <p:nvPr>
            <p:custDataLst>
              <p:tags r:id="rId11"/>
            </p:custDataLst>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5" name="等腰三角形 14"/>
          <p:cNvSpPr/>
          <p:nvPr>
            <p:custDataLst>
              <p:tags r:id="rId12"/>
            </p:custDataLst>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cxnSp>
        <p:nvCxnSpPr>
          <p:cNvPr id="16" name="Straight Connector 13"/>
          <p:cNvCxnSpPr>
            <a:cxnSpLocks noChangeShapeType="1"/>
          </p:cNvCxnSpPr>
          <p:nvPr>
            <p:custDataLst>
              <p:tags r:id="rId13"/>
            </p:custDataLst>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
        <p:nvSpPr>
          <p:cNvPr id="17" name="文本框 16"/>
          <p:cNvSpPr txBox="1">
            <a:spLocks noChangeArrowheads="1"/>
          </p:cNvSpPr>
          <p:nvPr>
            <p:custDataLst>
              <p:tags r:id="rId14"/>
            </p:custDataLst>
          </p:nvPr>
        </p:nvSpPr>
        <p:spPr bwMode="auto">
          <a:xfrm>
            <a:off x="3082926" y="3357564"/>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lvl="0">
              <a:defRPr/>
            </a:pPr>
            <a:r>
              <a:rPr lang="zh-CN" altLang="zh-CN" sz="3600" b="1">
                <a:solidFill>
                  <a:schemeClr val="accent1"/>
                </a:solidFill>
                <a:latin typeface="微软雅黑" panose="020B0503020204020204" pitchFamily="34" charset="-122"/>
                <a:ea typeface="微软雅黑" panose="020B0503020204020204" pitchFamily="34" charset="-122"/>
              </a:rPr>
              <a:t>员工管理</a:t>
            </a:r>
            <a:endParaRPr lang="zh-CN" altLang="zh-CN" sz="3600" b="1">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432785" y="1640569"/>
            <a:ext cx="2801736" cy="1446550"/>
          </a:xfrm>
          <a:prstGeom prst="rect">
            <a:avLst/>
          </a:prstGeom>
          <a:noFill/>
        </p:spPr>
        <p:txBody>
          <a:bodyPr wrap="square" rtlCol="0">
            <a:spAutoFit/>
          </a:bodyPr>
          <a:lstStyle/>
          <a:p>
            <a:pPr lvl="0"/>
            <a:r>
              <a:rPr lang="zh-CN" altLang="en-US" sz="4400" b="1">
                <a:solidFill>
                  <a:prstClr val="white"/>
                </a:solidFill>
                <a:latin typeface="黑体" panose="02010609060101010101" charset="-122"/>
                <a:ea typeface="黑体" panose="02010609060101010101" charset="-122"/>
              </a:rPr>
              <a:t>请添加你的标题</a:t>
            </a:r>
            <a:endParaRPr lang="zh-CN" altLang="en-US" sz="4400" b="1">
              <a:solidFill>
                <a:prstClr val="white"/>
              </a:solidFill>
              <a:latin typeface="黑体" panose="02010609060101010101" charset="-122"/>
              <a:ea typeface="黑体" panose="02010609060101010101" charset="-122"/>
            </a:endParaRPr>
          </a:p>
        </p:txBody>
      </p:sp>
      <p:sp>
        <p:nvSpPr>
          <p:cNvPr id="4" name="文本框 3"/>
          <p:cNvSpPr txBox="1"/>
          <p:nvPr/>
        </p:nvSpPr>
        <p:spPr>
          <a:xfrm>
            <a:off x="4594910" y="3695127"/>
            <a:ext cx="2996061" cy="1200329"/>
          </a:xfrm>
          <a:prstGeom prst="rect">
            <a:avLst/>
          </a:prstGeom>
          <a:noFill/>
        </p:spPr>
        <p:txBody>
          <a:bodyPr wrap="square" rtlCol="0">
            <a:spAutoFit/>
          </a:bodyPr>
          <a:lstStyle/>
          <a:p>
            <a:r>
              <a:rPr lang="en-US" altLang="zh-CN">
                <a:solidFill>
                  <a:schemeClr val="bg1"/>
                </a:solidFill>
                <a:latin typeface="微软雅黑" panose="020B0503020204020204" pitchFamily="34" charset="-122"/>
                <a:ea typeface="微软雅黑" panose="020B0503020204020204" pitchFamily="34" charset="-122"/>
              </a:rPr>
              <a:t>Lorem ipsum dolor sit amet, consectetuer adipiscing elit. Maecenas porttitor congue massa. </a:t>
            </a: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619365" y="160020"/>
            <a:ext cx="4245610" cy="922020"/>
          </a:xfrm>
          <a:prstGeom prst="rect">
            <a:avLst/>
          </a:prstGeom>
          <a:noFill/>
        </p:spPr>
        <p:txBody>
          <a:bodyPr wrap="square" rtlCol="0">
            <a:spAutoFit/>
          </a:bodyPr>
          <a:p>
            <a:r>
              <a:rPr lang="zh-CN" altLang="en-US" b="1"/>
              <a:t>员工管理：</a:t>
            </a:r>
            <a:endParaRPr lang="zh-CN" altLang="en-US"/>
          </a:p>
          <a:p>
            <a:r>
              <a:rPr lang="en-US" altLang="zh-CN"/>
              <a:t>         </a:t>
            </a:r>
            <a:r>
              <a:rPr lang="zh-CN" altLang="en-US"/>
              <a:t>主要用于管理配置员工信息与相应的能管理的设备。</a:t>
            </a:r>
            <a:endParaRPr lang="en-US" altLang="zh-CN"/>
          </a:p>
        </p:txBody>
      </p:sp>
      <p:sp>
        <p:nvSpPr>
          <p:cNvPr id="10" name="文本框 9"/>
          <p:cNvSpPr txBox="1"/>
          <p:nvPr/>
        </p:nvSpPr>
        <p:spPr>
          <a:xfrm>
            <a:off x="7733665" y="1501775"/>
            <a:ext cx="4131310" cy="1198880"/>
          </a:xfrm>
          <a:prstGeom prst="rect">
            <a:avLst/>
          </a:prstGeom>
          <a:noFill/>
        </p:spPr>
        <p:txBody>
          <a:bodyPr wrap="square" rtlCol="0">
            <a:spAutoFit/>
          </a:bodyPr>
          <a:p>
            <a:r>
              <a:rPr lang="zh-CN" altLang="en-US"/>
              <a:t>新增员工，只需要在表格中输入工号，姓名，说明，并选择相应的角色后，右键点击保存即可，此员工的初始密码为</a:t>
            </a:r>
            <a:r>
              <a:rPr lang="en-US" altLang="zh-CN"/>
              <a:t>123456</a:t>
            </a:r>
            <a:r>
              <a:rPr lang="zh-CN" altLang="zh-CN"/>
              <a:t>。</a:t>
            </a:r>
            <a:endParaRPr lang="zh-CN" altLang="zh-CN"/>
          </a:p>
        </p:txBody>
      </p:sp>
      <p:pic>
        <p:nvPicPr>
          <p:cNvPr id="3" name="图片 2"/>
          <p:cNvPicPr>
            <a:picLocks noChangeAspect="1"/>
          </p:cNvPicPr>
          <p:nvPr/>
        </p:nvPicPr>
        <p:blipFill>
          <a:blip r:embed="rId1"/>
          <a:stretch>
            <a:fillRect/>
          </a:stretch>
        </p:blipFill>
        <p:spPr>
          <a:xfrm>
            <a:off x="66040" y="160020"/>
            <a:ext cx="6854825" cy="1573530"/>
          </a:xfrm>
          <a:prstGeom prst="rect">
            <a:avLst/>
          </a:prstGeom>
        </p:spPr>
      </p:pic>
      <p:pic>
        <p:nvPicPr>
          <p:cNvPr id="5" name="图片 4"/>
          <p:cNvPicPr>
            <a:picLocks noChangeAspect="1"/>
          </p:cNvPicPr>
          <p:nvPr/>
        </p:nvPicPr>
        <p:blipFill>
          <a:blip r:embed="rId2"/>
          <a:stretch>
            <a:fillRect/>
          </a:stretch>
        </p:blipFill>
        <p:spPr>
          <a:xfrm>
            <a:off x="66040" y="2082800"/>
            <a:ext cx="6477000" cy="4572000"/>
          </a:xfrm>
          <a:prstGeom prst="rect">
            <a:avLst/>
          </a:prstGeom>
        </p:spPr>
      </p:pic>
      <p:sp>
        <p:nvSpPr>
          <p:cNvPr id="8" name="文本框 7"/>
          <p:cNvSpPr txBox="1"/>
          <p:nvPr/>
        </p:nvSpPr>
        <p:spPr>
          <a:xfrm>
            <a:off x="7753350" y="2977515"/>
            <a:ext cx="4255770" cy="1476375"/>
          </a:xfrm>
          <a:prstGeom prst="rect">
            <a:avLst/>
          </a:prstGeom>
          <a:noFill/>
        </p:spPr>
        <p:txBody>
          <a:bodyPr wrap="square" rtlCol="0">
            <a:spAutoFit/>
          </a:bodyPr>
          <a:p>
            <a:r>
              <a:rPr lang="zh-CN" altLang="en-US"/>
              <a:t>解除用户登录状态，由于用户非正常退出会造成用户一直在线。可以用其它能管理员工的账号登录后，进入此界面来解除登录。操作方法：在相关用户上面右键，点击解除登录即可。</a:t>
            </a:r>
            <a:endParaRPr lang="zh-CN" altLang="en-US"/>
          </a:p>
        </p:txBody>
      </p:sp>
      <p:sp>
        <p:nvSpPr>
          <p:cNvPr id="11" name="文本框 10"/>
          <p:cNvSpPr txBox="1"/>
          <p:nvPr/>
        </p:nvSpPr>
        <p:spPr>
          <a:xfrm>
            <a:off x="7724775" y="4664710"/>
            <a:ext cx="4188460" cy="922020"/>
          </a:xfrm>
          <a:prstGeom prst="rect">
            <a:avLst/>
          </a:prstGeom>
          <a:noFill/>
        </p:spPr>
        <p:txBody>
          <a:bodyPr wrap="square" rtlCol="0">
            <a:spAutoFit/>
          </a:bodyPr>
          <a:p>
            <a:r>
              <a:rPr lang="zh-CN" altLang="en-US"/>
              <a:t>设备管理：用户角色为厂商或者管理者以外的都需要配置相关的机器设备，否则主界面不能显示设备。</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p:nvPr>
            <p:custDataLst>
              <p:tags r:id="rId1"/>
            </p:custDataLst>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11500" b="1" i="0" u="none" strike="noStrike" kern="1200" cap="none" spc="0" normalizeH="0" baseline="0" noProof="0" smtClean="0">
                <a:ln>
                  <a:noFill/>
                </a:ln>
                <a:solidFill>
                  <a:schemeClr val="accent1"/>
                </a:solidFill>
                <a:effectLst/>
                <a:uLnTx/>
                <a:uFillTx/>
                <a:latin typeface="等线 Light" panose="02010600030101010101" charset="-122"/>
                <a:ea typeface="+mn-ea"/>
                <a:cs typeface="Arial" panose="020B0604020202020204" pitchFamily="34" charset="0"/>
              </a:rPr>
              <a:t>08</a:t>
            </a:r>
            <a:endPar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endParaRPr>
          </a:p>
        </p:txBody>
      </p:sp>
      <p:sp>
        <p:nvSpPr>
          <p:cNvPr id="5" name="文本框 4"/>
          <p:cNvSpPr txBox="1"/>
          <p:nvPr>
            <p:custDataLst>
              <p:tags r:id="rId2"/>
            </p:custDataLst>
          </p:nvPr>
        </p:nvSpPr>
        <p:spPr>
          <a:xfrm>
            <a:off x="3116264" y="2773364"/>
            <a:ext cx="1828800" cy="58356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1" u="none" strike="noStrike" kern="1200" cap="none" spc="0" normalizeH="0" baseline="0" noProof="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rPr>
              <a:t>Part E</a:t>
            </a:r>
            <a:r>
              <a:rPr kumimoji="0" lang="en-US" altLang="zh-CN" sz="3200" u="none" strike="noStrike" cap="none" spc="0" normalizeH="0" baseline="0">
                <a:solidFill>
                  <a:schemeClr val="accent1"/>
                </a:solidFill>
                <a:latin typeface="等线 Light" panose="02010600030101010101" charset="-122"/>
                <a:cs typeface="Arial" panose="020B0604020202020204" pitchFamily="34" charset="0"/>
              </a:rPr>
              <a:t>ight</a:t>
            </a:r>
            <a:endParaRPr kumimoji="0" lang="en-US" altLang="zh-CN" sz="3200" u="none" strike="noStrike" cap="none" spc="0" normalizeH="0" baseline="0">
              <a:solidFill>
                <a:schemeClr val="accent1"/>
              </a:solidFill>
              <a:latin typeface="等线 Light" panose="02010600030101010101" charset="-122"/>
              <a:cs typeface="Arial" panose="020B0604020202020204" pitchFamily="34" charset="0"/>
            </a:endParaRPr>
          </a:p>
        </p:txBody>
      </p:sp>
      <p:sp>
        <p:nvSpPr>
          <p:cNvPr id="6" name="等腰三角形 5"/>
          <p:cNvSpPr/>
          <p:nvPr>
            <p:custDataLst>
              <p:tags r:id="rId3"/>
            </p:custDataLst>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7" name="等腰三角形 6"/>
          <p:cNvSpPr/>
          <p:nvPr>
            <p:custDataLst>
              <p:tags r:id="rId4"/>
            </p:custDataLst>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8" name="等腰三角形 7"/>
          <p:cNvSpPr/>
          <p:nvPr>
            <p:custDataLst>
              <p:tags r:id="rId5"/>
            </p:custDataLst>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9" name="等腰三角形 8"/>
          <p:cNvSpPr/>
          <p:nvPr>
            <p:custDataLst>
              <p:tags r:id="rId6"/>
            </p:custDataLst>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0" name="等腰三角形 9"/>
          <p:cNvSpPr/>
          <p:nvPr>
            <p:custDataLst>
              <p:tags r:id="rId7"/>
            </p:custDataLst>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1" name="椭圆 10"/>
          <p:cNvSpPr/>
          <p:nvPr>
            <p:custDataLst>
              <p:tags r:id="rId8"/>
            </p:custDataLst>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2" name="椭圆 11"/>
          <p:cNvSpPr/>
          <p:nvPr>
            <p:custDataLst>
              <p:tags r:id="rId9"/>
            </p:custDataLst>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3" name="椭圆 12"/>
          <p:cNvSpPr/>
          <p:nvPr>
            <p:custDataLst>
              <p:tags r:id="rId10"/>
            </p:custDataLst>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4" name="等腰三角形 13"/>
          <p:cNvSpPr/>
          <p:nvPr>
            <p:custDataLst>
              <p:tags r:id="rId11"/>
            </p:custDataLst>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5" name="等腰三角形 14"/>
          <p:cNvSpPr/>
          <p:nvPr>
            <p:custDataLst>
              <p:tags r:id="rId12"/>
            </p:custDataLst>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cxnSp>
        <p:nvCxnSpPr>
          <p:cNvPr id="16" name="Straight Connector 13"/>
          <p:cNvCxnSpPr>
            <a:cxnSpLocks noChangeShapeType="1"/>
          </p:cNvCxnSpPr>
          <p:nvPr>
            <p:custDataLst>
              <p:tags r:id="rId13"/>
            </p:custDataLst>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
        <p:nvSpPr>
          <p:cNvPr id="17" name="文本框 16"/>
          <p:cNvSpPr txBox="1">
            <a:spLocks noChangeArrowheads="1"/>
          </p:cNvSpPr>
          <p:nvPr>
            <p:custDataLst>
              <p:tags r:id="rId14"/>
            </p:custDataLst>
          </p:nvPr>
        </p:nvSpPr>
        <p:spPr bwMode="auto">
          <a:xfrm>
            <a:off x="3082926" y="3357564"/>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lvl="0">
              <a:defRPr/>
            </a:pPr>
            <a:r>
              <a:rPr lang="zh-CN" altLang="zh-CN" sz="3600" b="1">
                <a:solidFill>
                  <a:schemeClr val="accent1"/>
                </a:solidFill>
                <a:latin typeface="微软雅黑" panose="020B0503020204020204" pitchFamily="34" charset="-122"/>
                <a:ea typeface="微软雅黑" panose="020B0503020204020204" pitchFamily="34" charset="-122"/>
              </a:rPr>
              <a:t>厂区管理</a:t>
            </a:r>
            <a:endParaRPr lang="zh-CN" altLang="zh-CN" sz="3600" b="1">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432785" y="1640569"/>
            <a:ext cx="2801736" cy="1446550"/>
          </a:xfrm>
          <a:prstGeom prst="rect">
            <a:avLst/>
          </a:prstGeom>
          <a:noFill/>
        </p:spPr>
        <p:txBody>
          <a:bodyPr wrap="square" rtlCol="0">
            <a:spAutoFit/>
          </a:bodyPr>
          <a:lstStyle/>
          <a:p>
            <a:pPr lvl="0"/>
            <a:r>
              <a:rPr lang="zh-CN" altLang="en-US" sz="4400" b="1">
                <a:solidFill>
                  <a:prstClr val="white"/>
                </a:solidFill>
                <a:latin typeface="黑体" panose="02010609060101010101" charset="-122"/>
                <a:ea typeface="黑体" panose="02010609060101010101" charset="-122"/>
              </a:rPr>
              <a:t>请添加你的标题</a:t>
            </a:r>
            <a:endParaRPr lang="zh-CN" altLang="en-US" sz="4400" b="1">
              <a:solidFill>
                <a:prstClr val="white"/>
              </a:solidFill>
              <a:latin typeface="黑体" panose="02010609060101010101" charset="-122"/>
              <a:ea typeface="黑体" panose="02010609060101010101" charset="-122"/>
            </a:endParaRPr>
          </a:p>
        </p:txBody>
      </p:sp>
      <p:sp>
        <p:nvSpPr>
          <p:cNvPr id="4" name="文本框 3"/>
          <p:cNvSpPr txBox="1"/>
          <p:nvPr/>
        </p:nvSpPr>
        <p:spPr>
          <a:xfrm>
            <a:off x="4594910" y="3695127"/>
            <a:ext cx="2996061" cy="1200329"/>
          </a:xfrm>
          <a:prstGeom prst="rect">
            <a:avLst/>
          </a:prstGeom>
          <a:noFill/>
        </p:spPr>
        <p:txBody>
          <a:bodyPr wrap="square" rtlCol="0">
            <a:spAutoFit/>
          </a:bodyPr>
          <a:lstStyle/>
          <a:p>
            <a:r>
              <a:rPr lang="en-US" altLang="zh-CN">
                <a:solidFill>
                  <a:schemeClr val="bg1"/>
                </a:solidFill>
                <a:latin typeface="微软雅黑" panose="020B0503020204020204" pitchFamily="34" charset="-122"/>
                <a:ea typeface="微软雅黑" panose="020B0503020204020204" pitchFamily="34" charset="-122"/>
              </a:rPr>
              <a:t>Lorem ipsum dolor sit amet, consectetuer adipiscing elit. Maecenas porttitor congue massa. </a:t>
            </a:r>
            <a:endParaRPr lang="en-US" altLang="zh-CN">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63525" y="819785"/>
            <a:ext cx="7620000" cy="4010025"/>
          </a:xfrm>
          <a:prstGeom prst="rect">
            <a:avLst/>
          </a:prstGeom>
        </p:spPr>
      </p:pic>
      <p:sp>
        <p:nvSpPr>
          <p:cNvPr id="7" name="文本框 6"/>
          <p:cNvSpPr txBox="1"/>
          <p:nvPr/>
        </p:nvSpPr>
        <p:spPr>
          <a:xfrm>
            <a:off x="8807450" y="553085"/>
            <a:ext cx="2146935" cy="1198880"/>
          </a:xfrm>
          <a:prstGeom prst="rect">
            <a:avLst/>
          </a:prstGeom>
          <a:noFill/>
        </p:spPr>
        <p:txBody>
          <a:bodyPr wrap="square" rtlCol="0">
            <a:spAutoFit/>
          </a:bodyPr>
          <a:p>
            <a:r>
              <a:rPr lang="zh-CN" altLang="en-US" b="1"/>
              <a:t>厂区管理</a:t>
            </a:r>
            <a:endParaRPr lang="zh-CN" altLang="en-US" b="1"/>
          </a:p>
          <a:p>
            <a:r>
              <a:rPr lang="en-US" altLang="zh-CN"/>
              <a:t>          </a:t>
            </a:r>
            <a:r>
              <a:rPr lang="zh-CN" altLang="en-US"/>
              <a:t>此功能主要用于区分设备所在位置。</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p:nvPr>
            <p:custDataLst>
              <p:tags r:id="rId1"/>
            </p:custDataLst>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11500" b="1" i="0" u="none" strike="noStrike" kern="1200" cap="none" spc="0" normalizeH="0" baseline="0" noProof="0" smtClean="0">
                <a:ln>
                  <a:noFill/>
                </a:ln>
                <a:solidFill>
                  <a:schemeClr val="accent1"/>
                </a:solidFill>
                <a:effectLst/>
                <a:uLnTx/>
                <a:uFillTx/>
                <a:latin typeface="等线 Light" panose="02010600030101010101" charset="-122"/>
                <a:ea typeface="+mn-ea"/>
                <a:cs typeface="Arial" panose="020B0604020202020204" pitchFamily="34" charset="0"/>
              </a:rPr>
              <a:t>09</a:t>
            </a:r>
            <a:endPar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endParaRPr>
          </a:p>
        </p:txBody>
      </p:sp>
      <p:sp>
        <p:nvSpPr>
          <p:cNvPr id="5" name="文本框 4"/>
          <p:cNvSpPr txBox="1"/>
          <p:nvPr>
            <p:custDataLst>
              <p:tags r:id="rId2"/>
            </p:custDataLst>
          </p:nvPr>
        </p:nvSpPr>
        <p:spPr>
          <a:xfrm>
            <a:off x="3116264" y="2773364"/>
            <a:ext cx="1770380" cy="58356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1" u="none" strike="noStrike" kern="1200" cap="none" spc="0" normalizeH="0" baseline="0" noProof="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rPr>
              <a:t>Part N</a:t>
            </a:r>
            <a:r>
              <a:rPr kumimoji="0" lang="en-US" altLang="zh-CN" sz="3200" u="none" strike="noStrike" cap="none" spc="0" normalizeH="0" baseline="0">
                <a:solidFill>
                  <a:schemeClr val="accent1"/>
                </a:solidFill>
                <a:latin typeface="等线 Light" panose="02010600030101010101" charset="-122"/>
                <a:cs typeface="Arial" panose="020B0604020202020204" pitchFamily="34" charset="0"/>
              </a:rPr>
              <a:t>ine</a:t>
            </a:r>
            <a:endParaRPr kumimoji="0" lang="en-US" altLang="zh-CN" sz="3200" u="none" strike="noStrike" cap="none" spc="0" normalizeH="0" baseline="0">
              <a:solidFill>
                <a:schemeClr val="accent1"/>
              </a:solidFill>
              <a:latin typeface="等线 Light" panose="02010600030101010101" charset="-122"/>
              <a:cs typeface="Arial" panose="020B0604020202020204" pitchFamily="34" charset="0"/>
            </a:endParaRPr>
          </a:p>
        </p:txBody>
      </p:sp>
      <p:sp>
        <p:nvSpPr>
          <p:cNvPr id="6" name="等腰三角形 5"/>
          <p:cNvSpPr/>
          <p:nvPr>
            <p:custDataLst>
              <p:tags r:id="rId3"/>
            </p:custDataLst>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7" name="等腰三角形 6"/>
          <p:cNvSpPr/>
          <p:nvPr>
            <p:custDataLst>
              <p:tags r:id="rId4"/>
            </p:custDataLst>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8" name="等腰三角形 7"/>
          <p:cNvSpPr/>
          <p:nvPr>
            <p:custDataLst>
              <p:tags r:id="rId5"/>
            </p:custDataLst>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9" name="等腰三角形 8"/>
          <p:cNvSpPr/>
          <p:nvPr>
            <p:custDataLst>
              <p:tags r:id="rId6"/>
            </p:custDataLst>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0" name="等腰三角形 9"/>
          <p:cNvSpPr/>
          <p:nvPr>
            <p:custDataLst>
              <p:tags r:id="rId7"/>
            </p:custDataLst>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1" name="椭圆 10"/>
          <p:cNvSpPr/>
          <p:nvPr>
            <p:custDataLst>
              <p:tags r:id="rId8"/>
            </p:custDataLst>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2" name="椭圆 11"/>
          <p:cNvSpPr/>
          <p:nvPr>
            <p:custDataLst>
              <p:tags r:id="rId9"/>
            </p:custDataLst>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3" name="椭圆 12"/>
          <p:cNvSpPr/>
          <p:nvPr>
            <p:custDataLst>
              <p:tags r:id="rId10"/>
            </p:custDataLst>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4" name="等腰三角形 13"/>
          <p:cNvSpPr/>
          <p:nvPr>
            <p:custDataLst>
              <p:tags r:id="rId11"/>
            </p:custDataLst>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5" name="等腰三角形 14"/>
          <p:cNvSpPr/>
          <p:nvPr>
            <p:custDataLst>
              <p:tags r:id="rId12"/>
            </p:custDataLst>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cxnSp>
        <p:nvCxnSpPr>
          <p:cNvPr id="16" name="Straight Connector 13"/>
          <p:cNvCxnSpPr>
            <a:cxnSpLocks noChangeShapeType="1"/>
          </p:cNvCxnSpPr>
          <p:nvPr>
            <p:custDataLst>
              <p:tags r:id="rId13"/>
            </p:custDataLst>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
        <p:nvSpPr>
          <p:cNvPr id="17" name="文本框 16"/>
          <p:cNvSpPr txBox="1">
            <a:spLocks noChangeArrowheads="1"/>
          </p:cNvSpPr>
          <p:nvPr>
            <p:custDataLst>
              <p:tags r:id="rId14"/>
            </p:custDataLst>
          </p:nvPr>
        </p:nvSpPr>
        <p:spPr bwMode="auto">
          <a:xfrm>
            <a:off x="3082926" y="3357564"/>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lvl="0">
              <a:defRPr/>
            </a:pPr>
            <a:r>
              <a:rPr lang="zh-CN" altLang="zh-CN" sz="3600" b="1">
                <a:solidFill>
                  <a:schemeClr val="accent1"/>
                </a:solidFill>
                <a:latin typeface="微软雅黑" panose="020B0503020204020204" pitchFamily="34" charset="-122"/>
                <a:ea typeface="微软雅黑" panose="020B0503020204020204" pitchFamily="34" charset="-122"/>
              </a:rPr>
              <a:t>生产线管理</a:t>
            </a:r>
            <a:endParaRPr lang="zh-CN" altLang="zh-CN" sz="3600" b="1">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rot="2700000">
            <a:off x="758216" y="1959354"/>
            <a:ext cx="2713002" cy="2849506"/>
            <a:chOff x="0" y="986971"/>
            <a:chExt cx="4615543" cy="4847774"/>
          </a:xfrm>
        </p:grpSpPr>
        <p:sp>
          <p:nvSpPr>
            <p:cNvPr id="30" name="矩形 2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幼圆" panose="02010509060101010101" pitchFamily="49" charset="-122"/>
              </a:endParaRPr>
            </a:p>
          </p:txBody>
        </p:sp>
        <p:sp>
          <p:nvSpPr>
            <p:cNvPr id="31" name="矩形 30"/>
            <p:cNvSpPr/>
            <p:nvPr/>
          </p:nvSpPr>
          <p:spPr>
            <a:xfrm>
              <a:off x="0" y="1320801"/>
              <a:ext cx="4180114" cy="4180114"/>
            </a:xfrm>
            <a:prstGeom prst="rect">
              <a:avLst/>
            </a:prstGeom>
            <a:solidFill>
              <a:schemeClr val="accent1">
                <a:alpha val="78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幼圆" panose="02010509060101010101" pitchFamily="49" charset="-122"/>
              </a:endParaRPr>
            </a:p>
          </p:txBody>
        </p:sp>
      </p:grpSp>
      <p:grpSp>
        <p:nvGrpSpPr>
          <p:cNvPr id="2" name="组合 1"/>
          <p:cNvGrpSpPr/>
          <p:nvPr/>
        </p:nvGrpSpPr>
        <p:grpSpPr>
          <a:xfrm rot="2700000">
            <a:off x="1682637" y="1298875"/>
            <a:ext cx="3798367" cy="3989483"/>
            <a:chOff x="0" y="986971"/>
            <a:chExt cx="4615543" cy="4847774"/>
          </a:xfrm>
        </p:grpSpPr>
        <p:sp>
          <p:nvSpPr>
            <p:cNvPr id="3" name="矩形 2"/>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幼圆" panose="02010509060101010101" pitchFamily="49" charset="-122"/>
              </a:endParaRPr>
            </a:p>
          </p:txBody>
        </p:sp>
        <p:sp>
          <p:nvSpPr>
            <p:cNvPr id="6" name="矩形 5"/>
            <p:cNvSpPr/>
            <p:nvPr/>
          </p:nvSpPr>
          <p:spPr>
            <a:xfrm>
              <a:off x="0" y="1320801"/>
              <a:ext cx="4180114" cy="4180114"/>
            </a:xfrm>
            <a:prstGeom prst="rect">
              <a:avLst/>
            </a:prstGeom>
            <a:solidFill>
              <a:srgbClr val="63676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幼圆" panose="02010509060101010101" pitchFamily="49" charset="-122"/>
              </a:endParaRPr>
            </a:p>
          </p:txBody>
        </p:sp>
      </p:grpSp>
      <p:grpSp>
        <p:nvGrpSpPr>
          <p:cNvPr id="13" name="组合 12"/>
          <p:cNvGrpSpPr/>
          <p:nvPr/>
        </p:nvGrpSpPr>
        <p:grpSpPr>
          <a:xfrm rot="2700000">
            <a:off x="4446564" y="1323491"/>
            <a:ext cx="1409284" cy="1480191"/>
            <a:chOff x="0" y="986971"/>
            <a:chExt cx="4615543" cy="4847774"/>
          </a:xfrm>
        </p:grpSpPr>
        <p:sp>
          <p:nvSpPr>
            <p:cNvPr id="14" name="矩形 13"/>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幼圆" panose="02010509060101010101" pitchFamily="49" charset="-122"/>
              </a:endParaRPr>
            </a:p>
          </p:txBody>
        </p:sp>
        <p:sp>
          <p:nvSpPr>
            <p:cNvPr id="15" name="矩形 14"/>
            <p:cNvSpPr/>
            <p:nvPr/>
          </p:nvSpPr>
          <p:spPr>
            <a:xfrm>
              <a:off x="0" y="1320801"/>
              <a:ext cx="4180114" cy="4180114"/>
            </a:xfrm>
            <a:prstGeom prst="rect">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幼圆" panose="02010509060101010101" pitchFamily="49" charset="-122"/>
              </a:endParaRPr>
            </a:p>
          </p:txBody>
        </p:sp>
      </p:grpSp>
      <p:grpSp>
        <p:nvGrpSpPr>
          <p:cNvPr id="16" name="组合 15"/>
          <p:cNvGrpSpPr/>
          <p:nvPr/>
        </p:nvGrpSpPr>
        <p:grpSpPr>
          <a:xfrm rot="2700000">
            <a:off x="4527979" y="5308566"/>
            <a:ext cx="711925" cy="747743"/>
            <a:chOff x="0" y="986971"/>
            <a:chExt cx="4615543" cy="4847774"/>
          </a:xfrm>
        </p:grpSpPr>
        <p:sp>
          <p:nvSpPr>
            <p:cNvPr id="17" name="矩形 16"/>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幼圆" panose="02010509060101010101" pitchFamily="49" charset="-122"/>
              </a:endParaRPr>
            </a:p>
          </p:txBody>
        </p:sp>
        <p:sp>
          <p:nvSpPr>
            <p:cNvPr id="18" name="矩形 17"/>
            <p:cNvSpPr/>
            <p:nvPr/>
          </p:nvSpPr>
          <p:spPr>
            <a:xfrm>
              <a:off x="0" y="1320801"/>
              <a:ext cx="4180114" cy="4180114"/>
            </a:xfrm>
            <a:prstGeom prst="rect">
              <a:avLst/>
            </a:prstGeom>
            <a:solidFill>
              <a:schemeClr val="accent1">
                <a:alpha val="78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幼圆" panose="02010509060101010101" pitchFamily="49" charset="-122"/>
              </a:endParaRPr>
            </a:p>
          </p:txBody>
        </p:sp>
      </p:grpSp>
      <p:sp>
        <p:nvSpPr>
          <p:cNvPr id="19" name="Rectangle 18"/>
          <p:cNvSpPr>
            <a:spLocks noChangeArrowheads="1"/>
          </p:cNvSpPr>
          <p:nvPr/>
        </p:nvSpPr>
        <p:spPr bwMode="auto">
          <a:xfrm>
            <a:off x="2844194" y="2142420"/>
            <a:ext cx="830868" cy="218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0" tIns="0" rIns="0" bIns="0">
            <a:spAutoFit/>
          </a:bodyPr>
          <a:lstStyle/>
          <a:p>
            <a:pPr algn="ctr" fontAlgn="base">
              <a:spcBef>
                <a:spcPct val="0"/>
              </a:spcBef>
              <a:spcAft>
                <a:spcPct val="0"/>
              </a:spcAft>
            </a:pPr>
            <a:r>
              <a:rPr lang="zh-CN" altLang="en-US" sz="5400" b="1" dirty="0">
                <a:solidFill>
                  <a:schemeClr val="bg1"/>
                </a:solidFill>
                <a:latin typeface="幼圆" panose="02010509060101010101" pitchFamily="49" charset="-122"/>
                <a:ea typeface="幼圆" panose="02010509060101010101" pitchFamily="49" charset="-122"/>
                <a:cs typeface="宋体" panose="02010600030101010101" pitchFamily="2" charset="-122"/>
              </a:rPr>
              <a:t>目 录</a:t>
            </a:r>
            <a:endParaRPr lang="en-US" altLang="zh-CN" sz="5400" b="1" dirty="0">
              <a:solidFill>
                <a:schemeClr val="bg1"/>
              </a:solidFill>
              <a:latin typeface="幼圆" panose="02010509060101010101" pitchFamily="49" charset="-122"/>
              <a:ea typeface="幼圆" panose="02010509060101010101" pitchFamily="49" charset="-122"/>
              <a:cs typeface="宋体" panose="02010600030101010101" pitchFamily="2" charset="-122"/>
            </a:endParaRPr>
          </a:p>
        </p:txBody>
      </p:sp>
      <p:sp>
        <p:nvSpPr>
          <p:cNvPr id="20" name="Rectangle 18"/>
          <p:cNvSpPr>
            <a:spLocks noChangeArrowheads="1"/>
          </p:cNvSpPr>
          <p:nvPr/>
        </p:nvSpPr>
        <p:spPr bwMode="auto">
          <a:xfrm>
            <a:off x="3795110" y="2449692"/>
            <a:ext cx="184666" cy="174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0" tIns="0" rIns="0" bIns="0">
            <a:spAutoFit/>
          </a:bodyPr>
          <a:lstStyle/>
          <a:p>
            <a:pPr algn="dist" fontAlgn="base">
              <a:spcBef>
                <a:spcPct val="0"/>
              </a:spcBef>
              <a:spcAft>
                <a:spcPct val="0"/>
              </a:spcAft>
            </a:pPr>
            <a:r>
              <a:rPr lang="en-US" altLang="zh-CN" sz="1200" dirty="0">
                <a:solidFill>
                  <a:schemeClr val="bg1"/>
                </a:solidFill>
                <a:latin typeface="幼圆" panose="02010509060101010101" pitchFamily="49" charset="-122"/>
                <a:ea typeface="幼圆" panose="02010509060101010101" pitchFamily="49" charset="-122"/>
                <a:cs typeface="宋体" panose="02010600030101010101" pitchFamily="2" charset="-122"/>
              </a:rPr>
              <a:t>CONTENTS</a:t>
            </a:r>
            <a:endParaRPr lang="en-US" altLang="zh-CN" sz="1200" dirty="0">
              <a:solidFill>
                <a:schemeClr val="bg1"/>
              </a:solidFill>
              <a:latin typeface="幼圆" panose="02010509060101010101" pitchFamily="49" charset="-122"/>
              <a:ea typeface="幼圆" panose="02010509060101010101" pitchFamily="49" charset="-122"/>
              <a:cs typeface="宋体" panose="02010600030101010101" pitchFamily="2" charset="-122"/>
            </a:endParaRPr>
          </a:p>
        </p:txBody>
      </p:sp>
      <p:sp>
        <p:nvSpPr>
          <p:cNvPr id="21" name="Line 21"/>
          <p:cNvSpPr>
            <a:spLocks noChangeShapeType="1"/>
          </p:cNvSpPr>
          <p:nvPr/>
        </p:nvSpPr>
        <p:spPr bwMode="auto">
          <a:xfrm>
            <a:off x="3675060" y="2406161"/>
            <a:ext cx="0" cy="1747772"/>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ln>
                <a:solidFill>
                  <a:schemeClr val="tx1">
                    <a:lumMod val="60000"/>
                    <a:lumOff val="40000"/>
                  </a:schemeClr>
                </a:solidFill>
              </a:ln>
              <a:solidFill>
                <a:schemeClr val="bg1"/>
              </a:solidFill>
              <a:latin typeface="Arial" panose="020B0604020202020204" pitchFamily="34" charset="0"/>
            </a:endParaRPr>
          </a:p>
        </p:txBody>
      </p:sp>
      <p:grpSp>
        <p:nvGrpSpPr>
          <p:cNvPr id="57" name="组合 56"/>
          <p:cNvGrpSpPr/>
          <p:nvPr/>
        </p:nvGrpSpPr>
        <p:grpSpPr>
          <a:xfrm rot="0">
            <a:off x="7422515" y="149860"/>
            <a:ext cx="320675" cy="320675"/>
            <a:chOff x="4923349" y="1378653"/>
            <a:chExt cx="305414" cy="305414"/>
          </a:xfrm>
          <a:solidFill>
            <a:srgbClr val="E94E60"/>
          </a:solidFill>
        </p:grpSpPr>
        <p:sp>
          <p:nvSpPr>
            <p:cNvPr id="73" name="椭圆 72"/>
            <p:cNvSpPr/>
            <p:nvPr/>
          </p:nvSpPr>
          <p:spPr>
            <a:xfrm>
              <a:off x="4923349" y="1378653"/>
              <a:ext cx="305414" cy="30541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94E60"/>
                </a:solidFill>
                <a:latin typeface="幼圆" panose="02010509060101010101" pitchFamily="49" charset="-122"/>
                <a:ea typeface="幼圆" panose="02010509060101010101" pitchFamily="49" charset="-122"/>
              </a:endParaRPr>
            </a:p>
          </p:txBody>
        </p:sp>
        <p:sp>
          <p:nvSpPr>
            <p:cNvPr id="74" name="椭圆 73"/>
            <p:cNvSpPr/>
            <p:nvPr/>
          </p:nvSpPr>
          <p:spPr>
            <a:xfrm>
              <a:off x="5008132" y="1463436"/>
              <a:ext cx="135848" cy="135848"/>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94E60"/>
                </a:solidFill>
                <a:latin typeface="幼圆" panose="02010509060101010101" pitchFamily="49" charset="-122"/>
                <a:ea typeface="幼圆" panose="02010509060101010101" pitchFamily="49" charset="-122"/>
              </a:endParaRPr>
            </a:p>
          </p:txBody>
        </p:sp>
      </p:grpSp>
      <p:grpSp>
        <p:nvGrpSpPr>
          <p:cNvPr id="22" name="组合 21"/>
          <p:cNvGrpSpPr/>
          <p:nvPr/>
        </p:nvGrpSpPr>
        <p:grpSpPr>
          <a:xfrm rot="0">
            <a:off x="7422515" y="669290"/>
            <a:ext cx="320675" cy="320675"/>
            <a:chOff x="4923349" y="1378653"/>
            <a:chExt cx="305414" cy="305414"/>
          </a:xfrm>
          <a:solidFill>
            <a:srgbClr val="E94E60"/>
          </a:solidFill>
        </p:grpSpPr>
        <p:sp>
          <p:nvSpPr>
            <p:cNvPr id="23" name="椭圆 22"/>
            <p:cNvSpPr/>
            <p:nvPr/>
          </p:nvSpPr>
          <p:spPr>
            <a:xfrm>
              <a:off x="4923349" y="1378653"/>
              <a:ext cx="305414" cy="30541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94E60"/>
                </a:solidFill>
                <a:latin typeface="幼圆" panose="02010509060101010101" pitchFamily="49" charset="-122"/>
                <a:ea typeface="幼圆" panose="02010509060101010101" pitchFamily="49" charset="-122"/>
              </a:endParaRPr>
            </a:p>
          </p:txBody>
        </p:sp>
        <p:sp>
          <p:nvSpPr>
            <p:cNvPr id="24" name="椭圆 23"/>
            <p:cNvSpPr/>
            <p:nvPr/>
          </p:nvSpPr>
          <p:spPr>
            <a:xfrm>
              <a:off x="5008132" y="1463436"/>
              <a:ext cx="135848" cy="135848"/>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94E60"/>
                </a:solidFill>
                <a:latin typeface="幼圆" panose="02010509060101010101" pitchFamily="49" charset="-122"/>
                <a:ea typeface="幼圆" panose="02010509060101010101" pitchFamily="49" charset="-122"/>
              </a:endParaRPr>
            </a:p>
          </p:txBody>
        </p:sp>
      </p:grpSp>
      <p:grpSp>
        <p:nvGrpSpPr>
          <p:cNvPr id="25" name="组合 24"/>
          <p:cNvGrpSpPr/>
          <p:nvPr/>
        </p:nvGrpSpPr>
        <p:grpSpPr>
          <a:xfrm rot="0">
            <a:off x="7422515" y="1188720"/>
            <a:ext cx="320675" cy="320675"/>
            <a:chOff x="4923349" y="1378653"/>
            <a:chExt cx="305414" cy="305414"/>
          </a:xfrm>
          <a:solidFill>
            <a:srgbClr val="E94E60"/>
          </a:solidFill>
        </p:grpSpPr>
        <p:sp>
          <p:nvSpPr>
            <p:cNvPr id="26" name="椭圆 25"/>
            <p:cNvSpPr/>
            <p:nvPr/>
          </p:nvSpPr>
          <p:spPr>
            <a:xfrm>
              <a:off x="4923349" y="1378653"/>
              <a:ext cx="305414" cy="30541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94E60"/>
                </a:solidFill>
                <a:latin typeface="幼圆" panose="02010509060101010101" pitchFamily="49" charset="-122"/>
                <a:ea typeface="幼圆" panose="02010509060101010101" pitchFamily="49" charset="-122"/>
              </a:endParaRPr>
            </a:p>
          </p:txBody>
        </p:sp>
        <p:sp>
          <p:nvSpPr>
            <p:cNvPr id="27" name="椭圆 26"/>
            <p:cNvSpPr/>
            <p:nvPr/>
          </p:nvSpPr>
          <p:spPr>
            <a:xfrm>
              <a:off x="5008132" y="1463436"/>
              <a:ext cx="135848" cy="135848"/>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94E60"/>
                </a:solidFill>
                <a:latin typeface="幼圆" panose="02010509060101010101" pitchFamily="49" charset="-122"/>
                <a:ea typeface="幼圆" panose="02010509060101010101" pitchFamily="49" charset="-122"/>
              </a:endParaRPr>
            </a:p>
          </p:txBody>
        </p:sp>
      </p:grpSp>
      <p:sp>
        <p:nvSpPr>
          <p:cNvPr id="34" name="文本框 9"/>
          <p:cNvSpPr txBox="1"/>
          <p:nvPr/>
        </p:nvSpPr>
        <p:spPr>
          <a:xfrm>
            <a:off x="7950700" y="127464"/>
            <a:ext cx="186690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rPr>
              <a:t>系统登录</a:t>
            </a:r>
            <a:endPar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endParaRPr>
          </a:p>
        </p:txBody>
      </p:sp>
      <p:sp>
        <p:nvSpPr>
          <p:cNvPr id="36" name="文本框 9"/>
          <p:cNvSpPr txBox="1"/>
          <p:nvPr/>
        </p:nvSpPr>
        <p:spPr>
          <a:xfrm>
            <a:off x="7950700" y="641179"/>
            <a:ext cx="186690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rPr>
              <a:t>基础配置</a:t>
            </a:r>
            <a:endPar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endParaRPr>
          </a:p>
        </p:txBody>
      </p:sp>
      <p:sp>
        <p:nvSpPr>
          <p:cNvPr id="38" name="文本框 9"/>
          <p:cNvSpPr txBox="1"/>
          <p:nvPr/>
        </p:nvSpPr>
        <p:spPr>
          <a:xfrm>
            <a:off x="7950700" y="1154894"/>
            <a:ext cx="186690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rPr>
              <a:t>界面管理</a:t>
            </a:r>
            <a:endPar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endParaRPr>
          </a:p>
        </p:txBody>
      </p:sp>
      <p:sp>
        <p:nvSpPr>
          <p:cNvPr id="4" name="文本框 9"/>
          <p:cNvSpPr txBox="1"/>
          <p:nvPr/>
        </p:nvSpPr>
        <p:spPr>
          <a:xfrm>
            <a:off x="7950700" y="1668609"/>
            <a:ext cx="186690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rPr>
              <a:t>中控管理</a:t>
            </a:r>
            <a:endPar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endParaRPr>
          </a:p>
        </p:txBody>
      </p:sp>
      <p:sp>
        <p:nvSpPr>
          <p:cNvPr id="7" name="文本框 9"/>
          <p:cNvSpPr txBox="1"/>
          <p:nvPr/>
        </p:nvSpPr>
        <p:spPr>
          <a:xfrm>
            <a:off x="7950700" y="2182324"/>
            <a:ext cx="186690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rPr>
              <a:t>角色管理</a:t>
            </a:r>
            <a:endPar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endParaRPr>
          </a:p>
        </p:txBody>
      </p:sp>
      <p:sp>
        <p:nvSpPr>
          <p:cNvPr id="8" name="文本框 9"/>
          <p:cNvSpPr txBox="1"/>
          <p:nvPr/>
        </p:nvSpPr>
        <p:spPr>
          <a:xfrm>
            <a:off x="7950700" y="2696039"/>
            <a:ext cx="186690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rPr>
              <a:t>员工管理</a:t>
            </a:r>
            <a:endPar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endParaRPr>
          </a:p>
        </p:txBody>
      </p:sp>
      <p:sp>
        <p:nvSpPr>
          <p:cNvPr id="9" name="文本框 9"/>
          <p:cNvSpPr txBox="1"/>
          <p:nvPr/>
        </p:nvSpPr>
        <p:spPr>
          <a:xfrm>
            <a:off x="7950700" y="3209754"/>
            <a:ext cx="186690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rPr>
              <a:t>修改密码</a:t>
            </a:r>
            <a:endPar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endParaRPr>
          </a:p>
        </p:txBody>
      </p:sp>
      <p:grpSp>
        <p:nvGrpSpPr>
          <p:cNvPr id="10" name="组合 9"/>
          <p:cNvGrpSpPr/>
          <p:nvPr/>
        </p:nvGrpSpPr>
        <p:grpSpPr>
          <a:xfrm rot="0">
            <a:off x="7422515" y="1708150"/>
            <a:ext cx="320675" cy="320675"/>
            <a:chOff x="4923349" y="1378653"/>
            <a:chExt cx="305414" cy="305414"/>
          </a:xfrm>
          <a:solidFill>
            <a:srgbClr val="E94E60"/>
          </a:solidFill>
        </p:grpSpPr>
        <p:sp>
          <p:nvSpPr>
            <p:cNvPr id="11" name="椭圆 10"/>
            <p:cNvSpPr/>
            <p:nvPr/>
          </p:nvSpPr>
          <p:spPr>
            <a:xfrm>
              <a:off x="4923349" y="1378653"/>
              <a:ext cx="305414" cy="30541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E94E60"/>
                </a:solidFill>
                <a:latin typeface="幼圆" panose="02010509060101010101" pitchFamily="49" charset="-122"/>
                <a:ea typeface="幼圆" panose="02010509060101010101" pitchFamily="49" charset="-122"/>
              </a:endParaRPr>
            </a:p>
          </p:txBody>
        </p:sp>
        <p:sp>
          <p:nvSpPr>
            <p:cNvPr id="12" name="椭圆 11"/>
            <p:cNvSpPr/>
            <p:nvPr/>
          </p:nvSpPr>
          <p:spPr>
            <a:xfrm>
              <a:off x="5008132" y="1463436"/>
              <a:ext cx="135848" cy="135848"/>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E94E60"/>
                </a:solidFill>
                <a:latin typeface="幼圆" panose="02010509060101010101" pitchFamily="49" charset="-122"/>
                <a:ea typeface="幼圆" panose="02010509060101010101" pitchFamily="49" charset="-122"/>
              </a:endParaRPr>
            </a:p>
          </p:txBody>
        </p:sp>
      </p:grpSp>
      <p:grpSp>
        <p:nvGrpSpPr>
          <p:cNvPr id="32" name="组合 31"/>
          <p:cNvGrpSpPr/>
          <p:nvPr/>
        </p:nvGrpSpPr>
        <p:grpSpPr>
          <a:xfrm rot="0">
            <a:off x="7422515" y="2227580"/>
            <a:ext cx="320675" cy="320675"/>
            <a:chOff x="4923349" y="1378653"/>
            <a:chExt cx="305414" cy="305414"/>
          </a:xfrm>
          <a:solidFill>
            <a:srgbClr val="E94E60"/>
          </a:solidFill>
        </p:grpSpPr>
        <p:sp>
          <p:nvSpPr>
            <p:cNvPr id="33" name="椭圆 32"/>
            <p:cNvSpPr/>
            <p:nvPr/>
          </p:nvSpPr>
          <p:spPr>
            <a:xfrm>
              <a:off x="4923349" y="1378653"/>
              <a:ext cx="305414" cy="30541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E94E60"/>
                </a:solidFill>
                <a:latin typeface="幼圆" panose="02010509060101010101" pitchFamily="49" charset="-122"/>
                <a:ea typeface="幼圆" panose="02010509060101010101" pitchFamily="49" charset="-122"/>
              </a:endParaRPr>
            </a:p>
          </p:txBody>
        </p:sp>
        <p:sp>
          <p:nvSpPr>
            <p:cNvPr id="40" name="椭圆 39"/>
            <p:cNvSpPr/>
            <p:nvPr/>
          </p:nvSpPr>
          <p:spPr>
            <a:xfrm>
              <a:off x="5008132" y="1463436"/>
              <a:ext cx="135848" cy="135848"/>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E94E60"/>
                </a:solidFill>
                <a:latin typeface="幼圆" panose="02010509060101010101" pitchFamily="49" charset="-122"/>
                <a:ea typeface="幼圆" panose="02010509060101010101" pitchFamily="49" charset="-122"/>
              </a:endParaRPr>
            </a:p>
          </p:txBody>
        </p:sp>
      </p:grpSp>
      <p:grpSp>
        <p:nvGrpSpPr>
          <p:cNvPr id="41" name="组合 40"/>
          <p:cNvGrpSpPr/>
          <p:nvPr/>
        </p:nvGrpSpPr>
        <p:grpSpPr>
          <a:xfrm rot="0">
            <a:off x="7422515" y="2747010"/>
            <a:ext cx="320675" cy="320675"/>
            <a:chOff x="4923349" y="1378653"/>
            <a:chExt cx="305414" cy="305414"/>
          </a:xfrm>
          <a:solidFill>
            <a:srgbClr val="E94E60"/>
          </a:solidFill>
        </p:grpSpPr>
        <p:sp>
          <p:nvSpPr>
            <p:cNvPr id="42" name="椭圆 41"/>
            <p:cNvSpPr/>
            <p:nvPr/>
          </p:nvSpPr>
          <p:spPr>
            <a:xfrm>
              <a:off x="4923349" y="1378653"/>
              <a:ext cx="305414" cy="30541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E94E60"/>
                </a:solidFill>
                <a:latin typeface="幼圆" panose="02010509060101010101" pitchFamily="49" charset="-122"/>
                <a:ea typeface="幼圆" panose="02010509060101010101" pitchFamily="49" charset="-122"/>
              </a:endParaRPr>
            </a:p>
          </p:txBody>
        </p:sp>
        <p:sp>
          <p:nvSpPr>
            <p:cNvPr id="43" name="椭圆 42"/>
            <p:cNvSpPr/>
            <p:nvPr/>
          </p:nvSpPr>
          <p:spPr>
            <a:xfrm>
              <a:off x="5008132" y="1463436"/>
              <a:ext cx="135848" cy="135848"/>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E94E60"/>
                </a:solidFill>
                <a:latin typeface="幼圆" panose="02010509060101010101" pitchFamily="49" charset="-122"/>
                <a:ea typeface="幼圆" panose="02010509060101010101" pitchFamily="49" charset="-122"/>
              </a:endParaRPr>
            </a:p>
          </p:txBody>
        </p:sp>
      </p:grpSp>
      <p:grpSp>
        <p:nvGrpSpPr>
          <p:cNvPr id="44" name="组合 43"/>
          <p:cNvGrpSpPr/>
          <p:nvPr/>
        </p:nvGrpSpPr>
        <p:grpSpPr>
          <a:xfrm rot="0">
            <a:off x="7422515" y="3266440"/>
            <a:ext cx="320675" cy="320675"/>
            <a:chOff x="4923349" y="1378653"/>
            <a:chExt cx="305414" cy="305414"/>
          </a:xfrm>
          <a:solidFill>
            <a:srgbClr val="E94E60"/>
          </a:solidFill>
        </p:grpSpPr>
        <p:sp>
          <p:nvSpPr>
            <p:cNvPr id="45" name="椭圆 44"/>
            <p:cNvSpPr/>
            <p:nvPr/>
          </p:nvSpPr>
          <p:spPr>
            <a:xfrm>
              <a:off x="4923349" y="1378653"/>
              <a:ext cx="305414" cy="30541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E94E60"/>
                </a:solidFill>
                <a:latin typeface="幼圆" panose="02010509060101010101" pitchFamily="49" charset="-122"/>
                <a:ea typeface="幼圆" panose="02010509060101010101" pitchFamily="49" charset="-122"/>
              </a:endParaRPr>
            </a:p>
          </p:txBody>
        </p:sp>
        <p:sp>
          <p:nvSpPr>
            <p:cNvPr id="46" name="椭圆 45"/>
            <p:cNvSpPr/>
            <p:nvPr/>
          </p:nvSpPr>
          <p:spPr>
            <a:xfrm>
              <a:off x="5008132" y="1463436"/>
              <a:ext cx="135848" cy="135848"/>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E94E60"/>
                </a:solidFill>
                <a:latin typeface="幼圆" panose="02010509060101010101" pitchFamily="49" charset="-122"/>
                <a:ea typeface="幼圆" panose="02010509060101010101" pitchFamily="49" charset="-122"/>
              </a:endParaRPr>
            </a:p>
          </p:txBody>
        </p:sp>
      </p:grpSp>
      <p:grpSp>
        <p:nvGrpSpPr>
          <p:cNvPr id="47" name="组合 46"/>
          <p:cNvGrpSpPr/>
          <p:nvPr/>
        </p:nvGrpSpPr>
        <p:grpSpPr>
          <a:xfrm rot="0">
            <a:off x="7422515" y="3785870"/>
            <a:ext cx="320675" cy="320675"/>
            <a:chOff x="4923349" y="1378653"/>
            <a:chExt cx="305414" cy="305414"/>
          </a:xfrm>
          <a:solidFill>
            <a:srgbClr val="E94E60"/>
          </a:solidFill>
        </p:grpSpPr>
        <p:sp>
          <p:nvSpPr>
            <p:cNvPr id="48" name="椭圆 47"/>
            <p:cNvSpPr/>
            <p:nvPr/>
          </p:nvSpPr>
          <p:spPr>
            <a:xfrm>
              <a:off x="4923349" y="1378653"/>
              <a:ext cx="305414" cy="30541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E94E60"/>
                </a:solidFill>
                <a:latin typeface="幼圆" panose="02010509060101010101" pitchFamily="49" charset="-122"/>
                <a:ea typeface="幼圆" panose="02010509060101010101" pitchFamily="49" charset="-122"/>
              </a:endParaRPr>
            </a:p>
          </p:txBody>
        </p:sp>
        <p:sp>
          <p:nvSpPr>
            <p:cNvPr id="49" name="椭圆 48"/>
            <p:cNvSpPr/>
            <p:nvPr/>
          </p:nvSpPr>
          <p:spPr>
            <a:xfrm>
              <a:off x="5008132" y="1463436"/>
              <a:ext cx="135848" cy="135848"/>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E94E60"/>
                </a:solidFill>
                <a:latin typeface="幼圆" panose="02010509060101010101" pitchFamily="49" charset="-122"/>
                <a:ea typeface="幼圆" panose="02010509060101010101" pitchFamily="49" charset="-122"/>
              </a:endParaRPr>
            </a:p>
          </p:txBody>
        </p:sp>
      </p:grpSp>
      <p:grpSp>
        <p:nvGrpSpPr>
          <p:cNvPr id="50" name="组合 49"/>
          <p:cNvGrpSpPr/>
          <p:nvPr/>
        </p:nvGrpSpPr>
        <p:grpSpPr>
          <a:xfrm rot="0">
            <a:off x="7422515" y="4305300"/>
            <a:ext cx="320675" cy="320675"/>
            <a:chOff x="4923349" y="1378653"/>
            <a:chExt cx="305414" cy="305414"/>
          </a:xfrm>
          <a:solidFill>
            <a:srgbClr val="E94E60"/>
          </a:solidFill>
        </p:grpSpPr>
        <p:sp>
          <p:nvSpPr>
            <p:cNvPr id="51" name="椭圆 50"/>
            <p:cNvSpPr/>
            <p:nvPr/>
          </p:nvSpPr>
          <p:spPr>
            <a:xfrm>
              <a:off x="4923349" y="1378653"/>
              <a:ext cx="305414" cy="30541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E94E60"/>
                </a:solidFill>
                <a:latin typeface="幼圆" panose="02010509060101010101" pitchFamily="49" charset="-122"/>
                <a:ea typeface="幼圆" panose="02010509060101010101" pitchFamily="49" charset="-122"/>
              </a:endParaRPr>
            </a:p>
          </p:txBody>
        </p:sp>
        <p:sp>
          <p:nvSpPr>
            <p:cNvPr id="52" name="椭圆 51"/>
            <p:cNvSpPr/>
            <p:nvPr/>
          </p:nvSpPr>
          <p:spPr>
            <a:xfrm>
              <a:off x="5008132" y="1463436"/>
              <a:ext cx="135848" cy="135848"/>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E94E60"/>
                </a:solidFill>
                <a:latin typeface="幼圆" panose="02010509060101010101" pitchFamily="49" charset="-122"/>
                <a:ea typeface="幼圆" panose="02010509060101010101" pitchFamily="49" charset="-122"/>
              </a:endParaRPr>
            </a:p>
          </p:txBody>
        </p:sp>
      </p:grpSp>
      <p:sp>
        <p:nvSpPr>
          <p:cNvPr id="53" name="文本框 9"/>
          <p:cNvSpPr txBox="1"/>
          <p:nvPr/>
        </p:nvSpPr>
        <p:spPr>
          <a:xfrm>
            <a:off x="7950700" y="3723469"/>
            <a:ext cx="186690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rPr>
              <a:t>厂区管理</a:t>
            </a:r>
            <a:endPar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endParaRPr>
          </a:p>
        </p:txBody>
      </p:sp>
      <p:sp>
        <p:nvSpPr>
          <p:cNvPr id="54" name="文本框 9"/>
          <p:cNvSpPr txBox="1"/>
          <p:nvPr/>
        </p:nvSpPr>
        <p:spPr>
          <a:xfrm>
            <a:off x="7950700" y="4237184"/>
            <a:ext cx="186690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rPr>
              <a:t>生产线管理</a:t>
            </a:r>
            <a:endPar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endParaRPr>
          </a:p>
        </p:txBody>
      </p:sp>
      <p:sp>
        <p:nvSpPr>
          <p:cNvPr id="55" name="文本框 9"/>
          <p:cNvSpPr txBox="1"/>
          <p:nvPr/>
        </p:nvSpPr>
        <p:spPr>
          <a:xfrm>
            <a:off x="7950700" y="4750899"/>
            <a:ext cx="1866900" cy="4597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rPr>
              <a:t>工序管理</a:t>
            </a:r>
            <a:endPar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endParaRPr>
          </a:p>
        </p:txBody>
      </p:sp>
      <p:sp>
        <p:nvSpPr>
          <p:cNvPr id="56" name="文本框 9"/>
          <p:cNvSpPr txBox="1"/>
          <p:nvPr/>
        </p:nvSpPr>
        <p:spPr>
          <a:xfrm>
            <a:off x="7950700" y="5263979"/>
            <a:ext cx="186690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rPr>
              <a:t>设备管理</a:t>
            </a:r>
            <a:endPar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endParaRPr>
          </a:p>
        </p:txBody>
      </p:sp>
      <p:sp>
        <p:nvSpPr>
          <p:cNvPr id="58" name="文本框 9"/>
          <p:cNvSpPr txBox="1"/>
          <p:nvPr/>
        </p:nvSpPr>
        <p:spPr>
          <a:xfrm>
            <a:off x="7950700" y="5777694"/>
            <a:ext cx="186690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rPr>
              <a:t>查询统计</a:t>
            </a:r>
            <a:endPar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endParaRPr>
          </a:p>
        </p:txBody>
      </p:sp>
      <p:sp>
        <p:nvSpPr>
          <p:cNvPr id="59" name="文本框 9"/>
          <p:cNvSpPr txBox="1"/>
          <p:nvPr/>
        </p:nvSpPr>
        <p:spPr>
          <a:xfrm>
            <a:off x="7950700" y="6291409"/>
            <a:ext cx="186690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rPr>
              <a:t>操作日志</a:t>
            </a:r>
            <a:endParaRPr lang="zh-CN" altLang="en-US" sz="2400" dirty="0">
              <a:latin typeface="经典粗宋简" panose="02010609000101010101" pitchFamily="49" charset="-122"/>
              <a:ea typeface="经典粗宋简" panose="02010609000101010101" pitchFamily="49" charset="-122"/>
              <a:cs typeface="经典粗宋简" panose="02010609000101010101" pitchFamily="49" charset="-122"/>
            </a:endParaRPr>
          </a:p>
        </p:txBody>
      </p:sp>
      <p:grpSp>
        <p:nvGrpSpPr>
          <p:cNvPr id="60" name="组合 59"/>
          <p:cNvGrpSpPr/>
          <p:nvPr/>
        </p:nvGrpSpPr>
        <p:grpSpPr>
          <a:xfrm rot="0">
            <a:off x="7422515" y="4824730"/>
            <a:ext cx="320675" cy="320675"/>
            <a:chOff x="4923349" y="1378653"/>
            <a:chExt cx="305414" cy="305414"/>
          </a:xfrm>
          <a:solidFill>
            <a:srgbClr val="E94E60"/>
          </a:solidFill>
        </p:grpSpPr>
        <p:sp>
          <p:nvSpPr>
            <p:cNvPr id="61" name="椭圆 60"/>
            <p:cNvSpPr/>
            <p:nvPr/>
          </p:nvSpPr>
          <p:spPr>
            <a:xfrm>
              <a:off x="4923349" y="1378653"/>
              <a:ext cx="305414" cy="30541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E94E60"/>
                </a:solidFill>
                <a:latin typeface="幼圆" panose="02010509060101010101" pitchFamily="49" charset="-122"/>
                <a:ea typeface="幼圆" panose="02010509060101010101" pitchFamily="49" charset="-122"/>
              </a:endParaRPr>
            </a:p>
          </p:txBody>
        </p:sp>
        <p:sp>
          <p:nvSpPr>
            <p:cNvPr id="62" name="椭圆 61"/>
            <p:cNvSpPr/>
            <p:nvPr/>
          </p:nvSpPr>
          <p:spPr>
            <a:xfrm>
              <a:off x="5008132" y="1463436"/>
              <a:ext cx="135848" cy="135848"/>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E94E60"/>
                </a:solidFill>
                <a:latin typeface="幼圆" panose="02010509060101010101" pitchFamily="49" charset="-122"/>
                <a:ea typeface="幼圆" panose="02010509060101010101" pitchFamily="49" charset="-122"/>
              </a:endParaRPr>
            </a:p>
          </p:txBody>
        </p:sp>
      </p:grpSp>
      <p:grpSp>
        <p:nvGrpSpPr>
          <p:cNvPr id="63" name="组合 62"/>
          <p:cNvGrpSpPr/>
          <p:nvPr/>
        </p:nvGrpSpPr>
        <p:grpSpPr>
          <a:xfrm rot="0">
            <a:off x="7422515" y="5344160"/>
            <a:ext cx="320675" cy="320675"/>
            <a:chOff x="4923349" y="1378653"/>
            <a:chExt cx="305414" cy="305414"/>
          </a:xfrm>
          <a:solidFill>
            <a:srgbClr val="E94E60"/>
          </a:solidFill>
        </p:grpSpPr>
        <p:sp>
          <p:nvSpPr>
            <p:cNvPr id="64" name="椭圆 63"/>
            <p:cNvSpPr/>
            <p:nvPr/>
          </p:nvSpPr>
          <p:spPr>
            <a:xfrm>
              <a:off x="4923349" y="1378653"/>
              <a:ext cx="305414" cy="30541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E94E60"/>
                </a:solidFill>
                <a:latin typeface="幼圆" panose="02010509060101010101" pitchFamily="49" charset="-122"/>
                <a:ea typeface="幼圆" panose="02010509060101010101" pitchFamily="49" charset="-122"/>
              </a:endParaRPr>
            </a:p>
          </p:txBody>
        </p:sp>
        <p:sp>
          <p:nvSpPr>
            <p:cNvPr id="65" name="椭圆 64"/>
            <p:cNvSpPr/>
            <p:nvPr/>
          </p:nvSpPr>
          <p:spPr>
            <a:xfrm>
              <a:off x="5008132" y="1463436"/>
              <a:ext cx="135848" cy="135848"/>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E94E60"/>
                </a:solidFill>
                <a:latin typeface="幼圆" panose="02010509060101010101" pitchFamily="49" charset="-122"/>
                <a:ea typeface="幼圆" panose="02010509060101010101" pitchFamily="49" charset="-122"/>
              </a:endParaRPr>
            </a:p>
          </p:txBody>
        </p:sp>
      </p:grpSp>
      <p:grpSp>
        <p:nvGrpSpPr>
          <p:cNvPr id="66" name="组合 65"/>
          <p:cNvGrpSpPr/>
          <p:nvPr/>
        </p:nvGrpSpPr>
        <p:grpSpPr>
          <a:xfrm rot="0">
            <a:off x="7422515" y="5863590"/>
            <a:ext cx="320675" cy="320675"/>
            <a:chOff x="4923349" y="1378653"/>
            <a:chExt cx="305414" cy="305414"/>
          </a:xfrm>
          <a:solidFill>
            <a:srgbClr val="E94E60"/>
          </a:solidFill>
        </p:grpSpPr>
        <p:sp>
          <p:nvSpPr>
            <p:cNvPr id="67" name="椭圆 66"/>
            <p:cNvSpPr/>
            <p:nvPr/>
          </p:nvSpPr>
          <p:spPr>
            <a:xfrm>
              <a:off x="4923349" y="1378653"/>
              <a:ext cx="305414" cy="30541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E94E60"/>
                </a:solidFill>
                <a:latin typeface="幼圆" panose="02010509060101010101" pitchFamily="49" charset="-122"/>
                <a:ea typeface="幼圆" panose="02010509060101010101" pitchFamily="49" charset="-122"/>
              </a:endParaRPr>
            </a:p>
          </p:txBody>
        </p:sp>
        <p:sp>
          <p:nvSpPr>
            <p:cNvPr id="68" name="椭圆 67"/>
            <p:cNvSpPr/>
            <p:nvPr/>
          </p:nvSpPr>
          <p:spPr>
            <a:xfrm>
              <a:off x="5008132" y="1463436"/>
              <a:ext cx="135848" cy="135848"/>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E94E60"/>
                </a:solidFill>
                <a:latin typeface="幼圆" panose="02010509060101010101" pitchFamily="49" charset="-122"/>
                <a:ea typeface="幼圆" panose="02010509060101010101" pitchFamily="49" charset="-122"/>
              </a:endParaRPr>
            </a:p>
          </p:txBody>
        </p:sp>
      </p:grpSp>
      <p:grpSp>
        <p:nvGrpSpPr>
          <p:cNvPr id="69" name="组合 68"/>
          <p:cNvGrpSpPr/>
          <p:nvPr/>
        </p:nvGrpSpPr>
        <p:grpSpPr>
          <a:xfrm rot="0">
            <a:off x="7422515" y="6383020"/>
            <a:ext cx="320675" cy="320675"/>
            <a:chOff x="4923349" y="1378653"/>
            <a:chExt cx="305414" cy="305414"/>
          </a:xfrm>
          <a:solidFill>
            <a:srgbClr val="E94E60"/>
          </a:solidFill>
        </p:grpSpPr>
        <p:sp>
          <p:nvSpPr>
            <p:cNvPr id="70" name="椭圆 69"/>
            <p:cNvSpPr/>
            <p:nvPr/>
          </p:nvSpPr>
          <p:spPr>
            <a:xfrm>
              <a:off x="4923349" y="1378653"/>
              <a:ext cx="305414" cy="305414"/>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E94E60"/>
                </a:solidFill>
                <a:latin typeface="幼圆" panose="02010509060101010101" pitchFamily="49" charset="-122"/>
                <a:ea typeface="幼圆" panose="02010509060101010101" pitchFamily="49" charset="-122"/>
              </a:endParaRPr>
            </a:p>
          </p:txBody>
        </p:sp>
        <p:sp>
          <p:nvSpPr>
            <p:cNvPr id="71" name="椭圆 70"/>
            <p:cNvSpPr/>
            <p:nvPr/>
          </p:nvSpPr>
          <p:spPr>
            <a:xfrm>
              <a:off x="5008132" y="1463436"/>
              <a:ext cx="135848" cy="135848"/>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E94E60"/>
                </a:solidFill>
                <a:latin typeface="幼圆" panose="02010509060101010101" pitchFamily="49" charset="-122"/>
                <a:ea typeface="幼圆"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250" fill="hold"/>
                                        <p:tgtEl>
                                          <p:spTgt spid="29"/>
                                        </p:tgtEl>
                                        <p:attrNameLst>
                                          <p:attrName>ppt_w</p:attrName>
                                        </p:attrNameLst>
                                      </p:cBhvr>
                                      <p:tavLst>
                                        <p:tav tm="0">
                                          <p:val>
                                            <p:fltVal val="0"/>
                                          </p:val>
                                        </p:tav>
                                        <p:tav tm="100000">
                                          <p:val>
                                            <p:strVal val="#ppt_w"/>
                                          </p:val>
                                        </p:tav>
                                      </p:tavLst>
                                    </p:anim>
                                    <p:anim calcmode="lin" valueType="num">
                                      <p:cBhvr>
                                        <p:cTn id="8" dur="1250" fill="hold"/>
                                        <p:tgtEl>
                                          <p:spTgt spid="29"/>
                                        </p:tgtEl>
                                        <p:attrNameLst>
                                          <p:attrName>ppt_h</p:attrName>
                                        </p:attrNameLst>
                                      </p:cBhvr>
                                      <p:tavLst>
                                        <p:tav tm="0">
                                          <p:val>
                                            <p:fltVal val="0"/>
                                          </p:val>
                                        </p:tav>
                                        <p:tav tm="100000">
                                          <p:val>
                                            <p:strVal val="#ppt_h"/>
                                          </p:val>
                                        </p:tav>
                                      </p:tavLst>
                                    </p:anim>
                                    <p:animEffect transition="in" filter="fade">
                                      <p:cBhvr>
                                        <p:cTn id="9" dur="1250"/>
                                        <p:tgtEl>
                                          <p:spTgt spid="29"/>
                                        </p:tgtEl>
                                      </p:cBhvr>
                                    </p:animEffect>
                                  </p:childTnLst>
                                </p:cTn>
                              </p:par>
                              <p:par>
                                <p:cTn id="10" presetID="53" presetClass="entr" presetSubtype="16" fill="hold" nodeType="withEffect">
                                  <p:stCondLst>
                                    <p:cond delay="25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250" fill="hold"/>
                                        <p:tgtEl>
                                          <p:spTgt spid="13"/>
                                        </p:tgtEl>
                                        <p:attrNameLst>
                                          <p:attrName>ppt_w</p:attrName>
                                        </p:attrNameLst>
                                      </p:cBhvr>
                                      <p:tavLst>
                                        <p:tav tm="0">
                                          <p:val>
                                            <p:fltVal val="0"/>
                                          </p:val>
                                        </p:tav>
                                        <p:tav tm="100000">
                                          <p:val>
                                            <p:strVal val="#ppt_w"/>
                                          </p:val>
                                        </p:tav>
                                      </p:tavLst>
                                    </p:anim>
                                    <p:anim calcmode="lin" valueType="num">
                                      <p:cBhvr>
                                        <p:cTn id="13" dur="1250" fill="hold"/>
                                        <p:tgtEl>
                                          <p:spTgt spid="13"/>
                                        </p:tgtEl>
                                        <p:attrNameLst>
                                          <p:attrName>ppt_h</p:attrName>
                                        </p:attrNameLst>
                                      </p:cBhvr>
                                      <p:tavLst>
                                        <p:tav tm="0">
                                          <p:val>
                                            <p:fltVal val="0"/>
                                          </p:val>
                                        </p:tav>
                                        <p:tav tm="100000">
                                          <p:val>
                                            <p:strVal val="#ppt_h"/>
                                          </p:val>
                                        </p:tav>
                                      </p:tavLst>
                                    </p:anim>
                                    <p:animEffect transition="in" filter="fade">
                                      <p:cBhvr>
                                        <p:cTn id="14" dur="1250"/>
                                        <p:tgtEl>
                                          <p:spTgt spid="13"/>
                                        </p:tgtEl>
                                      </p:cBhvr>
                                    </p:animEffect>
                                  </p:childTnLst>
                                </p:cTn>
                              </p:par>
                              <p:par>
                                <p:cTn id="15" presetID="53" presetClass="entr" presetSubtype="16"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250" fill="hold"/>
                                        <p:tgtEl>
                                          <p:spTgt spid="16"/>
                                        </p:tgtEl>
                                        <p:attrNameLst>
                                          <p:attrName>ppt_w</p:attrName>
                                        </p:attrNameLst>
                                      </p:cBhvr>
                                      <p:tavLst>
                                        <p:tav tm="0">
                                          <p:val>
                                            <p:fltVal val="0"/>
                                          </p:val>
                                        </p:tav>
                                        <p:tav tm="100000">
                                          <p:val>
                                            <p:strVal val="#ppt_w"/>
                                          </p:val>
                                        </p:tav>
                                      </p:tavLst>
                                    </p:anim>
                                    <p:anim calcmode="lin" valueType="num">
                                      <p:cBhvr>
                                        <p:cTn id="18" dur="1250" fill="hold"/>
                                        <p:tgtEl>
                                          <p:spTgt spid="16"/>
                                        </p:tgtEl>
                                        <p:attrNameLst>
                                          <p:attrName>ppt_h</p:attrName>
                                        </p:attrNameLst>
                                      </p:cBhvr>
                                      <p:tavLst>
                                        <p:tav tm="0">
                                          <p:val>
                                            <p:fltVal val="0"/>
                                          </p:val>
                                        </p:tav>
                                        <p:tav tm="100000">
                                          <p:val>
                                            <p:strVal val="#ppt_h"/>
                                          </p:val>
                                        </p:tav>
                                      </p:tavLst>
                                    </p:anim>
                                    <p:animEffect transition="in" filter="fade">
                                      <p:cBhvr>
                                        <p:cTn id="19" dur="1250"/>
                                        <p:tgtEl>
                                          <p:spTgt spid="16"/>
                                        </p:tgtEl>
                                      </p:cBhvr>
                                    </p:animEffect>
                                  </p:childTnLst>
                                </p:cTn>
                              </p:par>
                              <p:par>
                                <p:cTn id="20" presetID="53" presetClass="entr" presetSubtype="16" fill="hold" nodeType="withEffect">
                                  <p:stCondLst>
                                    <p:cond delay="500"/>
                                  </p:stCondLst>
                                  <p:childTnLst>
                                    <p:set>
                                      <p:cBhvr>
                                        <p:cTn id="21" dur="1" fill="hold">
                                          <p:stCondLst>
                                            <p:cond delay="0"/>
                                          </p:stCondLst>
                                        </p:cTn>
                                        <p:tgtEl>
                                          <p:spTgt spid="2"/>
                                        </p:tgtEl>
                                        <p:attrNameLst>
                                          <p:attrName>style.visibility</p:attrName>
                                        </p:attrNameLst>
                                      </p:cBhvr>
                                      <p:to>
                                        <p:strVal val="visible"/>
                                      </p:to>
                                    </p:set>
                                    <p:anim calcmode="lin" valueType="num">
                                      <p:cBhvr>
                                        <p:cTn id="22" dur="1500" fill="hold"/>
                                        <p:tgtEl>
                                          <p:spTgt spid="2"/>
                                        </p:tgtEl>
                                        <p:attrNameLst>
                                          <p:attrName>ppt_w</p:attrName>
                                        </p:attrNameLst>
                                      </p:cBhvr>
                                      <p:tavLst>
                                        <p:tav tm="0">
                                          <p:val>
                                            <p:fltVal val="0"/>
                                          </p:val>
                                        </p:tav>
                                        <p:tav tm="100000">
                                          <p:val>
                                            <p:strVal val="#ppt_w"/>
                                          </p:val>
                                        </p:tav>
                                      </p:tavLst>
                                    </p:anim>
                                    <p:anim calcmode="lin" valueType="num">
                                      <p:cBhvr>
                                        <p:cTn id="23" dur="1500" fill="hold"/>
                                        <p:tgtEl>
                                          <p:spTgt spid="2"/>
                                        </p:tgtEl>
                                        <p:attrNameLst>
                                          <p:attrName>ppt_h</p:attrName>
                                        </p:attrNameLst>
                                      </p:cBhvr>
                                      <p:tavLst>
                                        <p:tav tm="0">
                                          <p:val>
                                            <p:fltVal val="0"/>
                                          </p:val>
                                        </p:tav>
                                        <p:tav tm="100000">
                                          <p:val>
                                            <p:strVal val="#ppt_h"/>
                                          </p:val>
                                        </p:tav>
                                      </p:tavLst>
                                    </p:anim>
                                    <p:animEffect transition="in" filter="fade">
                                      <p:cBhvr>
                                        <p:cTn id="24" dur="1500"/>
                                        <p:tgtEl>
                                          <p:spTgt spid="2"/>
                                        </p:tgtEl>
                                      </p:cBhvr>
                                    </p:animEffect>
                                  </p:childTnLst>
                                </p:cTn>
                              </p:par>
                              <p:par>
                                <p:cTn id="25" presetID="47" presetClass="entr" presetSubtype="0" fill="hold" grpId="0" nodeType="withEffect">
                                  <p:stCondLst>
                                    <p:cond delay="7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750"/>
                                        <p:tgtEl>
                                          <p:spTgt spid="19"/>
                                        </p:tgtEl>
                                      </p:cBhvr>
                                    </p:animEffect>
                                    <p:anim calcmode="lin" valueType="num">
                                      <p:cBhvr>
                                        <p:cTn id="28" dur="750" fill="hold"/>
                                        <p:tgtEl>
                                          <p:spTgt spid="19"/>
                                        </p:tgtEl>
                                        <p:attrNameLst>
                                          <p:attrName>ppt_x</p:attrName>
                                        </p:attrNameLst>
                                      </p:cBhvr>
                                      <p:tavLst>
                                        <p:tav tm="0">
                                          <p:val>
                                            <p:strVal val="#ppt_x"/>
                                          </p:val>
                                        </p:tav>
                                        <p:tav tm="100000">
                                          <p:val>
                                            <p:strVal val="#ppt_x"/>
                                          </p:val>
                                        </p:tav>
                                      </p:tavLst>
                                    </p:anim>
                                    <p:anim calcmode="lin" valueType="num">
                                      <p:cBhvr>
                                        <p:cTn id="29" dur="750" fill="hold"/>
                                        <p:tgtEl>
                                          <p:spTgt spid="19"/>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70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750"/>
                                        <p:tgtEl>
                                          <p:spTgt spid="20"/>
                                        </p:tgtEl>
                                      </p:cBhvr>
                                    </p:animEffect>
                                    <p:anim calcmode="lin" valueType="num">
                                      <p:cBhvr>
                                        <p:cTn id="33" dur="750" fill="hold"/>
                                        <p:tgtEl>
                                          <p:spTgt spid="20"/>
                                        </p:tgtEl>
                                        <p:attrNameLst>
                                          <p:attrName>ppt_x</p:attrName>
                                        </p:attrNameLst>
                                      </p:cBhvr>
                                      <p:tavLst>
                                        <p:tav tm="0">
                                          <p:val>
                                            <p:strVal val="#ppt_x"/>
                                          </p:val>
                                        </p:tav>
                                        <p:tav tm="100000">
                                          <p:val>
                                            <p:strVal val="#ppt_x"/>
                                          </p:val>
                                        </p:tav>
                                      </p:tavLst>
                                    </p:anim>
                                    <p:anim calcmode="lin" valueType="num">
                                      <p:cBhvr>
                                        <p:cTn id="34" dur="750" fill="hold"/>
                                        <p:tgtEl>
                                          <p:spTgt spid="20"/>
                                        </p:tgtEl>
                                        <p:attrNameLst>
                                          <p:attrName>ppt_y</p:attrName>
                                        </p:attrNameLst>
                                      </p:cBhvr>
                                      <p:tavLst>
                                        <p:tav tm="0">
                                          <p:val>
                                            <p:strVal val="#ppt_y-.1"/>
                                          </p:val>
                                        </p:tav>
                                        <p:tav tm="100000">
                                          <p:val>
                                            <p:strVal val="#ppt_y"/>
                                          </p:val>
                                        </p:tav>
                                      </p:tavLst>
                                    </p:anim>
                                  </p:childTnLst>
                                </p:cTn>
                              </p:par>
                              <p:par>
                                <p:cTn id="35" presetID="16" presetClass="entr" presetSubtype="42" fill="hold" grpId="0" nodeType="withEffect">
                                  <p:stCondLst>
                                    <p:cond delay="1000"/>
                                  </p:stCondLst>
                                  <p:childTnLst>
                                    <p:set>
                                      <p:cBhvr>
                                        <p:cTn id="36" dur="1" fill="hold">
                                          <p:stCondLst>
                                            <p:cond delay="0"/>
                                          </p:stCondLst>
                                        </p:cTn>
                                        <p:tgtEl>
                                          <p:spTgt spid="21"/>
                                        </p:tgtEl>
                                        <p:attrNameLst>
                                          <p:attrName>style.visibility</p:attrName>
                                        </p:attrNameLst>
                                      </p:cBhvr>
                                      <p:to>
                                        <p:strVal val="visible"/>
                                      </p:to>
                                    </p:set>
                                    <p:animEffect transition="in" filter="barn(outHorizontal)">
                                      <p:cBhvr>
                                        <p:cTn id="37"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432785" y="1640569"/>
            <a:ext cx="2801736" cy="1446550"/>
          </a:xfrm>
          <a:prstGeom prst="rect">
            <a:avLst/>
          </a:prstGeom>
          <a:noFill/>
        </p:spPr>
        <p:txBody>
          <a:bodyPr wrap="square" rtlCol="0">
            <a:spAutoFit/>
          </a:bodyPr>
          <a:lstStyle/>
          <a:p>
            <a:pPr lvl="0"/>
            <a:r>
              <a:rPr lang="zh-CN" altLang="en-US" sz="4400" b="1">
                <a:solidFill>
                  <a:prstClr val="white"/>
                </a:solidFill>
                <a:latin typeface="黑体" panose="02010609060101010101" charset="-122"/>
                <a:ea typeface="黑体" panose="02010609060101010101" charset="-122"/>
              </a:rPr>
              <a:t>请添加你的标题</a:t>
            </a:r>
            <a:endParaRPr lang="zh-CN" altLang="en-US" sz="4400" b="1">
              <a:solidFill>
                <a:prstClr val="white"/>
              </a:solidFill>
              <a:latin typeface="黑体" panose="02010609060101010101" charset="-122"/>
              <a:ea typeface="黑体" panose="02010609060101010101" charset="-122"/>
            </a:endParaRPr>
          </a:p>
        </p:txBody>
      </p:sp>
      <p:sp>
        <p:nvSpPr>
          <p:cNvPr id="4" name="文本框 3"/>
          <p:cNvSpPr txBox="1"/>
          <p:nvPr/>
        </p:nvSpPr>
        <p:spPr>
          <a:xfrm>
            <a:off x="4594910" y="3695127"/>
            <a:ext cx="2996061" cy="1200329"/>
          </a:xfrm>
          <a:prstGeom prst="rect">
            <a:avLst/>
          </a:prstGeom>
          <a:noFill/>
        </p:spPr>
        <p:txBody>
          <a:bodyPr wrap="square" rtlCol="0">
            <a:spAutoFit/>
          </a:bodyPr>
          <a:lstStyle/>
          <a:p>
            <a:r>
              <a:rPr lang="en-US" altLang="zh-CN">
                <a:solidFill>
                  <a:schemeClr val="bg1"/>
                </a:solidFill>
                <a:latin typeface="微软雅黑" panose="020B0503020204020204" pitchFamily="34" charset="-122"/>
                <a:ea typeface="微软雅黑" panose="020B0503020204020204" pitchFamily="34" charset="-122"/>
              </a:rPr>
              <a:t>Lorem ipsum dolor sit amet, consectetuer adipiscing elit. Maecenas porttitor congue massa. </a:t>
            </a: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86105" y="5518150"/>
            <a:ext cx="10782935" cy="645160"/>
          </a:xfrm>
          <a:prstGeom prst="rect">
            <a:avLst/>
          </a:prstGeom>
          <a:noFill/>
        </p:spPr>
        <p:txBody>
          <a:bodyPr wrap="square" rtlCol="0">
            <a:spAutoFit/>
          </a:bodyPr>
          <a:p>
            <a:r>
              <a:rPr lang="zh-CN" altLang="en-US" b="1"/>
              <a:t>生产线管理</a:t>
            </a:r>
            <a:endParaRPr lang="zh-CN" altLang="en-US" b="1"/>
          </a:p>
          <a:p>
            <a:r>
              <a:rPr lang="en-US" altLang="zh-CN"/>
              <a:t>          </a:t>
            </a:r>
            <a:r>
              <a:rPr lang="zh-CN" altLang="en-US"/>
              <a:t>此功能主要用于区分设备所在位置。</a:t>
            </a:r>
            <a:endParaRPr lang="zh-CN" altLang="en-US"/>
          </a:p>
        </p:txBody>
      </p:sp>
      <p:pic>
        <p:nvPicPr>
          <p:cNvPr id="3" name="图片 2"/>
          <p:cNvPicPr>
            <a:picLocks noChangeAspect="1"/>
          </p:cNvPicPr>
          <p:nvPr/>
        </p:nvPicPr>
        <p:blipFill>
          <a:blip r:embed="rId1"/>
          <a:stretch>
            <a:fillRect/>
          </a:stretch>
        </p:blipFill>
        <p:spPr>
          <a:xfrm>
            <a:off x="320675" y="511175"/>
            <a:ext cx="11430000" cy="401002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p:nvPr>
            <p:custDataLst>
              <p:tags r:id="rId1"/>
            </p:custDataLst>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rPr>
              <a:t>10</a:t>
            </a:r>
            <a:endPar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endParaRPr>
          </a:p>
        </p:txBody>
      </p:sp>
      <p:sp>
        <p:nvSpPr>
          <p:cNvPr id="5" name="文本框 4"/>
          <p:cNvSpPr txBox="1"/>
          <p:nvPr>
            <p:custDataLst>
              <p:tags r:id="rId2"/>
            </p:custDataLst>
          </p:nvPr>
        </p:nvSpPr>
        <p:spPr>
          <a:xfrm>
            <a:off x="3116264" y="2773364"/>
            <a:ext cx="1605915" cy="58356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1" u="none" strike="noStrike" kern="1200" cap="none" spc="0" normalizeH="0" baseline="0" noProof="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rPr>
              <a:t>Part Ten</a:t>
            </a:r>
            <a:endParaRPr kumimoji="0" lang="en-US" altLang="zh-CN" sz="3200" u="none" strike="noStrike" cap="none" spc="0" normalizeH="0" baseline="0">
              <a:solidFill>
                <a:schemeClr val="accent1"/>
              </a:solidFill>
              <a:latin typeface="等线 Light" panose="02010600030101010101" charset="-122"/>
              <a:cs typeface="Arial" panose="020B0604020202020204" pitchFamily="34" charset="0"/>
            </a:endParaRPr>
          </a:p>
        </p:txBody>
      </p:sp>
      <p:sp>
        <p:nvSpPr>
          <p:cNvPr id="6" name="等腰三角形 5"/>
          <p:cNvSpPr/>
          <p:nvPr>
            <p:custDataLst>
              <p:tags r:id="rId3"/>
            </p:custDataLst>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7" name="等腰三角形 6"/>
          <p:cNvSpPr/>
          <p:nvPr>
            <p:custDataLst>
              <p:tags r:id="rId4"/>
            </p:custDataLst>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8" name="等腰三角形 7"/>
          <p:cNvSpPr/>
          <p:nvPr>
            <p:custDataLst>
              <p:tags r:id="rId5"/>
            </p:custDataLst>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9" name="等腰三角形 8"/>
          <p:cNvSpPr/>
          <p:nvPr>
            <p:custDataLst>
              <p:tags r:id="rId6"/>
            </p:custDataLst>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0" name="等腰三角形 9"/>
          <p:cNvSpPr/>
          <p:nvPr>
            <p:custDataLst>
              <p:tags r:id="rId7"/>
            </p:custDataLst>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1" name="椭圆 10"/>
          <p:cNvSpPr/>
          <p:nvPr>
            <p:custDataLst>
              <p:tags r:id="rId8"/>
            </p:custDataLst>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2" name="椭圆 11"/>
          <p:cNvSpPr/>
          <p:nvPr>
            <p:custDataLst>
              <p:tags r:id="rId9"/>
            </p:custDataLst>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3" name="椭圆 12"/>
          <p:cNvSpPr/>
          <p:nvPr>
            <p:custDataLst>
              <p:tags r:id="rId10"/>
            </p:custDataLst>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4" name="等腰三角形 13"/>
          <p:cNvSpPr/>
          <p:nvPr>
            <p:custDataLst>
              <p:tags r:id="rId11"/>
            </p:custDataLst>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5" name="等腰三角形 14"/>
          <p:cNvSpPr/>
          <p:nvPr>
            <p:custDataLst>
              <p:tags r:id="rId12"/>
            </p:custDataLst>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cxnSp>
        <p:nvCxnSpPr>
          <p:cNvPr id="16" name="Straight Connector 13"/>
          <p:cNvCxnSpPr>
            <a:cxnSpLocks noChangeShapeType="1"/>
          </p:cNvCxnSpPr>
          <p:nvPr>
            <p:custDataLst>
              <p:tags r:id="rId13"/>
            </p:custDataLst>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
        <p:nvSpPr>
          <p:cNvPr id="17" name="文本框 16"/>
          <p:cNvSpPr txBox="1">
            <a:spLocks noChangeArrowheads="1"/>
          </p:cNvSpPr>
          <p:nvPr>
            <p:custDataLst>
              <p:tags r:id="rId14"/>
            </p:custDataLst>
          </p:nvPr>
        </p:nvSpPr>
        <p:spPr bwMode="auto">
          <a:xfrm>
            <a:off x="3082926" y="3357564"/>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lvl="0">
              <a:defRPr/>
            </a:pPr>
            <a:r>
              <a:rPr lang="zh-CN" altLang="zh-CN" sz="3600" b="1">
                <a:solidFill>
                  <a:schemeClr val="accent1"/>
                </a:solidFill>
                <a:latin typeface="微软雅黑" panose="020B0503020204020204" pitchFamily="34" charset="-122"/>
                <a:ea typeface="微软雅黑" panose="020B0503020204020204" pitchFamily="34" charset="-122"/>
              </a:rPr>
              <a:t>工序管理</a:t>
            </a:r>
            <a:endParaRPr lang="zh-CN" altLang="zh-CN" sz="3600" b="1">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432785" y="1640569"/>
            <a:ext cx="2801736" cy="1446550"/>
          </a:xfrm>
          <a:prstGeom prst="rect">
            <a:avLst/>
          </a:prstGeom>
          <a:noFill/>
        </p:spPr>
        <p:txBody>
          <a:bodyPr wrap="square" rtlCol="0">
            <a:spAutoFit/>
          </a:bodyPr>
          <a:lstStyle/>
          <a:p>
            <a:pPr lvl="0"/>
            <a:r>
              <a:rPr lang="zh-CN" altLang="en-US" sz="4400" b="1">
                <a:solidFill>
                  <a:prstClr val="white"/>
                </a:solidFill>
                <a:latin typeface="黑体" panose="02010609060101010101" charset="-122"/>
                <a:ea typeface="黑体" panose="02010609060101010101" charset="-122"/>
              </a:rPr>
              <a:t>请添加你的标题</a:t>
            </a:r>
            <a:endParaRPr lang="zh-CN" altLang="en-US" sz="4400" b="1">
              <a:solidFill>
                <a:prstClr val="white"/>
              </a:solidFill>
              <a:latin typeface="黑体" panose="02010609060101010101" charset="-122"/>
              <a:ea typeface="黑体" panose="02010609060101010101" charset="-122"/>
            </a:endParaRPr>
          </a:p>
        </p:txBody>
      </p:sp>
      <p:sp>
        <p:nvSpPr>
          <p:cNvPr id="4" name="文本框 3"/>
          <p:cNvSpPr txBox="1"/>
          <p:nvPr/>
        </p:nvSpPr>
        <p:spPr>
          <a:xfrm>
            <a:off x="4594910" y="3695127"/>
            <a:ext cx="2996061" cy="1200329"/>
          </a:xfrm>
          <a:prstGeom prst="rect">
            <a:avLst/>
          </a:prstGeom>
          <a:noFill/>
        </p:spPr>
        <p:txBody>
          <a:bodyPr wrap="square" rtlCol="0">
            <a:spAutoFit/>
          </a:bodyPr>
          <a:lstStyle/>
          <a:p>
            <a:r>
              <a:rPr lang="en-US" altLang="zh-CN">
                <a:solidFill>
                  <a:schemeClr val="bg1"/>
                </a:solidFill>
                <a:latin typeface="微软雅黑" panose="020B0503020204020204" pitchFamily="34" charset="-122"/>
                <a:ea typeface="微软雅黑" panose="020B0503020204020204" pitchFamily="34" charset="-122"/>
              </a:rPr>
              <a:t>Lorem ipsum dolor sit amet, consectetuer adipiscing elit. Maecenas porttitor congue massa. </a:t>
            </a: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807450" y="553085"/>
            <a:ext cx="2146935" cy="1198880"/>
          </a:xfrm>
          <a:prstGeom prst="rect">
            <a:avLst/>
          </a:prstGeom>
          <a:noFill/>
        </p:spPr>
        <p:txBody>
          <a:bodyPr wrap="square" rtlCol="0">
            <a:spAutoFit/>
          </a:bodyPr>
          <a:p>
            <a:r>
              <a:rPr lang="zh-CN" altLang="en-US" b="1"/>
              <a:t>工序管理</a:t>
            </a:r>
            <a:endParaRPr lang="zh-CN" altLang="en-US"/>
          </a:p>
          <a:p>
            <a:r>
              <a:rPr lang="en-US" altLang="zh-CN"/>
              <a:t>          </a:t>
            </a:r>
            <a:r>
              <a:rPr lang="zh-CN" altLang="en-US"/>
              <a:t>此功能主要用于区分设备所在位置。</a:t>
            </a:r>
            <a:endParaRPr lang="zh-CN" altLang="en-US"/>
          </a:p>
        </p:txBody>
      </p:sp>
      <p:pic>
        <p:nvPicPr>
          <p:cNvPr id="3" name="图片 2"/>
          <p:cNvPicPr>
            <a:picLocks noChangeAspect="1"/>
          </p:cNvPicPr>
          <p:nvPr/>
        </p:nvPicPr>
        <p:blipFill>
          <a:blip r:embed="rId1"/>
          <a:stretch>
            <a:fillRect/>
          </a:stretch>
        </p:blipFill>
        <p:spPr>
          <a:xfrm>
            <a:off x="531495" y="1640840"/>
            <a:ext cx="7467600" cy="3429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p:nvPr>
            <p:custDataLst>
              <p:tags r:id="rId1"/>
            </p:custDataLst>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11500" b="1" i="0" u="none" strike="noStrike" kern="1200" cap="none" spc="0" normalizeH="0" baseline="0" noProof="0" smtClean="0">
                <a:ln>
                  <a:noFill/>
                </a:ln>
                <a:solidFill>
                  <a:schemeClr val="accent1"/>
                </a:solidFill>
                <a:effectLst/>
                <a:uLnTx/>
                <a:uFillTx/>
                <a:latin typeface="等线 Light" panose="02010600030101010101" charset="-122"/>
                <a:ea typeface="+mn-ea"/>
                <a:cs typeface="Arial" panose="020B0604020202020204" pitchFamily="34" charset="0"/>
              </a:rPr>
              <a:t>11</a:t>
            </a:r>
            <a:endPar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endParaRPr>
          </a:p>
        </p:txBody>
      </p:sp>
      <p:sp>
        <p:nvSpPr>
          <p:cNvPr id="5" name="文本框 4"/>
          <p:cNvSpPr txBox="1"/>
          <p:nvPr>
            <p:custDataLst>
              <p:tags r:id="rId2"/>
            </p:custDataLst>
          </p:nvPr>
        </p:nvSpPr>
        <p:spPr>
          <a:xfrm>
            <a:off x="3116264" y="2773364"/>
            <a:ext cx="2075815" cy="58356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1" u="none" strike="noStrike" kern="1200" cap="none" spc="0" normalizeH="0" baseline="0" noProof="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rPr>
              <a:t>Part E</a:t>
            </a:r>
            <a:r>
              <a:rPr kumimoji="0" lang="en-US" altLang="zh-CN" sz="3200" u="none" strike="noStrike" cap="none" spc="0" normalizeH="0" baseline="0">
                <a:solidFill>
                  <a:schemeClr val="accent1"/>
                </a:solidFill>
                <a:latin typeface="等线 Light" panose="02010600030101010101" charset="-122"/>
                <a:cs typeface="Arial" panose="020B0604020202020204" pitchFamily="34" charset="0"/>
              </a:rPr>
              <a:t>leven</a:t>
            </a:r>
            <a:endParaRPr kumimoji="0" lang="en-US" altLang="zh-CN" sz="3200" u="none" strike="noStrike" cap="none" spc="0" normalizeH="0" baseline="0">
              <a:solidFill>
                <a:schemeClr val="accent1"/>
              </a:solidFill>
              <a:latin typeface="等线 Light" panose="02010600030101010101" charset="-122"/>
              <a:cs typeface="Arial" panose="020B0604020202020204" pitchFamily="34" charset="0"/>
            </a:endParaRPr>
          </a:p>
        </p:txBody>
      </p:sp>
      <p:sp>
        <p:nvSpPr>
          <p:cNvPr id="6" name="等腰三角形 5"/>
          <p:cNvSpPr/>
          <p:nvPr>
            <p:custDataLst>
              <p:tags r:id="rId3"/>
            </p:custDataLst>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7" name="等腰三角形 6"/>
          <p:cNvSpPr/>
          <p:nvPr>
            <p:custDataLst>
              <p:tags r:id="rId4"/>
            </p:custDataLst>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8" name="等腰三角形 7"/>
          <p:cNvSpPr/>
          <p:nvPr>
            <p:custDataLst>
              <p:tags r:id="rId5"/>
            </p:custDataLst>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9" name="等腰三角形 8"/>
          <p:cNvSpPr/>
          <p:nvPr>
            <p:custDataLst>
              <p:tags r:id="rId6"/>
            </p:custDataLst>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0" name="等腰三角形 9"/>
          <p:cNvSpPr/>
          <p:nvPr>
            <p:custDataLst>
              <p:tags r:id="rId7"/>
            </p:custDataLst>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1" name="椭圆 10"/>
          <p:cNvSpPr/>
          <p:nvPr>
            <p:custDataLst>
              <p:tags r:id="rId8"/>
            </p:custDataLst>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2" name="椭圆 11"/>
          <p:cNvSpPr/>
          <p:nvPr>
            <p:custDataLst>
              <p:tags r:id="rId9"/>
            </p:custDataLst>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3" name="椭圆 12"/>
          <p:cNvSpPr/>
          <p:nvPr>
            <p:custDataLst>
              <p:tags r:id="rId10"/>
            </p:custDataLst>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4" name="等腰三角形 13"/>
          <p:cNvSpPr/>
          <p:nvPr>
            <p:custDataLst>
              <p:tags r:id="rId11"/>
            </p:custDataLst>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5" name="等腰三角形 14"/>
          <p:cNvSpPr/>
          <p:nvPr>
            <p:custDataLst>
              <p:tags r:id="rId12"/>
            </p:custDataLst>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cxnSp>
        <p:nvCxnSpPr>
          <p:cNvPr id="16" name="Straight Connector 13"/>
          <p:cNvCxnSpPr>
            <a:cxnSpLocks noChangeShapeType="1"/>
          </p:cNvCxnSpPr>
          <p:nvPr>
            <p:custDataLst>
              <p:tags r:id="rId13"/>
            </p:custDataLst>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
        <p:nvSpPr>
          <p:cNvPr id="17" name="文本框 16"/>
          <p:cNvSpPr txBox="1">
            <a:spLocks noChangeArrowheads="1"/>
          </p:cNvSpPr>
          <p:nvPr>
            <p:custDataLst>
              <p:tags r:id="rId14"/>
            </p:custDataLst>
          </p:nvPr>
        </p:nvSpPr>
        <p:spPr bwMode="auto">
          <a:xfrm>
            <a:off x="3082926" y="3357564"/>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lvl="0">
              <a:defRPr/>
            </a:pPr>
            <a:r>
              <a:rPr lang="zh-CN" altLang="zh-CN" sz="3600" b="1">
                <a:solidFill>
                  <a:schemeClr val="accent1"/>
                </a:solidFill>
                <a:latin typeface="微软雅黑" panose="020B0503020204020204" pitchFamily="34" charset="-122"/>
                <a:ea typeface="微软雅黑" panose="020B0503020204020204" pitchFamily="34" charset="-122"/>
              </a:rPr>
              <a:t>设备管理</a:t>
            </a:r>
            <a:endParaRPr lang="zh-CN" altLang="zh-CN" sz="3600" b="1">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432785" y="1640569"/>
            <a:ext cx="2801736" cy="1446550"/>
          </a:xfrm>
          <a:prstGeom prst="rect">
            <a:avLst/>
          </a:prstGeom>
          <a:noFill/>
        </p:spPr>
        <p:txBody>
          <a:bodyPr wrap="square" rtlCol="0">
            <a:spAutoFit/>
          </a:bodyPr>
          <a:lstStyle/>
          <a:p>
            <a:pPr lvl="0"/>
            <a:r>
              <a:rPr lang="zh-CN" altLang="en-US" sz="4400" b="1">
                <a:solidFill>
                  <a:prstClr val="white"/>
                </a:solidFill>
                <a:latin typeface="黑体" panose="02010609060101010101" charset="-122"/>
                <a:ea typeface="黑体" panose="02010609060101010101" charset="-122"/>
              </a:rPr>
              <a:t>请添加你的标题</a:t>
            </a:r>
            <a:endParaRPr lang="zh-CN" altLang="en-US" sz="4400" b="1">
              <a:solidFill>
                <a:prstClr val="white"/>
              </a:solidFill>
              <a:latin typeface="黑体" panose="02010609060101010101" charset="-122"/>
              <a:ea typeface="黑体" panose="02010609060101010101" charset="-122"/>
            </a:endParaRPr>
          </a:p>
        </p:txBody>
      </p:sp>
      <p:sp>
        <p:nvSpPr>
          <p:cNvPr id="4" name="文本框 3"/>
          <p:cNvSpPr txBox="1"/>
          <p:nvPr/>
        </p:nvSpPr>
        <p:spPr>
          <a:xfrm>
            <a:off x="4594910" y="3695127"/>
            <a:ext cx="2996061" cy="1200329"/>
          </a:xfrm>
          <a:prstGeom prst="rect">
            <a:avLst/>
          </a:prstGeom>
          <a:noFill/>
        </p:spPr>
        <p:txBody>
          <a:bodyPr wrap="square" rtlCol="0">
            <a:spAutoFit/>
          </a:bodyPr>
          <a:lstStyle/>
          <a:p>
            <a:r>
              <a:rPr lang="en-US" altLang="zh-CN">
                <a:solidFill>
                  <a:schemeClr val="bg1"/>
                </a:solidFill>
                <a:latin typeface="微软雅黑" panose="020B0503020204020204" pitchFamily="34" charset="-122"/>
                <a:ea typeface="微软雅黑" panose="020B0503020204020204" pitchFamily="34" charset="-122"/>
              </a:rPr>
              <a:t>Lorem ipsum dolor sit amet, consectetuer adipiscing elit. Maecenas porttitor congue massa. </a:t>
            </a: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09270" y="6045835"/>
            <a:ext cx="10782935" cy="645160"/>
          </a:xfrm>
          <a:prstGeom prst="rect">
            <a:avLst/>
          </a:prstGeom>
          <a:noFill/>
        </p:spPr>
        <p:txBody>
          <a:bodyPr wrap="square" rtlCol="0">
            <a:spAutoFit/>
          </a:bodyPr>
          <a:p>
            <a:r>
              <a:rPr lang="zh-CN" altLang="en-US" b="1"/>
              <a:t>设备管理</a:t>
            </a:r>
            <a:endParaRPr lang="zh-CN" altLang="en-US"/>
          </a:p>
          <a:p>
            <a:r>
              <a:rPr lang="en-US" altLang="zh-CN"/>
              <a:t>          </a:t>
            </a:r>
            <a:r>
              <a:rPr lang="zh-CN" altLang="en-US"/>
              <a:t>此功能主要厂商在安装配置时使用。</a:t>
            </a:r>
            <a:endParaRPr lang="zh-CN" altLang="en-US"/>
          </a:p>
        </p:txBody>
      </p:sp>
      <p:pic>
        <p:nvPicPr>
          <p:cNvPr id="5" name="图片 4"/>
          <p:cNvPicPr>
            <a:picLocks noChangeAspect="1"/>
          </p:cNvPicPr>
          <p:nvPr/>
        </p:nvPicPr>
        <p:blipFill>
          <a:blip r:embed="rId1"/>
          <a:stretch>
            <a:fillRect/>
          </a:stretch>
        </p:blipFill>
        <p:spPr>
          <a:xfrm>
            <a:off x="275590" y="111125"/>
            <a:ext cx="11430000" cy="57150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p:nvPr>
            <p:custDataLst>
              <p:tags r:id="rId1"/>
            </p:custDataLst>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11500" b="1" i="0" u="none" strike="noStrike" kern="1200" cap="none" spc="0" normalizeH="0" baseline="0" noProof="0" smtClean="0">
                <a:ln>
                  <a:noFill/>
                </a:ln>
                <a:solidFill>
                  <a:schemeClr val="accent1"/>
                </a:solidFill>
                <a:effectLst/>
                <a:uLnTx/>
                <a:uFillTx/>
                <a:latin typeface="等线 Light" panose="02010600030101010101" charset="-122"/>
                <a:ea typeface="+mn-ea"/>
                <a:cs typeface="Arial" panose="020B0604020202020204" pitchFamily="34" charset="0"/>
              </a:rPr>
              <a:t>12</a:t>
            </a:r>
            <a:endPar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endParaRPr>
          </a:p>
        </p:txBody>
      </p:sp>
      <p:sp>
        <p:nvSpPr>
          <p:cNvPr id="5" name="文本框 4"/>
          <p:cNvSpPr txBox="1"/>
          <p:nvPr>
            <p:custDataLst>
              <p:tags r:id="rId2"/>
            </p:custDataLst>
          </p:nvPr>
        </p:nvSpPr>
        <p:spPr>
          <a:xfrm>
            <a:off x="3116264" y="2773364"/>
            <a:ext cx="2137410" cy="58356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1" u="none" strike="noStrike" kern="1200" cap="none" spc="0" normalizeH="0" baseline="0" noProof="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rPr>
              <a:t>Part T</a:t>
            </a:r>
            <a:r>
              <a:rPr kumimoji="0" lang="en-US" altLang="zh-CN" sz="3200" u="none" strike="noStrike" cap="none" spc="0" normalizeH="0" baseline="0">
                <a:solidFill>
                  <a:schemeClr val="accent1"/>
                </a:solidFill>
                <a:latin typeface="等线 Light" panose="02010600030101010101" charset="-122"/>
                <a:cs typeface="Arial" panose="020B0604020202020204" pitchFamily="34" charset="0"/>
              </a:rPr>
              <a:t>welve</a:t>
            </a:r>
            <a:endParaRPr kumimoji="0" lang="en-US" altLang="zh-CN" sz="3200" u="none" strike="noStrike" cap="none" spc="0" normalizeH="0" baseline="0">
              <a:solidFill>
                <a:schemeClr val="accent1"/>
              </a:solidFill>
              <a:latin typeface="等线 Light" panose="02010600030101010101" charset="-122"/>
              <a:cs typeface="Arial" panose="020B0604020202020204" pitchFamily="34" charset="0"/>
            </a:endParaRPr>
          </a:p>
        </p:txBody>
      </p:sp>
      <p:sp>
        <p:nvSpPr>
          <p:cNvPr id="6" name="等腰三角形 5"/>
          <p:cNvSpPr/>
          <p:nvPr>
            <p:custDataLst>
              <p:tags r:id="rId3"/>
            </p:custDataLst>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7" name="等腰三角形 6"/>
          <p:cNvSpPr/>
          <p:nvPr>
            <p:custDataLst>
              <p:tags r:id="rId4"/>
            </p:custDataLst>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8" name="等腰三角形 7"/>
          <p:cNvSpPr/>
          <p:nvPr>
            <p:custDataLst>
              <p:tags r:id="rId5"/>
            </p:custDataLst>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9" name="等腰三角形 8"/>
          <p:cNvSpPr/>
          <p:nvPr>
            <p:custDataLst>
              <p:tags r:id="rId6"/>
            </p:custDataLst>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0" name="等腰三角形 9"/>
          <p:cNvSpPr/>
          <p:nvPr>
            <p:custDataLst>
              <p:tags r:id="rId7"/>
            </p:custDataLst>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1" name="椭圆 10"/>
          <p:cNvSpPr/>
          <p:nvPr>
            <p:custDataLst>
              <p:tags r:id="rId8"/>
            </p:custDataLst>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2" name="椭圆 11"/>
          <p:cNvSpPr/>
          <p:nvPr>
            <p:custDataLst>
              <p:tags r:id="rId9"/>
            </p:custDataLst>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3" name="椭圆 12"/>
          <p:cNvSpPr/>
          <p:nvPr>
            <p:custDataLst>
              <p:tags r:id="rId10"/>
            </p:custDataLst>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4" name="等腰三角形 13"/>
          <p:cNvSpPr/>
          <p:nvPr>
            <p:custDataLst>
              <p:tags r:id="rId11"/>
            </p:custDataLst>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5" name="等腰三角形 14"/>
          <p:cNvSpPr/>
          <p:nvPr>
            <p:custDataLst>
              <p:tags r:id="rId12"/>
            </p:custDataLst>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cxnSp>
        <p:nvCxnSpPr>
          <p:cNvPr id="16" name="Straight Connector 13"/>
          <p:cNvCxnSpPr>
            <a:cxnSpLocks noChangeShapeType="1"/>
          </p:cNvCxnSpPr>
          <p:nvPr>
            <p:custDataLst>
              <p:tags r:id="rId13"/>
            </p:custDataLst>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
        <p:nvSpPr>
          <p:cNvPr id="17" name="文本框 16"/>
          <p:cNvSpPr txBox="1">
            <a:spLocks noChangeArrowheads="1"/>
          </p:cNvSpPr>
          <p:nvPr>
            <p:custDataLst>
              <p:tags r:id="rId14"/>
            </p:custDataLst>
          </p:nvPr>
        </p:nvSpPr>
        <p:spPr bwMode="auto">
          <a:xfrm>
            <a:off x="3082926" y="3357564"/>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lvl="0">
              <a:defRPr/>
            </a:pPr>
            <a:r>
              <a:rPr lang="zh-CN" altLang="zh-CN" sz="3600" b="1">
                <a:solidFill>
                  <a:schemeClr val="accent1"/>
                </a:solidFill>
                <a:latin typeface="微软雅黑" panose="020B0503020204020204" pitchFamily="34" charset="-122"/>
                <a:ea typeface="微软雅黑" panose="020B0503020204020204" pitchFamily="34" charset="-122"/>
              </a:rPr>
              <a:t>查询统计</a:t>
            </a:r>
            <a:endParaRPr lang="zh-CN" altLang="zh-CN" sz="3600" b="1">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432785" y="1640569"/>
            <a:ext cx="2801736" cy="1446550"/>
          </a:xfrm>
          <a:prstGeom prst="rect">
            <a:avLst/>
          </a:prstGeom>
          <a:noFill/>
        </p:spPr>
        <p:txBody>
          <a:bodyPr wrap="square" rtlCol="0">
            <a:spAutoFit/>
          </a:bodyPr>
          <a:lstStyle/>
          <a:p>
            <a:pPr lvl="0"/>
            <a:r>
              <a:rPr lang="zh-CN" altLang="en-US" sz="4400" b="1">
                <a:solidFill>
                  <a:prstClr val="white"/>
                </a:solidFill>
                <a:latin typeface="黑体" panose="02010609060101010101" charset="-122"/>
                <a:ea typeface="黑体" panose="02010609060101010101" charset="-122"/>
              </a:rPr>
              <a:t>请添加你的标题</a:t>
            </a:r>
            <a:endParaRPr lang="zh-CN" altLang="en-US" sz="4400" b="1">
              <a:solidFill>
                <a:prstClr val="white"/>
              </a:solidFill>
              <a:latin typeface="黑体" panose="02010609060101010101" charset="-122"/>
              <a:ea typeface="黑体" panose="02010609060101010101" charset="-122"/>
            </a:endParaRPr>
          </a:p>
        </p:txBody>
      </p:sp>
      <p:sp>
        <p:nvSpPr>
          <p:cNvPr id="4" name="文本框 3"/>
          <p:cNvSpPr txBox="1"/>
          <p:nvPr/>
        </p:nvSpPr>
        <p:spPr>
          <a:xfrm>
            <a:off x="4594910" y="3695127"/>
            <a:ext cx="2996061" cy="1200329"/>
          </a:xfrm>
          <a:prstGeom prst="rect">
            <a:avLst/>
          </a:prstGeom>
          <a:noFill/>
        </p:spPr>
        <p:txBody>
          <a:bodyPr wrap="square" rtlCol="0">
            <a:spAutoFit/>
          </a:bodyPr>
          <a:lstStyle/>
          <a:p>
            <a:r>
              <a:rPr lang="en-US" altLang="zh-CN">
                <a:solidFill>
                  <a:schemeClr val="bg1"/>
                </a:solidFill>
                <a:latin typeface="微软雅黑" panose="020B0503020204020204" pitchFamily="34" charset="-122"/>
                <a:ea typeface="微软雅黑" panose="020B0503020204020204" pitchFamily="34" charset="-122"/>
              </a:rPr>
              <a:t>Lorem ipsum dolor sit amet, consectetuer adipiscing elit. Maecenas porttitor congue massa. </a:t>
            </a: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09270" y="6045835"/>
            <a:ext cx="10782935" cy="645160"/>
          </a:xfrm>
          <a:prstGeom prst="rect">
            <a:avLst/>
          </a:prstGeom>
          <a:noFill/>
        </p:spPr>
        <p:txBody>
          <a:bodyPr wrap="square" rtlCol="0">
            <a:spAutoFit/>
          </a:bodyPr>
          <a:p>
            <a:r>
              <a:rPr lang="zh-CN" altLang="en-US" b="1"/>
              <a:t>查询统计</a:t>
            </a:r>
            <a:r>
              <a:rPr lang="en-US" altLang="zh-CN" b="1"/>
              <a:t>(</a:t>
            </a:r>
            <a:r>
              <a:rPr lang="zh-CN" altLang="zh-CN" b="1"/>
              <a:t>仅供参考</a:t>
            </a:r>
            <a:r>
              <a:rPr lang="en-US" altLang="zh-CN" b="1"/>
              <a:t>)</a:t>
            </a:r>
            <a:endParaRPr lang="zh-CN" altLang="en-US" b="1"/>
          </a:p>
          <a:p>
            <a:r>
              <a:rPr lang="en-US" altLang="zh-CN"/>
              <a:t>          </a:t>
            </a:r>
            <a:r>
              <a:rPr lang="zh-CN" altLang="en-US"/>
              <a:t>此功能只有在配置启用统计功能后才有效，可以详细的查看所有设备的运行信息。</a:t>
            </a:r>
            <a:endParaRPr lang="zh-CN" altLang="en-US"/>
          </a:p>
        </p:txBody>
      </p:sp>
      <p:pic>
        <p:nvPicPr>
          <p:cNvPr id="3" name="图片 2"/>
          <p:cNvPicPr>
            <a:picLocks noChangeAspect="1"/>
          </p:cNvPicPr>
          <p:nvPr/>
        </p:nvPicPr>
        <p:blipFill>
          <a:blip r:embed="rId1"/>
          <a:stretch>
            <a:fillRect/>
          </a:stretch>
        </p:blipFill>
        <p:spPr>
          <a:xfrm>
            <a:off x="509270" y="131445"/>
            <a:ext cx="9496425" cy="57340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p:nvPr>
            <p:custDataLst>
              <p:tags r:id="rId1"/>
            </p:custDataLst>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11500" b="1" i="0" u="none" strike="noStrike" kern="1200" cap="none" spc="0" normalizeH="0" baseline="0" noProof="0" smtClean="0">
                <a:ln>
                  <a:noFill/>
                </a:ln>
                <a:solidFill>
                  <a:schemeClr val="accent1"/>
                </a:solidFill>
                <a:effectLst/>
                <a:uLnTx/>
                <a:uFillTx/>
                <a:latin typeface="等线 Light" panose="02010600030101010101" charset="-122"/>
                <a:ea typeface="+mn-ea"/>
                <a:cs typeface="Arial" panose="020B0604020202020204" pitchFamily="34" charset="0"/>
              </a:rPr>
              <a:t>13</a:t>
            </a:r>
            <a:endPar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endParaRPr>
          </a:p>
        </p:txBody>
      </p:sp>
      <p:sp>
        <p:nvSpPr>
          <p:cNvPr id="5" name="文本框 4"/>
          <p:cNvSpPr txBox="1"/>
          <p:nvPr>
            <p:custDataLst>
              <p:tags r:id="rId2"/>
            </p:custDataLst>
          </p:nvPr>
        </p:nvSpPr>
        <p:spPr>
          <a:xfrm>
            <a:off x="3116264" y="2773364"/>
            <a:ext cx="2369820" cy="58356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1" u="none" strike="noStrike" kern="1200" cap="none" spc="0" normalizeH="0" baseline="0" noProof="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rPr>
              <a:t>Part T</a:t>
            </a:r>
            <a:r>
              <a:rPr kumimoji="0" lang="en-US" altLang="zh-CN" sz="3200" u="none" strike="noStrike" cap="none" spc="0" normalizeH="0" baseline="0">
                <a:solidFill>
                  <a:schemeClr val="accent1"/>
                </a:solidFill>
                <a:latin typeface="等线 Light" panose="02010600030101010101" charset="-122"/>
                <a:cs typeface="Arial" panose="020B0604020202020204" pitchFamily="34" charset="0"/>
              </a:rPr>
              <a:t>hirteen</a:t>
            </a:r>
            <a:endParaRPr kumimoji="0" lang="en-US" altLang="zh-CN" sz="3200" u="none" strike="noStrike" cap="none" spc="0" normalizeH="0" baseline="0">
              <a:solidFill>
                <a:schemeClr val="accent1"/>
              </a:solidFill>
              <a:latin typeface="等线 Light" panose="02010600030101010101" charset="-122"/>
              <a:cs typeface="Arial" panose="020B0604020202020204" pitchFamily="34" charset="0"/>
            </a:endParaRPr>
          </a:p>
        </p:txBody>
      </p:sp>
      <p:sp>
        <p:nvSpPr>
          <p:cNvPr id="6" name="等腰三角形 5"/>
          <p:cNvSpPr/>
          <p:nvPr>
            <p:custDataLst>
              <p:tags r:id="rId3"/>
            </p:custDataLst>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7" name="等腰三角形 6"/>
          <p:cNvSpPr/>
          <p:nvPr>
            <p:custDataLst>
              <p:tags r:id="rId4"/>
            </p:custDataLst>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8" name="等腰三角形 7"/>
          <p:cNvSpPr/>
          <p:nvPr>
            <p:custDataLst>
              <p:tags r:id="rId5"/>
            </p:custDataLst>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9" name="等腰三角形 8"/>
          <p:cNvSpPr/>
          <p:nvPr>
            <p:custDataLst>
              <p:tags r:id="rId6"/>
            </p:custDataLst>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0" name="等腰三角形 9"/>
          <p:cNvSpPr/>
          <p:nvPr>
            <p:custDataLst>
              <p:tags r:id="rId7"/>
            </p:custDataLst>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1" name="椭圆 10"/>
          <p:cNvSpPr/>
          <p:nvPr>
            <p:custDataLst>
              <p:tags r:id="rId8"/>
            </p:custDataLst>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2" name="椭圆 11"/>
          <p:cNvSpPr/>
          <p:nvPr>
            <p:custDataLst>
              <p:tags r:id="rId9"/>
            </p:custDataLst>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3" name="椭圆 12"/>
          <p:cNvSpPr/>
          <p:nvPr>
            <p:custDataLst>
              <p:tags r:id="rId10"/>
            </p:custDataLst>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4" name="等腰三角形 13"/>
          <p:cNvSpPr/>
          <p:nvPr>
            <p:custDataLst>
              <p:tags r:id="rId11"/>
            </p:custDataLst>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5" name="等腰三角形 14"/>
          <p:cNvSpPr/>
          <p:nvPr>
            <p:custDataLst>
              <p:tags r:id="rId12"/>
            </p:custDataLst>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cxnSp>
        <p:nvCxnSpPr>
          <p:cNvPr id="16" name="Straight Connector 13"/>
          <p:cNvCxnSpPr>
            <a:cxnSpLocks noChangeShapeType="1"/>
          </p:cNvCxnSpPr>
          <p:nvPr>
            <p:custDataLst>
              <p:tags r:id="rId13"/>
            </p:custDataLst>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
        <p:nvSpPr>
          <p:cNvPr id="17" name="文本框 16"/>
          <p:cNvSpPr txBox="1">
            <a:spLocks noChangeArrowheads="1"/>
          </p:cNvSpPr>
          <p:nvPr>
            <p:custDataLst>
              <p:tags r:id="rId14"/>
            </p:custDataLst>
          </p:nvPr>
        </p:nvSpPr>
        <p:spPr bwMode="auto">
          <a:xfrm>
            <a:off x="3082926" y="3357564"/>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lvl="0">
              <a:defRPr/>
            </a:pPr>
            <a:r>
              <a:rPr lang="zh-CN" altLang="zh-CN" sz="3600" b="1">
                <a:solidFill>
                  <a:schemeClr val="accent1"/>
                </a:solidFill>
                <a:latin typeface="微软雅黑" panose="020B0503020204020204" pitchFamily="34" charset="-122"/>
                <a:ea typeface="微软雅黑" panose="020B0503020204020204" pitchFamily="34" charset="-122"/>
              </a:rPr>
              <a:t>操作日志</a:t>
            </a:r>
            <a:endParaRPr lang="zh-CN" altLang="zh-CN" sz="3600" b="1">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432785" y="1640569"/>
            <a:ext cx="2801736" cy="1446550"/>
          </a:xfrm>
          <a:prstGeom prst="rect">
            <a:avLst/>
          </a:prstGeom>
          <a:noFill/>
        </p:spPr>
        <p:txBody>
          <a:bodyPr wrap="square" rtlCol="0">
            <a:spAutoFit/>
          </a:bodyPr>
          <a:lstStyle/>
          <a:p>
            <a:pPr lvl="0"/>
            <a:r>
              <a:rPr lang="zh-CN" altLang="en-US" sz="4400" b="1">
                <a:solidFill>
                  <a:prstClr val="white"/>
                </a:solidFill>
                <a:latin typeface="黑体" panose="02010609060101010101" charset="-122"/>
                <a:ea typeface="黑体" panose="02010609060101010101" charset="-122"/>
              </a:rPr>
              <a:t>请添加你的标题</a:t>
            </a:r>
            <a:endParaRPr lang="zh-CN" altLang="en-US" sz="4400" b="1">
              <a:solidFill>
                <a:prstClr val="white"/>
              </a:solidFill>
              <a:latin typeface="黑体" panose="02010609060101010101" charset="-122"/>
              <a:ea typeface="黑体" panose="02010609060101010101" charset="-122"/>
            </a:endParaRPr>
          </a:p>
        </p:txBody>
      </p:sp>
      <p:sp>
        <p:nvSpPr>
          <p:cNvPr id="4" name="文本框 3"/>
          <p:cNvSpPr txBox="1"/>
          <p:nvPr/>
        </p:nvSpPr>
        <p:spPr>
          <a:xfrm>
            <a:off x="4594910" y="3695127"/>
            <a:ext cx="2996061" cy="1200329"/>
          </a:xfrm>
          <a:prstGeom prst="rect">
            <a:avLst/>
          </a:prstGeom>
          <a:noFill/>
        </p:spPr>
        <p:txBody>
          <a:bodyPr wrap="square" rtlCol="0">
            <a:spAutoFit/>
          </a:bodyPr>
          <a:lstStyle/>
          <a:p>
            <a:r>
              <a:rPr lang="en-US" altLang="zh-CN">
                <a:solidFill>
                  <a:schemeClr val="bg1"/>
                </a:solidFill>
                <a:latin typeface="微软雅黑" panose="020B0503020204020204" pitchFamily="34" charset="-122"/>
                <a:ea typeface="微软雅黑" panose="020B0503020204020204" pitchFamily="34" charset="-122"/>
              </a:rPr>
              <a:t>Lorem ipsum dolor sit amet, consectetuer adipiscing elit. Maecenas porttitor congue massa. </a:t>
            </a: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23545" y="5864860"/>
            <a:ext cx="10782935" cy="645160"/>
          </a:xfrm>
          <a:prstGeom prst="rect">
            <a:avLst/>
          </a:prstGeom>
          <a:noFill/>
        </p:spPr>
        <p:txBody>
          <a:bodyPr wrap="square" rtlCol="0">
            <a:spAutoFit/>
          </a:bodyPr>
          <a:p>
            <a:r>
              <a:rPr lang="zh-CN" altLang="en-US" b="1"/>
              <a:t>操作日志</a:t>
            </a:r>
            <a:endParaRPr lang="zh-CN" altLang="en-US" b="1"/>
          </a:p>
          <a:p>
            <a:r>
              <a:rPr lang="en-US" altLang="zh-CN"/>
              <a:t>          </a:t>
            </a:r>
            <a:r>
              <a:rPr lang="zh-CN" altLang="en-US"/>
              <a:t>此功能可查询所有用户操作的记录信息。</a:t>
            </a:r>
            <a:endParaRPr lang="zh-CN" altLang="en-US"/>
          </a:p>
        </p:txBody>
      </p:sp>
      <p:pic>
        <p:nvPicPr>
          <p:cNvPr id="5" name="图片 4"/>
          <p:cNvPicPr>
            <a:picLocks noChangeAspect="1"/>
          </p:cNvPicPr>
          <p:nvPr/>
        </p:nvPicPr>
        <p:blipFill>
          <a:blip r:embed="rId1"/>
          <a:stretch>
            <a:fillRect/>
          </a:stretch>
        </p:blipFill>
        <p:spPr>
          <a:xfrm>
            <a:off x="347980" y="89535"/>
            <a:ext cx="9094470" cy="571627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p:nvPr>
            <p:custDataLst>
              <p:tags r:id="rId1"/>
            </p:custDataLst>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11500" b="1" i="0" u="none" strike="noStrike" kern="1200" cap="none" spc="0" normalizeH="0" baseline="0" noProof="0" smtClean="0">
                <a:ln>
                  <a:noFill/>
                </a:ln>
                <a:solidFill>
                  <a:schemeClr val="accent1"/>
                </a:solidFill>
                <a:effectLst/>
                <a:uLnTx/>
                <a:uFillTx/>
                <a:latin typeface="等线 Light" panose="02010600030101010101" charset="-122"/>
                <a:ea typeface="+mn-ea"/>
                <a:cs typeface="Arial" panose="020B0604020202020204" pitchFamily="34" charset="0"/>
              </a:rPr>
              <a:t>14</a:t>
            </a:r>
            <a:endPar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endParaRPr>
          </a:p>
        </p:txBody>
      </p:sp>
      <p:sp>
        <p:nvSpPr>
          <p:cNvPr id="5" name="文本框 4"/>
          <p:cNvSpPr txBox="1"/>
          <p:nvPr>
            <p:custDataLst>
              <p:tags r:id="rId2"/>
            </p:custDataLst>
          </p:nvPr>
        </p:nvSpPr>
        <p:spPr>
          <a:xfrm>
            <a:off x="3116264" y="2773364"/>
            <a:ext cx="2496185" cy="58356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1" u="none" strike="noStrike" kern="1200" cap="none" spc="0" normalizeH="0" baseline="0" noProof="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rPr>
              <a:t>Part Four</a:t>
            </a:r>
            <a:r>
              <a:rPr kumimoji="0" lang="en-US" altLang="zh-CN" sz="3200" u="none" strike="noStrike" cap="none" spc="0" normalizeH="0" baseline="0">
                <a:solidFill>
                  <a:schemeClr val="accent1"/>
                </a:solidFill>
                <a:latin typeface="等线 Light" panose="02010600030101010101" charset="-122"/>
                <a:cs typeface="Arial" panose="020B0604020202020204" pitchFamily="34" charset="0"/>
              </a:rPr>
              <a:t>teen</a:t>
            </a:r>
            <a:endParaRPr kumimoji="0" lang="en-US" altLang="zh-CN" sz="3200" u="none" strike="noStrike" cap="none" spc="0" normalizeH="0" baseline="0">
              <a:solidFill>
                <a:schemeClr val="accent1"/>
              </a:solidFill>
              <a:latin typeface="等线 Light" panose="02010600030101010101" charset="-122"/>
              <a:cs typeface="Arial" panose="020B0604020202020204" pitchFamily="34" charset="0"/>
            </a:endParaRPr>
          </a:p>
        </p:txBody>
      </p:sp>
      <p:sp>
        <p:nvSpPr>
          <p:cNvPr id="6" name="等腰三角形 5"/>
          <p:cNvSpPr/>
          <p:nvPr>
            <p:custDataLst>
              <p:tags r:id="rId3"/>
            </p:custDataLst>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7" name="等腰三角形 6"/>
          <p:cNvSpPr/>
          <p:nvPr>
            <p:custDataLst>
              <p:tags r:id="rId4"/>
            </p:custDataLst>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8" name="等腰三角形 7"/>
          <p:cNvSpPr/>
          <p:nvPr>
            <p:custDataLst>
              <p:tags r:id="rId5"/>
            </p:custDataLst>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9" name="等腰三角形 8"/>
          <p:cNvSpPr/>
          <p:nvPr>
            <p:custDataLst>
              <p:tags r:id="rId6"/>
            </p:custDataLst>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0" name="等腰三角形 9"/>
          <p:cNvSpPr/>
          <p:nvPr>
            <p:custDataLst>
              <p:tags r:id="rId7"/>
            </p:custDataLst>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1" name="椭圆 10"/>
          <p:cNvSpPr/>
          <p:nvPr>
            <p:custDataLst>
              <p:tags r:id="rId8"/>
            </p:custDataLst>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2" name="椭圆 11"/>
          <p:cNvSpPr/>
          <p:nvPr>
            <p:custDataLst>
              <p:tags r:id="rId9"/>
            </p:custDataLst>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3" name="椭圆 12"/>
          <p:cNvSpPr/>
          <p:nvPr>
            <p:custDataLst>
              <p:tags r:id="rId10"/>
            </p:custDataLst>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4" name="等腰三角形 13"/>
          <p:cNvSpPr/>
          <p:nvPr>
            <p:custDataLst>
              <p:tags r:id="rId11"/>
            </p:custDataLst>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5" name="等腰三角形 14"/>
          <p:cNvSpPr/>
          <p:nvPr>
            <p:custDataLst>
              <p:tags r:id="rId12"/>
            </p:custDataLst>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cxnSp>
        <p:nvCxnSpPr>
          <p:cNvPr id="16" name="Straight Connector 13"/>
          <p:cNvCxnSpPr>
            <a:cxnSpLocks noChangeShapeType="1"/>
          </p:cNvCxnSpPr>
          <p:nvPr>
            <p:custDataLst>
              <p:tags r:id="rId13"/>
            </p:custDataLst>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
        <p:nvSpPr>
          <p:cNvPr id="17" name="文本框 16"/>
          <p:cNvSpPr txBox="1">
            <a:spLocks noChangeArrowheads="1"/>
          </p:cNvSpPr>
          <p:nvPr>
            <p:custDataLst>
              <p:tags r:id="rId14"/>
            </p:custDataLst>
          </p:nvPr>
        </p:nvSpPr>
        <p:spPr bwMode="auto">
          <a:xfrm>
            <a:off x="3082926" y="3357564"/>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lvl="0">
              <a:defRPr/>
            </a:pPr>
            <a:r>
              <a:rPr lang="zh-CN" altLang="zh-CN" sz="3600" b="1">
                <a:solidFill>
                  <a:schemeClr val="accent1"/>
                </a:solidFill>
                <a:latin typeface="微软雅黑" panose="020B0503020204020204" pitchFamily="34" charset="-122"/>
                <a:ea typeface="微软雅黑" panose="020B0503020204020204" pitchFamily="34" charset="-122"/>
              </a:rPr>
              <a:t>整体架构</a:t>
            </a:r>
            <a:endParaRPr lang="zh-CN" altLang="zh-CN" sz="3600" b="1">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3"/>
          <p:cNvSpPr txBox="1"/>
          <p:nvPr>
            <p:custDataLst>
              <p:tags r:id="rId1"/>
            </p:custDataLst>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rPr>
              <a:t>01</a:t>
            </a:r>
            <a:endPar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endParaRPr>
          </a:p>
        </p:txBody>
      </p:sp>
      <p:sp>
        <p:nvSpPr>
          <p:cNvPr id="23" name="文本框 22"/>
          <p:cNvSpPr txBox="1"/>
          <p:nvPr>
            <p:custDataLst>
              <p:tags r:id="rId2"/>
            </p:custDataLst>
          </p:nvPr>
        </p:nvSpPr>
        <p:spPr>
          <a:xfrm>
            <a:off x="3116264" y="2773364"/>
            <a:ext cx="1720343" cy="58477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1" u="none" strike="noStrike" kern="1200" cap="none" spc="0" normalizeH="0" baseline="0" noProof="0" dirty="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rPr>
              <a:t>Part One</a:t>
            </a:r>
            <a:endParaRPr kumimoji="0" lang="zh-CN" altLang="en-US" sz="3200" b="1" i="1" u="none" strike="noStrike" kern="1200" cap="none" spc="0" normalizeH="0" baseline="0" noProof="0" dirty="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endParaRPr>
          </a:p>
        </p:txBody>
      </p:sp>
      <p:sp>
        <p:nvSpPr>
          <p:cNvPr id="24" name="等腰三角形 23"/>
          <p:cNvSpPr/>
          <p:nvPr>
            <p:custDataLst>
              <p:tags r:id="rId3"/>
            </p:custDataLst>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25" name="等腰三角形 24"/>
          <p:cNvSpPr/>
          <p:nvPr>
            <p:custDataLst>
              <p:tags r:id="rId4"/>
            </p:custDataLst>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26" name="等腰三角形 25"/>
          <p:cNvSpPr/>
          <p:nvPr>
            <p:custDataLst>
              <p:tags r:id="rId5"/>
            </p:custDataLst>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27" name="等腰三角形 26"/>
          <p:cNvSpPr/>
          <p:nvPr>
            <p:custDataLst>
              <p:tags r:id="rId6"/>
            </p:custDataLst>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28" name="等腰三角形 27"/>
          <p:cNvSpPr/>
          <p:nvPr>
            <p:custDataLst>
              <p:tags r:id="rId7"/>
            </p:custDataLst>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32" name="椭圆 31"/>
          <p:cNvSpPr/>
          <p:nvPr>
            <p:custDataLst>
              <p:tags r:id="rId8"/>
            </p:custDataLst>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33" name="椭圆 32"/>
          <p:cNvSpPr/>
          <p:nvPr>
            <p:custDataLst>
              <p:tags r:id="rId9"/>
            </p:custDataLst>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34" name="椭圆 33"/>
          <p:cNvSpPr/>
          <p:nvPr>
            <p:custDataLst>
              <p:tags r:id="rId10"/>
            </p:custDataLst>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35" name="等腰三角形 34"/>
          <p:cNvSpPr/>
          <p:nvPr>
            <p:custDataLst>
              <p:tags r:id="rId11"/>
            </p:custDataLst>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36" name="等腰三角形 35"/>
          <p:cNvSpPr/>
          <p:nvPr>
            <p:custDataLst>
              <p:tags r:id="rId12"/>
            </p:custDataLst>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cxnSp>
        <p:nvCxnSpPr>
          <p:cNvPr id="2062" name="Straight Connector 13"/>
          <p:cNvCxnSpPr>
            <a:cxnSpLocks noChangeShapeType="1"/>
          </p:cNvCxnSpPr>
          <p:nvPr>
            <p:custDataLst>
              <p:tags r:id="rId13"/>
            </p:custDataLst>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
        <p:nvSpPr>
          <p:cNvPr id="37" name="文本框 16"/>
          <p:cNvSpPr txBox="1">
            <a:spLocks noChangeArrowheads="1"/>
          </p:cNvSpPr>
          <p:nvPr>
            <p:custDataLst>
              <p:tags r:id="rId14"/>
            </p:custDataLst>
          </p:nvPr>
        </p:nvSpPr>
        <p:spPr bwMode="auto">
          <a:xfrm>
            <a:off x="3082926" y="3357564"/>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lvl="0">
              <a:defRPr/>
            </a:pPr>
            <a:r>
              <a:rPr lang="zh-CN" altLang="en-US" sz="3600" b="1">
                <a:solidFill>
                  <a:schemeClr val="accent1"/>
                </a:solidFill>
                <a:latin typeface="微软雅黑" panose="020B0503020204020204" pitchFamily="34" charset="-122"/>
                <a:ea typeface="微软雅黑" panose="020B0503020204020204" pitchFamily="34" charset="-122"/>
              </a:rPr>
              <a:t>系统主界面</a:t>
            </a:r>
            <a:endParaRPr lang="zh-CN" altLang="en-US" sz="3600" b="1">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图片 18" descr="交换机"/>
          <p:cNvPicPr>
            <a:picLocks noChangeAspect="1"/>
          </p:cNvPicPr>
          <p:nvPr/>
        </p:nvPicPr>
        <p:blipFill>
          <a:blip r:embed="rId1"/>
          <a:stretch>
            <a:fillRect/>
          </a:stretch>
        </p:blipFill>
        <p:spPr>
          <a:xfrm>
            <a:off x="4838700" y="1692275"/>
            <a:ext cx="2214245" cy="619760"/>
          </a:xfrm>
          <a:prstGeom prst="rect">
            <a:avLst/>
          </a:prstGeom>
        </p:spPr>
      </p:pic>
      <p:grpSp>
        <p:nvGrpSpPr>
          <p:cNvPr id="60" name="组合 59"/>
          <p:cNvGrpSpPr/>
          <p:nvPr/>
        </p:nvGrpSpPr>
        <p:grpSpPr>
          <a:xfrm>
            <a:off x="370205" y="670560"/>
            <a:ext cx="11244580" cy="2961005"/>
            <a:chOff x="583" y="1056"/>
            <a:chExt cx="17708" cy="4663"/>
          </a:xfrm>
        </p:grpSpPr>
        <p:grpSp>
          <p:nvGrpSpPr>
            <p:cNvPr id="16" name="组合 15"/>
            <p:cNvGrpSpPr/>
            <p:nvPr/>
          </p:nvGrpSpPr>
          <p:grpSpPr>
            <a:xfrm rot="0">
              <a:off x="989" y="1056"/>
              <a:ext cx="1908" cy="1134"/>
              <a:chOff x="989" y="799"/>
              <a:chExt cx="1908" cy="1134"/>
            </a:xfrm>
          </p:grpSpPr>
          <p:sp>
            <p:nvSpPr>
              <p:cNvPr id="101" name="电脑、PC、屏幕"/>
              <p:cNvSpPr/>
              <p:nvPr/>
            </p:nvSpPr>
            <p:spPr>
              <a:xfrm>
                <a:off x="990" y="799"/>
                <a:ext cx="1701" cy="1134"/>
              </a:xfrm>
              <a:custGeom>
                <a:avLst/>
                <a:gdLst>
                  <a:gd name="connsiteX0" fmla="*/ 228798 w 540659"/>
                  <a:gd name="connsiteY0" fmla="*/ 373336 h 455218"/>
                  <a:gd name="connsiteX1" fmla="*/ 228798 w 540659"/>
                  <a:gd name="connsiteY1" fmla="*/ 419218 h 455218"/>
                  <a:gd name="connsiteX2" fmla="*/ 311861 w 540659"/>
                  <a:gd name="connsiteY2" fmla="*/ 419218 h 455218"/>
                  <a:gd name="connsiteX3" fmla="*/ 311861 w 540659"/>
                  <a:gd name="connsiteY3" fmla="*/ 373336 h 455218"/>
                  <a:gd name="connsiteX4" fmla="*/ 39575 w 540659"/>
                  <a:gd name="connsiteY4" fmla="*/ 36389 h 455218"/>
                  <a:gd name="connsiteX5" fmla="*/ 37535 w 540659"/>
                  <a:gd name="connsiteY5" fmla="*/ 38429 h 455218"/>
                  <a:gd name="connsiteX6" fmla="*/ 37535 w 540659"/>
                  <a:gd name="connsiteY6" fmla="*/ 335296 h 455218"/>
                  <a:gd name="connsiteX7" fmla="*/ 39575 w 540659"/>
                  <a:gd name="connsiteY7" fmla="*/ 337336 h 455218"/>
                  <a:gd name="connsiteX8" fmla="*/ 502220 w 540659"/>
                  <a:gd name="connsiteY8" fmla="*/ 337336 h 455218"/>
                  <a:gd name="connsiteX9" fmla="*/ 504260 w 540659"/>
                  <a:gd name="connsiteY9" fmla="*/ 335296 h 455218"/>
                  <a:gd name="connsiteX10" fmla="*/ 504260 w 540659"/>
                  <a:gd name="connsiteY10" fmla="*/ 38429 h 455218"/>
                  <a:gd name="connsiteX11" fmla="*/ 502220 w 540659"/>
                  <a:gd name="connsiteY11" fmla="*/ 36389 h 455218"/>
                  <a:gd name="connsiteX12" fmla="*/ 13406 w 540659"/>
                  <a:gd name="connsiteY12" fmla="*/ 0 h 455218"/>
                  <a:gd name="connsiteX13" fmla="*/ 527253 w 540659"/>
                  <a:gd name="connsiteY13" fmla="*/ 0 h 455218"/>
                  <a:gd name="connsiteX14" fmla="*/ 540659 w 540659"/>
                  <a:gd name="connsiteY14" fmla="*/ 13406 h 455218"/>
                  <a:gd name="connsiteX15" fmla="*/ 540659 w 540659"/>
                  <a:gd name="connsiteY15" fmla="*/ 359930 h 455218"/>
                  <a:gd name="connsiteX16" fmla="*/ 527253 w 540659"/>
                  <a:gd name="connsiteY16" fmla="*/ 373336 h 455218"/>
                  <a:gd name="connsiteX17" fmla="*/ 347861 w 540659"/>
                  <a:gd name="connsiteY17" fmla="*/ 373336 h 455218"/>
                  <a:gd name="connsiteX18" fmla="*/ 347861 w 540659"/>
                  <a:gd name="connsiteY18" fmla="*/ 419218 h 455218"/>
                  <a:gd name="connsiteX19" fmla="*/ 396329 w 540659"/>
                  <a:gd name="connsiteY19" fmla="*/ 419218 h 455218"/>
                  <a:gd name="connsiteX20" fmla="*/ 414329 w 540659"/>
                  <a:gd name="connsiteY20" fmla="*/ 437218 h 455218"/>
                  <a:gd name="connsiteX21" fmla="*/ 396329 w 540659"/>
                  <a:gd name="connsiteY21" fmla="*/ 455218 h 455218"/>
                  <a:gd name="connsiteX22" fmla="*/ 144329 w 540659"/>
                  <a:gd name="connsiteY22" fmla="*/ 455218 h 455218"/>
                  <a:gd name="connsiteX23" fmla="*/ 126329 w 540659"/>
                  <a:gd name="connsiteY23" fmla="*/ 437218 h 455218"/>
                  <a:gd name="connsiteX24" fmla="*/ 144329 w 540659"/>
                  <a:gd name="connsiteY24" fmla="*/ 419218 h 455218"/>
                  <a:gd name="connsiteX25" fmla="*/ 192798 w 540659"/>
                  <a:gd name="connsiteY25" fmla="*/ 419218 h 455218"/>
                  <a:gd name="connsiteX26" fmla="*/ 192798 w 540659"/>
                  <a:gd name="connsiteY26" fmla="*/ 373336 h 455218"/>
                  <a:gd name="connsiteX27" fmla="*/ 13406 w 540659"/>
                  <a:gd name="connsiteY27" fmla="*/ 373336 h 455218"/>
                  <a:gd name="connsiteX28" fmla="*/ 0 w 540659"/>
                  <a:gd name="connsiteY28" fmla="*/ 359930 h 455218"/>
                  <a:gd name="connsiteX29" fmla="*/ 0 w 540659"/>
                  <a:gd name="connsiteY29" fmla="*/ 13406 h 455218"/>
                  <a:gd name="connsiteX30" fmla="*/ 13406 w 540659"/>
                  <a:gd name="connsiteY30" fmla="*/ 0 h 45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0659" h="455218">
                    <a:moveTo>
                      <a:pt x="228798" y="373336"/>
                    </a:moveTo>
                    <a:lnTo>
                      <a:pt x="228798" y="419218"/>
                    </a:lnTo>
                    <a:lnTo>
                      <a:pt x="311861" y="419218"/>
                    </a:lnTo>
                    <a:lnTo>
                      <a:pt x="311861" y="373336"/>
                    </a:lnTo>
                    <a:close/>
                    <a:moveTo>
                      <a:pt x="39575" y="36389"/>
                    </a:moveTo>
                    <a:cubicBezTo>
                      <a:pt x="38448" y="36389"/>
                      <a:pt x="37535" y="37302"/>
                      <a:pt x="37535" y="38429"/>
                    </a:cubicBezTo>
                    <a:lnTo>
                      <a:pt x="37535" y="335296"/>
                    </a:lnTo>
                    <a:cubicBezTo>
                      <a:pt x="37535" y="336423"/>
                      <a:pt x="38448" y="337336"/>
                      <a:pt x="39575" y="337336"/>
                    </a:cubicBezTo>
                    <a:lnTo>
                      <a:pt x="502220" y="337336"/>
                    </a:lnTo>
                    <a:cubicBezTo>
                      <a:pt x="503347" y="337336"/>
                      <a:pt x="504260" y="336423"/>
                      <a:pt x="504260" y="335296"/>
                    </a:cubicBezTo>
                    <a:lnTo>
                      <a:pt x="504260" y="38429"/>
                    </a:lnTo>
                    <a:cubicBezTo>
                      <a:pt x="504260" y="37302"/>
                      <a:pt x="503347" y="36389"/>
                      <a:pt x="502220" y="36389"/>
                    </a:cubicBezTo>
                    <a:close/>
                    <a:moveTo>
                      <a:pt x="13406" y="0"/>
                    </a:moveTo>
                    <a:lnTo>
                      <a:pt x="527253" y="0"/>
                    </a:lnTo>
                    <a:cubicBezTo>
                      <a:pt x="534657" y="0"/>
                      <a:pt x="540659" y="6002"/>
                      <a:pt x="540659" y="13406"/>
                    </a:cubicBezTo>
                    <a:lnTo>
                      <a:pt x="540659" y="359930"/>
                    </a:lnTo>
                    <a:cubicBezTo>
                      <a:pt x="540659" y="367334"/>
                      <a:pt x="534657" y="373336"/>
                      <a:pt x="527253" y="373336"/>
                    </a:cubicBezTo>
                    <a:lnTo>
                      <a:pt x="347861" y="373336"/>
                    </a:lnTo>
                    <a:lnTo>
                      <a:pt x="347861" y="419218"/>
                    </a:lnTo>
                    <a:lnTo>
                      <a:pt x="396329" y="419218"/>
                    </a:lnTo>
                    <a:cubicBezTo>
                      <a:pt x="406270" y="419218"/>
                      <a:pt x="414329" y="427277"/>
                      <a:pt x="414329" y="437218"/>
                    </a:cubicBezTo>
                    <a:cubicBezTo>
                      <a:pt x="414329" y="447159"/>
                      <a:pt x="406270" y="455218"/>
                      <a:pt x="396329" y="455218"/>
                    </a:cubicBezTo>
                    <a:lnTo>
                      <a:pt x="144329" y="455218"/>
                    </a:lnTo>
                    <a:cubicBezTo>
                      <a:pt x="134388" y="455218"/>
                      <a:pt x="126329" y="447159"/>
                      <a:pt x="126329" y="437218"/>
                    </a:cubicBezTo>
                    <a:cubicBezTo>
                      <a:pt x="126329" y="427277"/>
                      <a:pt x="134388" y="419218"/>
                      <a:pt x="144329" y="419218"/>
                    </a:cubicBezTo>
                    <a:lnTo>
                      <a:pt x="192798" y="419218"/>
                    </a:lnTo>
                    <a:lnTo>
                      <a:pt x="192798" y="373336"/>
                    </a:lnTo>
                    <a:lnTo>
                      <a:pt x="13406" y="373336"/>
                    </a:lnTo>
                    <a:cubicBezTo>
                      <a:pt x="6002" y="373336"/>
                      <a:pt x="0" y="367334"/>
                      <a:pt x="0" y="359930"/>
                    </a:cubicBezTo>
                    <a:lnTo>
                      <a:pt x="0" y="13406"/>
                    </a:lnTo>
                    <a:cubicBezTo>
                      <a:pt x="0" y="6002"/>
                      <a:pt x="6002" y="0"/>
                      <a:pt x="13406" y="0"/>
                    </a:cubicBezTo>
                    <a:close/>
                  </a:path>
                </a:pathLst>
              </a:custGeom>
            </p:spPr>
            <p:style>
              <a:lnRef idx="0">
                <a:schemeClr val="accent1"/>
              </a:lnRef>
              <a:fillRef idx="3">
                <a:schemeClr val="accent1"/>
              </a:fillRef>
              <a:effectRef idx="3">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9" name="文本框 8"/>
              <p:cNvSpPr txBox="1"/>
              <p:nvPr/>
            </p:nvSpPr>
            <p:spPr>
              <a:xfrm>
                <a:off x="989" y="996"/>
                <a:ext cx="1908" cy="580"/>
              </a:xfrm>
              <a:prstGeom prst="rect">
                <a:avLst/>
              </a:prstGeom>
              <a:noFill/>
            </p:spPr>
            <p:txBody>
              <a:bodyPr wrap="square" rtlCol="0">
                <a:spAutoFit/>
              </a:bodyPr>
              <a:p>
                <a:r>
                  <a:rPr lang="zh-CN" altLang="en-US"/>
                  <a:t>主服务器</a:t>
                </a:r>
                <a:endParaRPr lang="zh-CN" altLang="en-US"/>
              </a:p>
            </p:txBody>
          </p:sp>
        </p:grpSp>
        <p:grpSp>
          <p:nvGrpSpPr>
            <p:cNvPr id="15" name="组合 14"/>
            <p:cNvGrpSpPr/>
            <p:nvPr/>
          </p:nvGrpSpPr>
          <p:grpSpPr>
            <a:xfrm rot="0">
              <a:off x="3999" y="1056"/>
              <a:ext cx="2345" cy="1170"/>
              <a:chOff x="3999" y="1056"/>
              <a:chExt cx="2345" cy="1170"/>
            </a:xfrm>
          </p:grpSpPr>
          <p:sp>
            <p:nvSpPr>
              <p:cNvPr id="3" name="电脑、PC、屏幕"/>
              <p:cNvSpPr/>
              <p:nvPr/>
            </p:nvSpPr>
            <p:spPr>
              <a:xfrm>
                <a:off x="4085" y="1056"/>
                <a:ext cx="1701" cy="1134"/>
              </a:xfrm>
              <a:custGeom>
                <a:avLst/>
                <a:gdLst>
                  <a:gd name="connsiteX0" fmla="*/ 228798 w 540659"/>
                  <a:gd name="connsiteY0" fmla="*/ 373336 h 455218"/>
                  <a:gd name="connsiteX1" fmla="*/ 228798 w 540659"/>
                  <a:gd name="connsiteY1" fmla="*/ 419218 h 455218"/>
                  <a:gd name="connsiteX2" fmla="*/ 311861 w 540659"/>
                  <a:gd name="connsiteY2" fmla="*/ 419218 h 455218"/>
                  <a:gd name="connsiteX3" fmla="*/ 311861 w 540659"/>
                  <a:gd name="connsiteY3" fmla="*/ 373336 h 455218"/>
                  <a:gd name="connsiteX4" fmla="*/ 39575 w 540659"/>
                  <a:gd name="connsiteY4" fmla="*/ 36389 h 455218"/>
                  <a:gd name="connsiteX5" fmla="*/ 37535 w 540659"/>
                  <a:gd name="connsiteY5" fmla="*/ 38429 h 455218"/>
                  <a:gd name="connsiteX6" fmla="*/ 37535 w 540659"/>
                  <a:gd name="connsiteY6" fmla="*/ 335296 h 455218"/>
                  <a:gd name="connsiteX7" fmla="*/ 39575 w 540659"/>
                  <a:gd name="connsiteY7" fmla="*/ 337336 h 455218"/>
                  <a:gd name="connsiteX8" fmla="*/ 502220 w 540659"/>
                  <a:gd name="connsiteY8" fmla="*/ 337336 h 455218"/>
                  <a:gd name="connsiteX9" fmla="*/ 504260 w 540659"/>
                  <a:gd name="connsiteY9" fmla="*/ 335296 h 455218"/>
                  <a:gd name="connsiteX10" fmla="*/ 504260 w 540659"/>
                  <a:gd name="connsiteY10" fmla="*/ 38429 h 455218"/>
                  <a:gd name="connsiteX11" fmla="*/ 502220 w 540659"/>
                  <a:gd name="connsiteY11" fmla="*/ 36389 h 455218"/>
                  <a:gd name="connsiteX12" fmla="*/ 13406 w 540659"/>
                  <a:gd name="connsiteY12" fmla="*/ 0 h 455218"/>
                  <a:gd name="connsiteX13" fmla="*/ 527253 w 540659"/>
                  <a:gd name="connsiteY13" fmla="*/ 0 h 455218"/>
                  <a:gd name="connsiteX14" fmla="*/ 540659 w 540659"/>
                  <a:gd name="connsiteY14" fmla="*/ 13406 h 455218"/>
                  <a:gd name="connsiteX15" fmla="*/ 540659 w 540659"/>
                  <a:gd name="connsiteY15" fmla="*/ 359930 h 455218"/>
                  <a:gd name="connsiteX16" fmla="*/ 527253 w 540659"/>
                  <a:gd name="connsiteY16" fmla="*/ 373336 h 455218"/>
                  <a:gd name="connsiteX17" fmla="*/ 347861 w 540659"/>
                  <a:gd name="connsiteY17" fmla="*/ 373336 h 455218"/>
                  <a:gd name="connsiteX18" fmla="*/ 347861 w 540659"/>
                  <a:gd name="connsiteY18" fmla="*/ 419218 h 455218"/>
                  <a:gd name="connsiteX19" fmla="*/ 396329 w 540659"/>
                  <a:gd name="connsiteY19" fmla="*/ 419218 h 455218"/>
                  <a:gd name="connsiteX20" fmla="*/ 414329 w 540659"/>
                  <a:gd name="connsiteY20" fmla="*/ 437218 h 455218"/>
                  <a:gd name="connsiteX21" fmla="*/ 396329 w 540659"/>
                  <a:gd name="connsiteY21" fmla="*/ 455218 h 455218"/>
                  <a:gd name="connsiteX22" fmla="*/ 144329 w 540659"/>
                  <a:gd name="connsiteY22" fmla="*/ 455218 h 455218"/>
                  <a:gd name="connsiteX23" fmla="*/ 126329 w 540659"/>
                  <a:gd name="connsiteY23" fmla="*/ 437218 h 455218"/>
                  <a:gd name="connsiteX24" fmla="*/ 144329 w 540659"/>
                  <a:gd name="connsiteY24" fmla="*/ 419218 h 455218"/>
                  <a:gd name="connsiteX25" fmla="*/ 192798 w 540659"/>
                  <a:gd name="connsiteY25" fmla="*/ 419218 h 455218"/>
                  <a:gd name="connsiteX26" fmla="*/ 192798 w 540659"/>
                  <a:gd name="connsiteY26" fmla="*/ 373336 h 455218"/>
                  <a:gd name="connsiteX27" fmla="*/ 13406 w 540659"/>
                  <a:gd name="connsiteY27" fmla="*/ 373336 h 455218"/>
                  <a:gd name="connsiteX28" fmla="*/ 0 w 540659"/>
                  <a:gd name="connsiteY28" fmla="*/ 359930 h 455218"/>
                  <a:gd name="connsiteX29" fmla="*/ 0 w 540659"/>
                  <a:gd name="connsiteY29" fmla="*/ 13406 h 455218"/>
                  <a:gd name="connsiteX30" fmla="*/ 13406 w 540659"/>
                  <a:gd name="connsiteY30" fmla="*/ 0 h 45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0659" h="455218">
                    <a:moveTo>
                      <a:pt x="228798" y="373336"/>
                    </a:moveTo>
                    <a:lnTo>
                      <a:pt x="228798" y="419218"/>
                    </a:lnTo>
                    <a:lnTo>
                      <a:pt x="311861" y="419218"/>
                    </a:lnTo>
                    <a:lnTo>
                      <a:pt x="311861" y="373336"/>
                    </a:lnTo>
                    <a:close/>
                    <a:moveTo>
                      <a:pt x="39575" y="36389"/>
                    </a:moveTo>
                    <a:cubicBezTo>
                      <a:pt x="38448" y="36389"/>
                      <a:pt x="37535" y="37302"/>
                      <a:pt x="37535" y="38429"/>
                    </a:cubicBezTo>
                    <a:lnTo>
                      <a:pt x="37535" y="335296"/>
                    </a:lnTo>
                    <a:cubicBezTo>
                      <a:pt x="37535" y="336423"/>
                      <a:pt x="38448" y="337336"/>
                      <a:pt x="39575" y="337336"/>
                    </a:cubicBezTo>
                    <a:lnTo>
                      <a:pt x="502220" y="337336"/>
                    </a:lnTo>
                    <a:cubicBezTo>
                      <a:pt x="503347" y="337336"/>
                      <a:pt x="504260" y="336423"/>
                      <a:pt x="504260" y="335296"/>
                    </a:cubicBezTo>
                    <a:lnTo>
                      <a:pt x="504260" y="38429"/>
                    </a:lnTo>
                    <a:cubicBezTo>
                      <a:pt x="504260" y="37302"/>
                      <a:pt x="503347" y="36389"/>
                      <a:pt x="502220" y="36389"/>
                    </a:cubicBezTo>
                    <a:close/>
                    <a:moveTo>
                      <a:pt x="13406" y="0"/>
                    </a:moveTo>
                    <a:lnTo>
                      <a:pt x="527253" y="0"/>
                    </a:lnTo>
                    <a:cubicBezTo>
                      <a:pt x="534657" y="0"/>
                      <a:pt x="540659" y="6002"/>
                      <a:pt x="540659" y="13406"/>
                    </a:cubicBezTo>
                    <a:lnTo>
                      <a:pt x="540659" y="359930"/>
                    </a:lnTo>
                    <a:cubicBezTo>
                      <a:pt x="540659" y="367334"/>
                      <a:pt x="534657" y="373336"/>
                      <a:pt x="527253" y="373336"/>
                    </a:cubicBezTo>
                    <a:lnTo>
                      <a:pt x="347861" y="373336"/>
                    </a:lnTo>
                    <a:lnTo>
                      <a:pt x="347861" y="419218"/>
                    </a:lnTo>
                    <a:lnTo>
                      <a:pt x="396329" y="419218"/>
                    </a:lnTo>
                    <a:cubicBezTo>
                      <a:pt x="406270" y="419218"/>
                      <a:pt x="414329" y="427277"/>
                      <a:pt x="414329" y="437218"/>
                    </a:cubicBezTo>
                    <a:cubicBezTo>
                      <a:pt x="414329" y="447159"/>
                      <a:pt x="406270" y="455218"/>
                      <a:pt x="396329" y="455218"/>
                    </a:cubicBezTo>
                    <a:lnTo>
                      <a:pt x="144329" y="455218"/>
                    </a:lnTo>
                    <a:cubicBezTo>
                      <a:pt x="134388" y="455218"/>
                      <a:pt x="126329" y="447159"/>
                      <a:pt x="126329" y="437218"/>
                    </a:cubicBezTo>
                    <a:cubicBezTo>
                      <a:pt x="126329" y="427277"/>
                      <a:pt x="134388" y="419218"/>
                      <a:pt x="144329" y="419218"/>
                    </a:cubicBezTo>
                    <a:lnTo>
                      <a:pt x="192798" y="419218"/>
                    </a:lnTo>
                    <a:lnTo>
                      <a:pt x="192798" y="373336"/>
                    </a:lnTo>
                    <a:lnTo>
                      <a:pt x="13406" y="373336"/>
                    </a:lnTo>
                    <a:cubicBezTo>
                      <a:pt x="6002" y="373336"/>
                      <a:pt x="0" y="367334"/>
                      <a:pt x="0" y="359930"/>
                    </a:cubicBezTo>
                    <a:lnTo>
                      <a:pt x="0" y="13406"/>
                    </a:lnTo>
                    <a:cubicBezTo>
                      <a:pt x="0" y="6002"/>
                      <a:pt x="6002" y="0"/>
                      <a:pt x="13406" y="0"/>
                    </a:cubicBezTo>
                    <a:close/>
                  </a:path>
                </a:pathLst>
              </a:custGeom>
            </p:spPr>
            <p:style>
              <a:lnRef idx="0">
                <a:schemeClr val="accent1"/>
              </a:lnRef>
              <a:fillRef idx="3">
                <a:schemeClr val="accent1"/>
              </a:fillRef>
              <a:effectRef idx="3">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sp>
            <p:nvSpPr>
              <p:cNvPr id="10" name="文本框 9"/>
              <p:cNvSpPr txBox="1"/>
              <p:nvPr/>
            </p:nvSpPr>
            <p:spPr>
              <a:xfrm>
                <a:off x="3999" y="1248"/>
                <a:ext cx="2345" cy="978"/>
              </a:xfrm>
              <a:prstGeom prst="rect">
                <a:avLst/>
              </a:prstGeom>
              <a:noFill/>
            </p:spPr>
            <p:txBody>
              <a:bodyPr wrap="square" rtlCol="0">
                <a:spAutoFit/>
              </a:bodyPr>
              <a:p>
                <a:r>
                  <a:rPr lang="zh-CN" altLang="en-US"/>
                  <a:t>备份服务器</a:t>
                </a:r>
                <a:endParaRPr lang="zh-CN" altLang="en-US"/>
              </a:p>
            </p:txBody>
          </p:sp>
        </p:grpSp>
        <p:grpSp>
          <p:nvGrpSpPr>
            <p:cNvPr id="13" name="组合 12"/>
            <p:cNvGrpSpPr/>
            <p:nvPr/>
          </p:nvGrpSpPr>
          <p:grpSpPr>
            <a:xfrm rot="0">
              <a:off x="12860" y="1056"/>
              <a:ext cx="2088" cy="1134"/>
              <a:chOff x="12860" y="1056"/>
              <a:chExt cx="2088" cy="1134"/>
            </a:xfrm>
          </p:grpSpPr>
          <p:sp>
            <p:nvSpPr>
              <p:cNvPr id="8" name="电脑、PC、屏幕"/>
              <p:cNvSpPr/>
              <p:nvPr/>
            </p:nvSpPr>
            <p:spPr>
              <a:xfrm>
                <a:off x="12883" y="1056"/>
                <a:ext cx="1701" cy="1134"/>
              </a:xfrm>
              <a:custGeom>
                <a:avLst/>
                <a:gdLst>
                  <a:gd name="connsiteX0" fmla="*/ 228798 w 540659"/>
                  <a:gd name="connsiteY0" fmla="*/ 373336 h 455218"/>
                  <a:gd name="connsiteX1" fmla="*/ 228798 w 540659"/>
                  <a:gd name="connsiteY1" fmla="*/ 419218 h 455218"/>
                  <a:gd name="connsiteX2" fmla="*/ 311861 w 540659"/>
                  <a:gd name="connsiteY2" fmla="*/ 419218 h 455218"/>
                  <a:gd name="connsiteX3" fmla="*/ 311861 w 540659"/>
                  <a:gd name="connsiteY3" fmla="*/ 373336 h 455218"/>
                  <a:gd name="connsiteX4" fmla="*/ 39575 w 540659"/>
                  <a:gd name="connsiteY4" fmla="*/ 36389 h 455218"/>
                  <a:gd name="connsiteX5" fmla="*/ 37535 w 540659"/>
                  <a:gd name="connsiteY5" fmla="*/ 38429 h 455218"/>
                  <a:gd name="connsiteX6" fmla="*/ 37535 w 540659"/>
                  <a:gd name="connsiteY6" fmla="*/ 335296 h 455218"/>
                  <a:gd name="connsiteX7" fmla="*/ 39575 w 540659"/>
                  <a:gd name="connsiteY7" fmla="*/ 337336 h 455218"/>
                  <a:gd name="connsiteX8" fmla="*/ 502220 w 540659"/>
                  <a:gd name="connsiteY8" fmla="*/ 337336 h 455218"/>
                  <a:gd name="connsiteX9" fmla="*/ 504260 w 540659"/>
                  <a:gd name="connsiteY9" fmla="*/ 335296 h 455218"/>
                  <a:gd name="connsiteX10" fmla="*/ 504260 w 540659"/>
                  <a:gd name="connsiteY10" fmla="*/ 38429 h 455218"/>
                  <a:gd name="connsiteX11" fmla="*/ 502220 w 540659"/>
                  <a:gd name="connsiteY11" fmla="*/ 36389 h 455218"/>
                  <a:gd name="connsiteX12" fmla="*/ 13406 w 540659"/>
                  <a:gd name="connsiteY12" fmla="*/ 0 h 455218"/>
                  <a:gd name="connsiteX13" fmla="*/ 527253 w 540659"/>
                  <a:gd name="connsiteY13" fmla="*/ 0 h 455218"/>
                  <a:gd name="connsiteX14" fmla="*/ 540659 w 540659"/>
                  <a:gd name="connsiteY14" fmla="*/ 13406 h 455218"/>
                  <a:gd name="connsiteX15" fmla="*/ 540659 w 540659"/>
                  <a:gd name="connsiteY15" fmla="*/ 359930 h 455218"/>
                  <a:gd name="connsiteX16" fmla="*/ 527253 w 540659"/>
                  <a:gd name="connsiteY16" fmla="*/ 373336 h 455218"/>
                  <a:gd name="connsiteX17" fmla="*/ 347861 w 540659"/>
                  <a:gd name="connsiteY17" fmla="*/ 373336 h 455218"/>
                  <a:gd name="connsiteX18" fmla="*/ 347861 w 540659"/>
                  <a:gd name="connsiteY18" fmla="*/ 419218 h 455218"/>
                  <a:gd name="connsiteX19" fmla="*/ 396329 w 540659"/>
                  <a:gd name="connsiteY19" fmla="*/ 419218 h 455218"/>
                  <a:gd name="connsiteX20" fmla="*/ 414329 w 540659"/>
                  <a:gd name="connsiteY20" fmla="*/ 437218 h 455218"/>
                  <a:gd name="connsiteX21" fmla="*/ 396329 w 540659"/>
                  <a:gd name="connsiteY21" fmla="*/ 455218 h 455218"/>
                  <a:gd name="connsiteX22" fmla="*/ 144329 w 540659"/>
                  <a:gd name="connsiteY22" fmla="*/ 455218 h 455218"/>
                  <a:gd name="connsiteX23" fmla="*/ 126329 w 540659"/>
                  <a:gd name="connsiteY23" fmla="*/ 437218 h 455218"/>
                  <a:gd name="connsiteX24" fmla="*/ 144329 w 540659"/>
                  <a:gd name="connsiteY24" fmla="*/ 419218 h 455218"/>
                  <a:gd name="connsiteX25" fmla="*/ 192798 w 540659"/>
                  <a:gd name="connsiteY25" fmla="*/ 419218 h 455218"/>
                  <a:gd name="connsiteX26" fmla="*/ 192798 w 540659"/>
                  <a:gd name="connsiteY26" fmla="*/ 373336 h 455218"/>
                  <a:gd name="connsiteX27" fmla="*/ 13406 w 540659"/>
                  <a:gd name="connsiteY27" fmla="*/ 373336 h 455218"/>
                  <a:gd name="connsiteX28" fmla="*/ 0 w 540659"/>
                  <a:gd name="connsiteY28" fmla="*/ 359930 h 455218"/>
                  <a:gd name="connsiteX29" fmla="*/ 0 w 540659"/>
                  <a:gd name="connsiteY29" fmla="*/ 13406 h 455218"/>
                  <a:gd name="connsiteX30" fmla="*/ 13406 w 540659"/>
                  <a:gd name="connsiteY30" fmla="*/ 0 h 45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0659" h="455218">
                    <a:moveTo>
                      <a:pt x="228798" y="373336"/>
                    </a:moveTo>
                    <a:lnTo>
                      <a:pt x="228798" y="419218"/>
                    </a:lnTo>
                    <a:lnTo>
                      <a:pt x="311861" y="419218"/>
                    </a:lnTo>
                    <a:lnTo>
                      <a:pt x="311861" y="373336"/>
                    </a:lnTo>
                    <a:close/>
                    <a:moveTo>
                      <a:pt x="39575" y="36389"/>
                    </a:moveTo>
                    <a:cubicBezTo>
                      <a:pt x="38448" y="36389"/>
                      <a:pt x="37535" y="37302"/>
                      <a:pt x="37535" y="38429"/>
                    </a:cubicBezTo>
                    <a:lnTo>
                      <a:pt x="37535" y="335296"/>
                    </a:lnTo>
                    <a:cubicBezTo>
                      <a:pt x="37535" y="336423"/>
                      <a:pt x="38448" y="337336"/>
                      <a:pt x="39575" y="337336"/>
                    </a:cubicBezTo>
                    <a:lnTo>
                      <a:pt x="502220" y="337336"/>
                    </a:lnTo>
                    <a:cubicBezTo>
                      <a:pt x="503347" y="337336"/>
                      <a:pt x="504260" y="336423"/>
                      <a:pt x="504260" y="335296"/>
                    </a:cubicBezTo>
                    <a:lnTo>
                      <a:pt x="504260" y="38429"/>
                    </a:lnTo>
                    <a:cubicBezTo>
                      <a:pt x="504260" y="37302"/>
                      <a:pt x="503347" y="36389"/>
                      <a:pt x="502220" y="36389"/>
                    </a:cubicBezTo>
                    <a:close/>
                    <a:moveTo>
                      <a:pt x="13406" y="0"/>
                    </a:moveTo>
                    <a:lnTo>
                      <a:pt x="527253" y="0"/>
                    </a:lnTo>
                    <a:cubicBezTo>
                      <a:pt x="534657" y="0"/>
                      <a:pt x="540659" y="6002"/>
                      <a:pt x="540659" y="13406"/>
                    </a:cubicBezTo>
                    <a:lnTo>
                      <a:pt x="540659" y="359930"/>
                    </a:lnTo>
                    <a:cubicBezTo>
                      <a:pt x="540659" y="367334"/>
                      <a:pt x="534657" y="373336"/>
                      <a:pt x="527253" y="373336"/>
                    </a:cubicBezTo>
                    <a:lnTo>
                      <a:pt x="347861" y="373336"/>
                    </a:lnTo>
                    <a:lnTo>
                      <a:pt x="347861" y="419218"/>
                    </a:lnTo>
                    <a:lnTo>
                      <a:pt x="396329" y="419218"/>
                    </a:lnTo>
                    <a:cubicBezTo>
                      <a:pt x="406270" y="419218"/>
                      <a:pt x="414329" y="427277"/>
                      <a:pt x="414329" y="437218"/>
                    </a:cubicBezTo>
                    <a:cubicBezTo>
                      <a:pt x="414329" y="447159"/>
                      <a:pt x="406270" y="455218"/>
                      <a:pt x="396329" y="455218"/>
                    </a:cubicBezTo>
                    <a:lnTo>
                      <a:pt x="144329" y="455218"/>
                    </a:lnTo>
                    <a:cubicBezTo>
                      <a:pt x="134388" y="455218"/>
                      <a:pt x="126329" y="447159"/>
                      <a:pt x="126329" y="437218"/>
                    </a:cubicBezTo>
                    <a:cubicBezTo>
                      <a:pt x="126329" y="427277"/>
                      <a:pt x="134388" y="419218"/>
                      <a:pt x="144329" y="419218"/>
                    </a:cubicBezTo>
                    <a:lnTo>
                      <a:pt x="192798" y="419218"/>
                    </a:lnTo>
                    <a:lnTo>
                      <a:pt x="192798" y="373336"/>
                    </a:lnTo>
                    <a:lnTo>
                      <a:pt x="13406" y="373336"/>
                    </a:lnTo>
                    <a:cubicBezTo>
                      <a:pt x="6002" y="373336"/>
                      <a:pt x="0" y="367334"/>
                      <a:pt x="0" y="359930"/>
                    </a:cubicBezTo>
                    <a:lnTo>
                      <a:pt x="0" y="13406"/>
                    </a:lnTo>
                    <a:cubicBezTo>
                      <a:pt x="0" y="6002"/>
                      <a:pt x="6002" y="0"/>
                      <a:pt x="13406" y="0"/>
                    </a:cubicBezTo>
                    <a:close/>
                  </a:path>
                </a:pathLst>
              </a:custGeom>
            </p:spPr>
            <p:style>
              <a:lnRef idx="0">
                <a:schemeClr val="accent2"/>
              </a:lnRef>
              <a:fillRef idx="3">
                <a:schemeClr val="accent2"/>
              </a:fillRef>
              <a:effectRef idx="3">
                <a:schemeClr val="accent2"/>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sp>
            <p:nvSpPr>
              <p:cNvPr id="11" name="文本框 10"/>
              <p:cNvSpPr txBox="1"/>
              <p:nvPr/>
            </p:nvSpPr>
            <p:spPr>
              <a:xfrm>
                <a:off x="12860" y="1233"/>
                <a:ext cx="2088" cy="580"/>
              </a:xfrm>
              <a:prstGeom prst="rect">
                <a:avLst/>
              </a:prstGeom>
              <a:noFill/>
            </p:spPr>
            <p:txBody>
              <a:bodyPr wrap="none" rtlCol="0">
                <a:spAutoFit/>
              </a:bodyPr>
              <a:p>
                <a:r>
                  <a:rPr lang="zh-CN" altLang="en-US"/>
                  <a:t>主中控系统</a:t>
                </a:r>
                <a:endParaRPr lang="zh-CN" altLang="en-US"/>
              </a:p>
            </p:txBody>
          </p:sp>
        </p:grpSp>
        <p:grpSp>
          <p:nvGrpSpPr>
            <p:cNvPr id="14" name="组合 13"/>
            <p:cNvGrpSpPr/>
            <p:nvPr/>
          </p:nvGrpSpPr>
          <p:grpSpPr>
            <a:xfrm rot="0">
              <a:off x="16210" y="1056"/>
              <a:ext cx="1738" cy="1134"/>
              <a:chOff x="16210" y="1056"/>
              <a:chExt cx="1738" cy="1134"/>
            </a:xfrm>
          </p:grpSpPr>
          <p:sp>
            <p:nvSpPr>
              <p:cNvPr id="6" name="电脑、PC、屏幕"/>
              <p:cNvSpPr/>
              <p:nvPr/>
            </p:nvSpPr>
            <p:spPr>
              <a:xfrm>
                <a:off x="16248" y="1056"/>
                <a:ext cx="1701" cy="1134"/>
              </a:xfrm>
              <a:custGeom>
                <a:avLst/>
                <a:gdLst>
                  <a:gd name="connsiteX0" fmla="*/ 228798 w 540659"/>
                  <a:gd name="connsiteY0" fmla="*/ 373336 h 455218"/>
                  <a:gd name="connsiteX1" fmla="*/ 228798 w 540659"/>
                  <a:gd name="connsiteY1" fmla="*/ 419218 h 455218"/>
                  <a:gd name="connsiteX2" fmla="*/ 311861 w 540659"/>
                  <a:gd name="connsiteY2" fmla="*/ 419218 h 455218"/>
                  <a:gd name="connsiteX3" fmla="*/ 311861 w 540659"/>
                  <a:gd name="connsiteY3" fmla="*/ 373336 h 455218"/>
                  <a:gd name="connsiteX4" fmla="*/ 39575 w 540659"/>
                  <a:gd name="connsiteY4" fmla="*/ 36389 h 455218"/>
                  <a:gd name="connsiteX5" fmla="*/ 37535 w 540659"/>
                  <a:gd name="connsiteY5" fmla="*/ 38429 h 455218"/>
                  <a:gd name="connsiteX6" fmla="*/ 37535 w 540659"/>
                  <a:gd name="connsiteY6" fmla="*/ 335296 h 455218"/>
                  <a:gd name="connsiteX7" fmla="*/ 39575 w 540659"/>
                  <a:gd name="connsiteY7" fmla="*/ 337336 h 455218"/>
                  <a:gd name="connsiteX8" fmla="*/ 502220 w 540659"/>
                  <a:gd name="connsiteY8" fmla="*/ 337336 h 455218"/>
                  <a:gd name="connsiteX9" fmla="*/ 504260 w 540659"/>
                  <a:gd name="connsiteY9" fmla="*/ 335296 h 455218"/>
                  <a:gd name="connsiteX10" fmla="*/ 504260 w 540659"/>
                  <a:gd name="connsiteY10" fmla="*/ 38429 h 455218"/>
                  <a:gd name="connsiteX11" fmla="*/ 502220 w 540659"/>
                  <a:gd name="connsiteY11" fmla="*/ 36389 h 455218"/>
                  <a:gd name="connsiteX12" fmla="*/ 13406 w 540659"/>
                  <a:gd name="connsiteY12" fmla="*/ 0 h 455218"/>
                  <a:gd name="connsiteX13" fmla="*/ 527253 w 540659"/>
                  <a:gd name="connsiteY13" fmla="*/ 0 h 455218"/>
                  <a:gd name="connsiteX14" fmla="*/ 540659 w 540659"/>
                  <a:gd name="connsiteY14" fmla="*/ 13406 h 455218"/>
                  <a:gd name="connsiteX15" fmla="*/ 540659 w 540659"/>
                  <a:gd name="connsiteY15" fmla="*/ 359930 h 455218"/>
                  <a:gd name="connsiteX16" fmla="*/ 527253 w 540659"/>
                  <a:gd name="connsiteY16" fmla="*/ 373336 h 455218"/>
                  <a:gd name="connsiteX17" fmla="*/ 347861 w 540659"/>
                  <a:gd name="connsiteY17" fmla="*/ 373336 h 455218"/>
                  <a:gd name="connsiteX18" fmla="*/ 347861 w 540659"/>
                  <a:gd name="connsiteY18" fmla="*/ 419218 h 455218"/>
                  <a:gd name="connsiteX19" fmla="*/ 396329 w 540659"/>
                  <a:gd name="connsiteY19" fmla="*/ 419218 h 455218"/>
                  <a:gd name="connsiteX20" fmla="*/ 414329 w 540659"/>
                  <a:gd name="connsiteY20" fmla="*/ 437218 h 455218"/>
                  <a:gd name="connsiteX21" fmla="*/ 396329 w 540659"/>
                  <a:gd name="connsiteY21" fmla="*/ 455218 h 455218"/>
                  <a:gd name="connsiteX22" fmla="*/ 144329 w 540659"/>
                  <a:gd name="connsiteY22" fmla="*/ 455218 h 455218"/>
                  <a:gd name="connsiteX23" fmla="*/ 126329 w 540659"/>
                  <a:gd name="connsiteY23" fmla="*/ 437218 h 455218"/>
                  <a:gd name="connsiteX24" fmla="*/ 144329 w 540659"/>
                  <a:gd name="connsiteY24" fmla="*/ 419218 h 455218"/>
                  <a:gd name="connsiteX25" fmla="*/ 192798 w 540659"/>
                  <a:gd name="connsiteY25" fmla="*/ 419218 h 455218"/>
                  <a:gd name="connsiteX26" fmla="*/ 192798 w 540659"/>
                  <a:gd name="connsiteY26" fmla="*/ 373336 h 455218"/>
                  <a:gd name="connsiteX27" fmla="*/ 13406 w 540659"/>
                  <a:gd name="connsiteY27" fmla="*/ 373336 h 455218"/>
                  <a:gd name="connsiteX28" fmla="*/ 0 w 540659"/>
                  <a:gd name="connsiteY28" fmla="*/ 359930 h 455218"/>
                  <a:gd name="connsiteX29" fmla="*/ 0 w 540659"/>
                  <a:gd name="connsiteY29" fmla="*/ 13406 h 455218"/>
                  <a:gd name="connsiteX30" fmla="*/ 13406 w 540659"/>
                  <a:gd name="connsiteY30" fmla="*/ 0 h 45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0659" h="455218">
                    <a:moveTo>
                      <a:pt x="228798" y="373336"/>
                    </a:moveTo>
                    <a:lnTo>
                      <a:pt x="228798" y="419218"/>
                    </a:lnTo>
                    <a:lnTo>
                      <a:pt x="311861" y="419218"/>
                    </a:lnTo>
                    <a:lnTo>
                      <a:pt x="311861" y="373336"/>
                    </a:lnTo>
                    <a:close/>
                    <a:moveTo>
                      <a:pt x="39575" y="36389"/>
                    </a:moveTo>
                    <a:cubicBezTo>
                      <a:pt x="38448" y="36389"/>
                      <a:pt x="37535" y="37302"/>
                      <a:pt x="37535" y="38429"/>
                    </a:cubicBezTo>
                    <a:lnTo>
                      <a:pt x="37535" y="335296"/>
                    </a:lnTo>
                    <a:cubicBezTo>
                      <a:pt x="37535" y="336423"/>
                      <a:pt x="38448" y="337336"/>
                      <a:pt x="39575" y="337336"/>
                    </a:cubicBezTo>
                    <a:lnTo>
                      <a:pt x="502220" y="337336"/>
                    </a:lnTo>
                    <a:cubicBezTo>
                      <a:pt x="503347" y="337336"/>
                      <a:pt x="504260" y="336423"/>
                      <a:pt x="504260" y="335296"/>
                    </a:cubicBezTo>
                    <a:lnTo>
                      <a:pt x="504260" y="38429"/>
                    </a:lnTo>
                    <a:cubicBezTo>
                      <a:pt x="504260" y="37302"/>
                      <a:pt x="503347" y="36389"/>
                      <a:pt x="502220" y="36389"/>
                    </a:cubicBezTo>
                    <a:close/>
                    <a:moveTo>
                      <a:pt x="13406" y="0"/>
                    </a:moveTo>
                    <a:lnTo>
                      <a:pt x="527253" y="0"/>
                    </a:lnTo>
                    <a:cubicBezTo>
                      <a:pt x="534657" y="0"/>
                      <a:pt x="540659" y="6002"/>
                      <a:pt x="540659" y="13406"/>
                    </a:cubicBezTo>
                    <a:lnTo>
                      <a:pt x="540659" y="359930"/>
                    </a:lnTo>
                    <a:cubicBezTo>
                      <a:pt x="540659" y="367334"/>
                      <a:pt x="534657" y="373336"/>
                      <a:pt x="527253" y="373336"/>
                    </a:cubicBezTo>
                    <a:lnTo>
                      <a:pt x="347861" y="373336"/>
                    </a:lnTo>
                    <a:lnTo>
                      <a:pt x="347861" y="419218"/>
                    </a:lnTo>
                    <a:lnTo>
                      <a:pt x="396329" y="419218"/>
                    </a:lnTo>
                    <a:cubicBezTo>
                      <a:pt x="406270" y="419218"/>
                      <a:pt x="414329" y="427277"/>
                      <a:pt x="414329" y="437218"/>
                    </a:cubicBezTo>
                    <a:cubicBezTo>
                      <a:pt x="414329" y="447159"/>
                      <a:pt x="406270" y="455218"/>
                      <a:pt x="396329" y="455218"/>
                    </a:cubicBezTo>
                    <a:lnTo>
                      <a:pt x="144329" y="455218"/>
                    </a:lnTo>
                    <a:cubicBezTo>
                      <a:pt x="134388" y="455218"/>
                      <a:pt x="126329" y="447159"/>
                      <a:pt x="126329" y="437218"/>
                    </a:cubicBezTo>
                    <a:cubicBezTo>
                      <a:pt x="126329" y="427277"/>
                      <a:pt x="134388" y="419218"/>
                      <a:pt x="144329" y="419218"/>
                    </a:cubicBezTo>
                    <a:lnTo>
                      <a:pt x="192798" y="419218"/>
                    </a:lnTo>
                    <a:lnTo>
                      <a:pt x="192798" y="373336"/>
                    </a:lnTo>
                    <a:lnTo>
                      <a:pt x="13406" y="373336"/>
                    </a:lnTo>
                    <a:cubicBezTo>
                      <a:pt x="6002" y="373336"/>
                      <a:pt x="0" y="367334"/>
                      <a:pt x="0" y="359930"/>
                    </a:cubicBezTo>
                    <a:lnTo>
                      <a:pt x="0" y="13406"/>
                    </a:lnTo>
                    <a:cubicBezTo>
                      <a:pt x="0" y="6002"/>
                      <a:pt x="6002" y="0"/>
                      <a:pt x="13406" y="0"/>
                    </a:cubicBezTo>
                    <a:close/>
                  </a:path>
                </a:pathLst>
              </a:custGeom>
            </p:spPr>
            <p:style>
              <a:lnRef idx="0">
                <a:schemeClr val="accent2"/>
              </a:lnRef>
              <a:fillRef idx="3">
                <a:schemeClr val="accent2"/>
              </a:fillRef>
              <a:effectRef idx="3">
                <a:schemeClr val="accent2"/>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sp>
            <p:nvSpPr>
              <p:cNvPr id="12" name="文本框 11"/>
              <p:cNvSpPr txBox="1"/>
              <p:nvPr/>
            </p:nvSpPr>
            <p:spPr>
              <a:xfrm>
                <a:off x="16210" y="1238"/>
                <a:ext cx="1728" cy="580"/>
              </a:xfrm>
              <a:prstGeom prst="rect">
                <a:avLst/>
              </a:prstGeom>
              <a:noFill/>
            </p:spPr>
            <p:txBody>
              <a:bodyPr wrap="none" rtlCol="0">
                <a:spAutoFit/>
              </a:bodyPr>
              <a:p>
                <a:r>
                  <a:rPr lang="zh-CN" altLang="en-US"/>
                  <a:t>中控系统</a:t>
                </a:r>
                <a:endParaRPr lang="zh-CN" altLang="en-US"/>
              </a:p>
            </p:txBody>
          </p:sp>
        </p:grpSp>
        <p:grpSp>
          <p:nvGrpSpPr>
            <p:cNvPr id="27" name="组合 26"/>
            <p:cNvGrpSpPr/>
            <p:nvPr/>
          </p:nvGrpSpPr>
          <p:grpSpPr>
            <a:xfrm rot="0">
              <a:off x="583" y="4585"/>
              <a:ext cx="1700" cy="1134"/>
              <a:chOff x="949" y="8956"/>
              <a:chExt cx="1700" cy="1134"/>
            </a:xfrm>
          </p:grpSpPr>
          <p:sp>
            <p:nvSpPr>
              <p:cNvPr id="22" name="电脑、PC、屏幕"/>
              <p:cNvSpPr/>
              <p:nvPr/>
            </p:nvSpPr>
            <p:spPr>
              <a:xfrm>
                <a:off x="949" y="8956"/>
                <a:ext cx="1701" cy="1134"/>
              </a:xfrm>
              <a:custGeom>
                <a:avLst/>
                <a:gdLst>
                  <a:gd name="connsiteX0" fmla="*/ 228798 w 540659"/>
                  <a:gd name="connsiteY0" fmla="*/ 373336 h 455218"/>
                  <a:gd name="connsiteX1" fmla="*/ 228798 w 540659"/>
                  <a:gd name="connsiteY1" fmla="*/ 419218 h 455218"/>
                  <a:gd name="connsiteX2" fmla="*/ 311861 w 540659"/>
                  <a:gd name="connsiteY2" fmla="*/ 419218 h 455218"/>
                  <a:gd name="connsiteX3" fmla="*/ 311861 w 540659"/>
                  <a:gd name="connsiteY3" fmla="*/ 373336 h 455218"/>
                  <a:gd name="connsiteX4" fmla="*/ 39575 w 540659"/>
                  <a:gd name="connsiteY4" fmla="*/ 36389 h 455218"/>
                  <a:gd name="connsiteX5" fmla="*/ 37535 w 540659"/>
                  <a:gd name="connsiteY5" fmla="*/ 38429 h 455218"/>
                  <a:gd name="connsiteX6" fmla="*/ 37535 w 540659"/>
                  <a:gd name="connsiteY6" fmla="*/ 335296 h 455218"/>
                  <a:gd name="connsiteX7" fmla="*/ 39575 w 540659"/>
                  <a:gd name="connsiteY7" fmla="*/ 337336 h 455218"/>
                  <a:gd name="connsiteX8" fmla="*/ 502220 w 540659"/>
                  <a:gd name="connsiteY8" fmla="*/ 337336 h 455218"/>
                  <a:gd name="connsiteX9" fmla="*/ 504260 w 540659"/>
                  <a:gd name="connsiteY9" fmla="*/ 335296 h 455218"/>
                  <a:gd name="connsiteX10" fmla="*/ 504260 w 540659"/>
                  <a:gd name="connsiteY10" fmla="*/ 38429 h 455218"/>
                  <a:gd name="connsiteX11" fmla="*/ 502220 w 540659"/>
                  <a:gd name="connsiteY11" fmla="*/ 36389 h 455218"/>
                  <a:gd name="connsiteX12" fmla="*/ 13406 w 540659"/>
                  <a:gd name="connsiteY12" fmla="*/ 0 h 455218"/>
                  <a:gd name="connsiteX13" fmla="*/ 527253 w 540659"/>
                  <a:gd name="connsiteY13" fmla="*/ 0 h 455218"/>
                  <a:gd name="connsiteX14" fmla="*/ 540659 w 540659"/>
                  <a:gd name="connsiteY14" fmla="*/ 13406 h 455218"/>
                  <a:gd name="connsiteX15" fmla="*/ 540659 w 540659"/>
                  <a:gd name="connsiteY15" fmla="*/ 359930 h 455218"/>
                  <a:gd name="connsiteX16" fmla="*/ 527253 w 540659"/>
                  <a:gd name="connsiteY16" fmla="*/ 373336 h 455218"/>
                  <a:gd name="connsiteX17" fmla="*/ 347861 w 540659"/>
                  <a:gd name="connsiteY17" fmla="*/ 373336 h 455218"/>
                  <a:gd name="connsiteX18" fmla="*/ 347861 w 540659"/>
                  <a:gd name="connsiteY18" fmla="*/ 419218 h 455218"/>
                  <a:gd name="connsiteX19" fmla="*/ 396329 w 540659"/>
                  <a:gd name="connsiteY19" fmla="*/ 419218 h 455218"/>
                  <a:gd name="connsiteX20" fmla="*/ 414329 w 540659"/>
                  <a:gd name="connsiteY20" fmla="*/ 437218 h 455218"/>
                  <a:gd name="connsiteX21" fmla="*/ 396329 w 540659"/>
                  <a:gd name="connsiteY21" fmla="*/ 455218 h 455218"/>
                  <a:gd name="connsiteX22" fmla="*/ 144329 w 540659"/>
                  <a:gd name="connsiteY22" fmla="*/ 455218 h 455218"/>
                  <a:gd name="connsiteX23" fmla="*/ 126329 w 540659"/>
                  <a:gd name="connsiteY23" fmla="*/ 437218 h 455218"/>
                  <a:gd name="connsiteX24" fmla="*/ 144329 w 540659"/>
                  <a:gd name="connsiteY24" fmla="*/ 419218 h 455218"/>
                  <a:gd name="connsiteX25" fmla="*/ 192798 w 540659"/>
                  <a:gd name="connsiteY25" fmla="*/ 419218 h 455218"/>
                  <a:gd name="connsiteX26" fmla="*/ 192798 w 540659"/>
                  <a:gd name="connsiteY26" fmla="*/ 373336 h 455218"/>
                  <a:gd name="connsiteX27" fmla="*/ 13406 w 540659"/>
                  <a:gd name="connsiteY27" fmla="*/ 373336 h 455218"/>
                  <a:gd name="connsiteX28" fmla="*/ 0 w 540659"/>
                  <a:gd name="connsiteY28" fmla="*/ 359930 h 455218"/>
                  <a:gd name="connsiteX29" fmla="*/ 0 w 540659"/>
                  <a:gd name="connsiteY29" fmla="*/ 13406 h 455218"/>
                  <a:gd name="connsiteX30" fmla="*/ 13406 w 540659"/>
                  <a:gd name="connsiteY30" fmla="*/ 0 h 45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0659" h="455218">
                    <a:moveTo>
                      <a:pt x="228798" y="373336"/>
                    </a:moveTo>
                    <a:lnTo>
                      <a:pt x="228798" y="419218"/>
                    </a:lnTo>
                    <a:lnTo>
                      <a:pt x="311861" y="419218"/>
                    </a:lnTo>
                    <a:lnTo>
                      <a:pt x="311861" y="373336"/>
                    </a:lnTo>
                    <a:close/>
                    <a:moveTo>
                      <a:pt x="39575" y="36389"/>
                    </a:moveTo>
                    <a:cubicBezTo>
                      <a:pt x="38448" y="36389"/>
                      <a:pt x="37535" y="37302"/>
                      <a:pt x="37535" y="38429"/>
                    </a:cubicBezTo>
                    <a:lnTo>
                      <a:pt x="37535" y="335296"/>
                    </a:lnTo>
                    <a:cubicBezTo>
                      <a:pt x="37535" y="336423"/>
                      <a:pt x="38448" y="337336"/>
                      <a:pt x="39575" y="337336"/>
                    </a:cubicBezTo>
                    <a:lnTo>
                      <a:pt x="502220" y="337336"/>
                    </a:lnTo>
                    <a:cubicBezTo>
                      <a:pt x="503347" y="337336"/>
                      <a:pt x="504260" y="336423"/>
                      <a:pt x="504260" y="335296"/>
                    </a:cubicBezTo>
                    <a:lnTo>
                      <a:pt x="504260" y="38429"/>
                    </a:lnTo>
                    <a:cubicBezTo>
                      <a:pt x="504260" y="37302"/>
                      <a:pt x="503347" y="36389"/>
                      <a:pt x="502220" y="36389"/>
                    </a:cubicBezTo>
                    <a:close/>
                    <a:moveTo>
                      <a:pt x="13406" y="0"/>
                    </a:moveTo>
                    <a:lnTo>
                      <a:pt x="527253" y="0"/>
                    </a:lnTo>
                    <a:cubicBezTo>
                      <a:pt x="534657" y="0"/>
                      <a:pt x="540659" y="6002"/>
                      <a:pt x="540659" y="13406"/>
                    </a:cubicBezTo>
                    <a:lnTo>
                      <a:pt x="540659" y="359930"/>
                    </a:lnTo>
                    <a:cubicBezTo>
                      <a:pt x="540659" y="367334"/>
                      <a:pt x="534657" y="373336"/>
                      <a:pt x="527253" y="373336"/>
                    </a:cubicBezTo>
                    <a:lnTo>
                      <a:pt x="347861" y="373336"/>
                    </a:lnTo>
                    <a:lnTo>
                      <a:pt x="347861" y="419218"/>
                    </a:lnTo>
                    <a:lnTo>
                      <a:pt x="396329" y="419218"/>
                    </a:lnTo>
                    <a:cubicBezTo>
                      <a:pt x="406270" y="419218"/>
                      <a:pt x="414329" y="427277"/>
                      <a:pt x="414329" y="437218"/>
                    </a:cubicBezTo>
                    <a:cubicBezTo>
                      <a:pt x="414329" y="447159"/>
                      <a:pt x="406270" y="455218"/>
                      <a:pt x="396329" y="455218"/>
                    </a:cubicBezTo>
                    <a:lnTo>
                      <a:pt x="144329" y="455218"/>
                    </a:lnTo>
                    <a:cubicBezTo>
                      <a:pt x="134388" y="455218"/>
                      <a:pt x="126329" y="447159"/>
                      <a:pt x="126329" y="437218"/>
                    </a:cubicBezTo>
                    <a:cubicBezTo>
                      <a:pt x="126329" y="427277"/>
                      <a:pt x="134388" y="419218"/>
                      <a:pt x="144329" y="419218"/>
                    </a:cubicBezTo>
                    <a:lnTo>
                      <a:pt x="192798" y="419218"/>
                    </a:lnTo>
                    <a:lnTo>
                      <a:pt x="192798" y="373336"/>
                    </a:lnTo>
                    <a:lnTo>
                      <a:pt x="13406" y="373336"/>
                    </a:lnTo>
                    <a:cubicBezTo>
                      <a:pt x="6002" y="373336"/>
                      <a:pt x="0" y="367334"/>
                      <a:pt x="0" y="359930"/>
                    </a:cubicBezTo>
                    <a:lnTo>
                      <a:pt x="0" y="13406"/>
                    </a:lnTo>
                    <a:cubicBezTo>
                      <a:pt x="0" y="6002"/>
                      <a:pt x="6002" y="0"/>
                      <a:pt x="13406" y="0"/>
                    </a:cubicBezTo>
                    <a:close/>
                  </a:path>
                </a:pathLst>
              </a:custGeom>
            </p:spPr>
            <p:style>
              <a:lnRef idx="0">
                <a:schemeClr val="accent6"/>
              </a:lnRef>
              <a:fillRef idx="3">
                <a:schemeClr val="accent6"/>
              </a:fillRef>
              <a:effectRef idx="3">
                <a:schemeClr val="accent6"/>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sp>
            <p:nvSpPr>
              <p:cNvPr id="23" name="文本框 22"/>
              <p:cNvSpPr txBox="1"/>
              <p:nvPr/>
            </p:nvSpPr>
            <p:spPr>
              <a:xfrm>
                <a:off x="1290" y="9133"/>
                <a:ext cx="1008" cy="580"/>
              </a:xfrm>
              <a:prstGeom prst="rect">
                <a:avLst/>
              </a:prstGeom>
              <a:noFill/>
            </p:spPr>
            <p:txBody>
              <a:bodyPr wrap="none" rtlCol="0">
                <a:spAutoFit/>
              </a:bodyPr>
              <a:p>
                <a:r>
                  <a:rPr lang="zh-CN" altLang="en-US"/>
                  <a:t>设备</a:t>
                </a:r>
                <a:endParaRPr lang="zh-CN" altLang="en-US"/>
              </a:p>
            </p:txBody>
          </p:sp>
        </p:grpSp>
        <p:grpSp>
          <p:nvGrpSpPr>
            <p:cNvPr id="28" name="组合 27"/>
            <p:cNvGrpSpPr/>
            <p:nvPr/>
          </p:nvGrpSpPr>
          <p:grpSpPr>
            <a:xfrm rot="0">
              <a:off x="3251" y="4585"/>
              <a:ext cx="1700" cy="1134"/>
              <a:chOff x="949" y="8956"/>
              <a:chExt cx="1700" cy="1134"/>
            </a:xfrm>
          </p:grpSpPr>
          <p:sp>
            <p:nvSpPr>
              <p:cNvPr id="29" name="电脑、PC、屏幕"/>
              <p:cNvSpPr/>
              <p:nvPr/>
            </p:nvSpPr>
            <p:spPr>
              <a:xfrm>
                <a:off x="949" y="8956"/>
                <a:ext cx="1701" cy="1134"/>
              </a:xfrm>
              <a:custGeom>
                <a:avLst/>
                <a:gdLst>
                  <a:gd name="connsiteX0" fmla="*/ 228798 w 540659"/>
                  <a:gd name="connsiteY0" fmla="*/ 373336 h 455218"/>
                  <a:gd name="connsiteX1" fmla="*/ 228798 w 540659"/>
                  <a:gd name="connsiteY1" fmla="*/ 419218 h 455218"/>
                  <a:gd name="connsiteX2" fmla="*/ 311861 w 540659"/>
                  <a:gd name="connsiteY2" fmla="*/ 419218 h 455218"/>
                  <a:gd name="connsiteX3" fmla="*/ 311861 w 540659"/>
                  <a:gd name="connsiteY3" fmla="*/ 373336 h 455218"/>
                  <a:gd name="connsiteX4" fmla="*/ 39575 w 540659"/>
                  <a:gd name="connsiteY4" fmla="*/ 36389 h 455218"/>
                  <a:gd name="connsiteX5" fmla="*/ 37535 w 540659"/>
                  <a:gd name="connsiteY5" fmla="*/ 38429 h 455218"/>
                  <a:gd name="connsiteX6" fmla="*/ 37535 w 540659"/>
                  <a:gd name="connsiteY6" fmla="*/ 335296 h 455218"/>
                  <a:gd name="connsiteX7" fmla="*/ 39575 w 540659"/>
                  <a:gd name="connsiteY7" fmla="*/ 337336 h 455218"/>
                  <a:gd name="connsiteX8" fmla="*/ 502220 w 540659"/>
                  <a:gd name="connsiteY8" fmla="*/ 337336 h 455218"/>
                  <a:gd name="connsiteX9" fmla="*/ 504260 w 540659"/>
                  <a:gd name="connsiteY9" fmla="*/ 335296 h 455218"/>
                  <a:gd name="connsiteX10" fmla="*/ 504260 w 540659"/>
                  <a:gd name="connsiteY10" fmla="*/ 38429 h 455218"/>
                  <a:gd name="connsiteX11" fmla="*/ 502220 w 540659"/>
                  <a:gd name="connsiteY11" fmla="*/ 36389 h 455218"/>
                  <a:gd name="connsiteX12" fmla="*/ 13406 w 540659"/>
                  <a:gd name="connsiteY12" fmla="*/ 0 h 455218"/>
                  <a:gd name="connsiteX13" fmla="*/ 527253 w 540659"/>
                  <a:gd name="connsiteY13" fmla="*/ 0 h 455218"/>
                  <a:gd name="connsiteX14" fmla="*/ 540659 w 540659"/>
                  <a:gd name="connsiteY14" fmla="*/ 13406 h 455218"/>
                  <a:gd name="connsiteX15" fmla="*/ 540659 w 540659"/>
                  <a:gd name="connsiteY15" fmla="*/ 359930 h 455218"/>
                  <a:gd name="connsiteX16" fmla="*/ 527253 w 540659"/>
                  <a:gd name="connsiteY16" fmla="*/ 373336 h 455218"/>
                  <a:gd name="connsiteX17" fmla="*/ 347861 w 540659"/>
                  <a:gd name="connsiteY17" fmla="*/ 373336 h 455218"/>
                  <a:gd name="connsiteX18" fmla="*/ 347861 w 540659"/>
                  <a:gd name="connsiteY18" fmla="*/ 419218 h 455218"/>
                  <a:gd name="connsiteX19" fmla="*/ 396329 w 540659"/>
                  <a:gd name="connsiteY19" fmla="*/ 419218 h 455218"/>
                  <a:gd name="connsiteX20" fmla="*/ 414329 w 540659"/>
                  <a:gd name="connsiteY20" fmla="*/ 437218 h 455218"/>
                  <a:gd name="connsiteX21" fmla="*/ 396329 w 540659"/>
                  <a:gd name="connsiteY21" fmla="*/ 455218 h 455218"/>
                  <a:gd name="connsiteX22" fmla="*/ 144329 w 540659"/>
                  <a:gd name="connsiteY22" fmla="*/ 455218 h 455218"/>
                  <a:gd name="connsiteX23" fmla="*/ 126329 w 540659"/>
                  <a:gd name="connsiteY23" fmla="*/ 437218 h 455218"/>
                  <a:gd name="connsiteX24" fmla="*/ 144329 w 540659"/>
                  <a:gd name="connsiteY24" fmla="*/ 419218 h 455218"/>
                  <a:gd name="connsiteX25" fmla="*/ 192798 w 540659"/>
                  <a:gd name="connsiteY25" fmla="*/ 419218 h 455218"/>
                  <a:gd name="connsiteX26" fmla="*/ 192798 w 540659"/>
                  <a:gd name="connsiteY26" fmla="*/ 373336 h 455218"/>
                  <a:gd name="connsiteX27" fmla="*/ 13406 w 540659"/>
                  <a:gd name="connsiteY27" fmla="*/ 373336 h 455218"/>
                  <a:gd name="connsiteX28" fmla="*/ 0 w 540659"/>
                  <a:gd name="connsiteY28" fmla="*/ 359930 h 455218"/>
                  <a:gd name="connsiteX29" fmla="*/ 0 w 540659"/>
                  <a:gd name="connsiteY29" fmla="*/ 13406 h 455218"/>
                  <a:gd name="connsiteX30" fmla="*/ 13406 w 540659"/>
                  <a:gd name="connsiteY30" fmla="*/ 0 h 45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0659" h="455218">
                    <a:moveTo>
                      <a:pt x="228798" y="373336"/>
                    </a:moveTo>
                    <a:lnTo>
                      <a:pt x="228798" y="419218"/>
                    </a:lnTo>
                    <a:lnTo>
                      <a:pt x="311861" y="419218"/>
                    </a:lnTo>
                    <a:lnTo>
                      <a:pt x="311861" y="373336"/>
                    </a:lnTo>
                    <a:close/>
                    <a:moveTo>
                      <a:pt x="39575" y="36389"/>
                    </a:moveTo>
                    <a:cubicBezTo>
                      <a:pt x="38448" y="36389"/>
                      <a:pt x="37535" y="37302"/>
                      <a:pt x="37535" y="38429"/>
                    </a:cubicBezTo>
                    <a:lnTo>
                      <a:pt x="37535" y="335296"/>
                    </a:lnTo>
                    <a:cubicBezTo>
                      <a:pt x="37535" y="336423"/>
                      <a:pt x="38448" y="337336"/>
                      <a:pt x="39575" y="337336"/>
                    </a:cubicBezTo>
                    <a:lnTo>
                      <a:pt x="502220" y="337336"/>
                    </a:lnTo>
                    <a:cubicBezTo>
                      <a:pt x="503347" y="337336"/>
                      <a:pt x="504260" y="336423"/>
                      <a:pt x="504260" y="335296"/>
                    </a:cubicBezTo>
                    <a:lnTo>
                      <a:pt x="504260" y="38429"/>
                    </a:lnTo>
                    <a:cubicBezTo>
                      <a:pt x="504260" y="37302"/>
                      <a:pt x="503347" y="36389"/>
                      <a:pt x="502220" y="36389"/>
                    </a:cubicBezTo>
                    <a:close/>
                    <a:moveTo>
                      <a:pt x="13406" y="0"/>
                    </a:moveTo>
                    <a:lnTo>
                      <a:pt x="527253" y="0"/>
                    </a:lnTo>
                    <a:cubicBezTo>
                      <a:pt x="534657" y="0"/>
                      <a:pt x="540659" y="6002"/>
                      <a:pt x="540659" y="13406"/>
                    </a:cubicBezTo>
                    <a:lnTo>
                      <a:pt x="540659" y="359930"/>
                    </a:lnTo>
                    <a:cubicBezTo>
                      <a:pt x="540659" y="367334"/>
                      <a:pt x="534657" y="373336"/>
                      <a:pt x="527253" y="373336"/>
                    </a:cubicBezTo>
                    <a:lnTo>
                      <a:pt x="347861" y="373336"/>
                    </a:lnTo>
                    <a:lnTo>
                      <a:pt x="347861" y="419218"/>
                    </a:lnTo>
                    <a:lnTo>
                      <a:pt x="396329" y="419218"/>
                    </a:lnTo>
                    <a:cubicBezTo>
                      <a:pt x="406270" y="419218"/>
                      <a:pt x="414329" y="427277"/>
                      <a:pt x="414329" y="437218"/>
                    </a:cubicBezTo>
                    <a:cubicBezTo>
                      <a:pt x="414329" y="447159"/>
                      <a:pt x="406270" y="455218"/>
                      <a:pt x="396329" y="455218"/>
                    </a:cubicBezTo>
                    <a:lnTo>
                      <a:pt x="144329" y="455218"/>
                    </a:lnTo>
                    <a:cubicBezTo>
                      <a:pt x="134388" y="455218"/>
                      <a:pt x="126329" y="447159"/>
                      <a:pt x="126329" y="437218"/>
                    </a:cubicBezTo>
                    <a:cubicBezTo>
                      <a:pt x="126329" y="427277"/>
                      <a:pt x="134388" y="419218"/>
                      <a:pt x="144329" y="419218"/>
                    </a:cubicBezTo>
                    <a:lnTo>
                      <a:pt x="192798" y="419218"/>
                    </a:lnTo>
                    <a:lnTo>
                      <a:pt x="192798" y="373336"/>
                    </a:lnTo>
                    <a:lnTo>
                      <a:pt x="13406" y="373336"/>
                    </a:lnTo>
                    <a:cubicBezTo>
                      <a:pt x="6002" y="373336"/>
                      <a:pt x="0" y="367334"/>
                      <a:pt x="0" y="359930"/>
                    </a:cubicBezTo>
                    <a:lnTo>
                      <a:pt x="0" y="13406"/>
                    </a:lnTo>
                    <a:cubicBezTo>
                      <a:pt x="0" y="6002"/>
                      <a:pt x="6002" y="0"/>
                      <a:pt x="13406" y="0"/>
                    </a:cubicBezTo>
                    <a:close/>
                  </a:path>
                </a:pathLst>
              </a:custGeom>
            </p:spPr>
            <p:style>
              <a:lnRef idx="0">
                <a:schemeClr val="accent6"/>
              </a:lnRef>
              <a:fillRef idx="3">
                <a:schemeClr val="accent6"/>
              </a:fillRef>
              <a:effectRef idx="3">
                <a:schemeClr val="accent6"/>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sp>
            <p:nvSpPr>
              <p:cNvPr id="30" name="文本框 29"/>
              <p:cNvSpPr txBox="1"/>
              <p:nvPr/>
            </p:nvSpPr>
            <p:spPr>
              <a:xfrm>
                <a:off x="1290" y="9133"/>
                <a:ext cx="1008" cy="580"/>
              </a:xfrm>
              <a:prstGeom prst="rect">
                <a:avLst/>
              </a:prstGeom>
              <a:noFill/>
            </p:spPr>
            <p:txBody>
              <a:bodyPr wrap="none" rtlCol="0">
                <a:spAutoFit/>
              </a:bodyPr>
              <a:p>
                <a:r>
                  <a:rPr lang="zh-CN" altLang="en-US"/>
                  <a:t>设备</a:t>
                </a:r>
                <a:endParaRPr lang="zh-CN" altLang="en-US"/>
              </a:p>
            </p:txBody>
          </p:sp>
        </p:grpSp>
        <p:grpSp>
          <p:nvGrpSpPr>
            <p:cNvPr id="31" name="组合 30"/>
            <p:cNvGrpSpPr/>
            <p:nvPr/>
          </p:nvGrpSpPr>
          <p:grpSpPr>
            <a:xfrm rot="0">
              <a:off x="5919" y="4585"/>
              <a:ext cx="1700" cy="1134"/>
              <a:chOff x="949" y="8956"/>
              <a:chExt cx="1700" cy="1134"/>
            </a:xfrm>
          </p:grpSpPr>
          <p:sp>
            <p:nvSpPr>
              <p:cNvPr id="32" name="电脑、PC、屏幕"/>
              <p:cNvSpPr/>
              <p:nvPr/>
            </p:nvSpPr>
            <p:spPr>
              <a:xfrm>
                <a:off x="949" y="8956"/>
                <a:ext cx="1701" cy="1134"/>
              </a:xfrm>
              <a:custGeom>
                <a:avLst/>
                <a:gdLst>
                  <a:gd name="connsiteX0" fmla="*/ 228798 w 540659"/>
                  <a:gd name="connsiteY0" fmla="*/ 373336 h 455218"/>
                  <a:gd name="connsiteX1" fmla="*/ 228798 w 540659"/>
                  <a:gd name="connsiteY1" fmla="*/ 419218 h 455218"/>
                  <a:gd name="connsiteX2" fmla="*/ 311861 w 540659"/>
                  <a:gd name="connsiteY2" fmla="*/ 419218 h 455218"/>
                  <a:gd name="connsiteX3" fmla="*/ 311861 w 540659"/>
                  <a:gd name="connsiteY3" fmla="*/ 373336 h 455218"/>
                  <a:gd name="connsiteX4" fmla="*/ 39575 w 540659"/>
                  <a:gd name="connsiteY4" fmla="*/ 36389 h 455218"/>
                  <a:gd name="connsiteX5" fmla="*/ 37535 w 540659"/>
                  <a:gd name="connsiteY5" fmla="*/ 38429 h 455218"/>
                  <a:gd name="connsiteX6" fmla="*/ 37535 w 540659"/>
                  <a:gd name="connsiteY6" fmla="*/ 335296 h 455218"/>
                  <a:gd name="connsiteX7" fmla="*/ 39575 w 540659"/>
                  <a:gd name="connsiteY7" fmla="*/ 337336 h 455218"/>
                  <a:gd name="connsiteX8" fmla="*/ 502220 w 540659"/>
                  <a:gd name="connsiteY8" fmla="*/ 337336 h 455218"/>
                  <a:gd name="connsiteX9" fmla="*/ 504260 w 540659"/>
                  <a:gd name="connsiteY9" fmla="*/ 335296 h 455218"/>
                  <a:gd name="connsiteX10" fmla="*/ 504260 w 540659"/>
                  <a:gd name="connsiteY10" fmla="*/ 38429 h 455218"/>
                  <a:gd name="connsiteX11" fmla="*/ 502220 w 540659"/>
                  <a:gd name="connsiteY11" fmla="*/ 36389 h 455218"/>
                  <a:gd name="connsiteX12" fmla="*/ 13406 w 540659"/>
                  <a:gd name="connsiteY12" fmla="*/ 0 h 455218"/>
                  <a:gd name="connsiteX13" fmla="*/ 527253 w 540659"/>
                  <a:gd name="connsiteY13" fmla="*/ 0 h 455218"/>
                  <a:gd name="connsiteX14" fmla="*/ 540659 w 540659"/>
                  <a:gd name="connsiteY14" fmla="*/ 13406 h 455218"/>
                  <a:gd name="connsiteX15" fmla="*/ 540659 w 540659"/>
                  <a:gd name="connsiteY15" fmla="*/ 359930 h 455218"/>
                  <a:gd name="connsiteX16" fmla="*/ 527253 w 540659"/>
                  <a:gd name="connsiteY16" fmla="*/ 373336 h 455218"/>
                  <a:gd name="connsiteX17" fmla="*/ 347861 w 540659"/>
                  <a:gd name="connsiteY17" fmla="*/ 373336 h 455218"/>
                  <a:gd name="connsiteX18" fmla="*/ 347861 w 540659"/>
                  <a:gd name="connsiteY18" fmla="*/ 419218 h 455218"/>
                  <a:gd name="connsiteX19" fmla="*/ 396329 w 540659"/>
                  <a:gd name="connsiteY19" fmla="*/ 419218 h 455218"/>
                  <a:gd name="connsiteX20" fmla="*/ 414329 w 540659"/>
                  <a:gd name="connsiteY20" fmla="*/ 437218 h 455218"/>
                  <a:gd name="connsiteX21" fmla="*/ 396329 w 540659"/>
                  <a:gd name="connsiteY21" fmla="*/ 455218 h 455218"/>
                  <a:gd name="connsiteX22" fmla="*/ 144329 w 540659"/>
                  <a:gd name="connsiteY22" fmla="*/ 455218 h 455218"/>
                  <a:gd name="connsiteX23" fmla="*/ 126329 w 540659"/>
                  <a:gd name="connsiteY23" fmla="*/ 437218 h 455218"/>
                  <a:gd name="connsiteX24" fmla="*/ 144329 w 540659"/>
                  <a:gd name="connsiteY24" fmla="*/ 419218 h 455218"/>
                  <a:gd name="connsiteX25" fmla="*/ 192798 w 540659"/>
                  <a:gd name="connsiteY25" fmla="*/ 419218 h 455218"/>
                  <a:gd name="connsiteX26" fmla="*/ 192798 w 540659"/>
                  <a:gd name="connsiteY26" fmla="*/ 373336 h 455218"/>
                  <a:gd name="connsiteX27" fmla="*/ 13406 w 540659"/>
                  <a:gd name="connsiteY27" fmla="*/ 373336 h 455218"/>
                  <a:gd name="connsiteX28" fmla="*/ 0 w 540659"/>
                  <a:gd name="connsiteY28" fmla="*/ 359930 h 455218"/>
                  <a:gd name="connsiteX29" fmla="*/ 0 w 540659"/>
                  <a:gd name="connsiteY29" fmla="*/ 13406 h 455218"/>
                  <a:gd name="connsiteX30" fmla="*/ 13406 w 540659"/>
                  <a:gd name="connsiteY30" fmla="*/ 0 h 45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0659" h="455218">
                    <a:moveTo>
                      <a:pt x="228798" y="373336"/>
                    </a:moveTo>
                    <a:lnTo>
                      <a:pt x="228798" y="419218"/>
                    </a:lnTo>
                    <a:lnTo>
                      <a:pt x="311861" y="419218"/>
                    </a:lnTo>
                    <a:lnTo>
                      <a:pt x="311861" y="373336"/>
                    </a:lnTo>
                    <a:close/>
                    <a:moveTo>
                      <a:pt x="39575" y="36389"/>
                    </a:moveTo>
                    <a:cubicBezTo>
                      <a:pt x="38448" y="36389"/>
                      <a:pt x="37535" y="37302"/>
                      <a:pt x="37535" y="38429"/>
                    </a:cubicBezTo>
                    <a:lnTo>
                      <a:pt x="37535" y="335296"/>
                    </a:lnTo>
                    <a:cubicBezTo>
                      <a:pt x="37535" y="336423"/>
                      <a:pt x="38448" y="337336"/>
                      <a:pt x="39575" y="337336"/>
                    </a:cubicBezTo>
                    <a:lnTo>
                      <a:pt x="502220" y="337336"/>
                    </a:lnTo>
                    <a:cubicBezTo>
                      <a:pt x="503347" y="337336"/>
                      <a:pt x="504260" y="336423"/>
                      <a:pt x="504260" y="335296"/>
                    </a:cubicBezTo>
                    <a:lnTo>
                      <a:pt x="504260" y="38429"/>
                    </a:lnTo>
                    <a:cubicBezTo>
                      <a:pt x="504260" y="37302"/>
                      <a:pt x="503347" y="36389"/>
                      <a:pt x="502220" y="36389"/>
                    </a:cubicBezTo>
                    <a:close/>
                    <a:moveTo>
                      <a:pt x="13406" y="0"/>
                    </a:moveTo>
                    <a:lnTo>
                      <a:pt x="527253" y="0"/>
                    </a:lnTo>
                    <a:cubicBezTo>
                      <a:pt x="534657" y="0"/>
                      <a:pt x="540659" y="6002"/>
                      <a:pt x="540659" y="13406"/>
                    </a:cubicBezTo>
                    <a:lnTo>
                      <a:pt x="540659" y="359930"/>
                    </a:lnTo>
                    <a:cubicBezTo>
                      <a:pt x="540659" y="367334"/>
                      <a:pt x="534657" y="373336"/>
                      <a:pt x="527253" y="373336"/>
                    </a:cubicBezTo>
                    <a:lnTo>
                      <a:pt x="347861" y="373336"/>
                    </a:lnTo>
                    <a:lnTo>
                      <a:pt x="347861" y="419218"/>
                    </a:lnTo>
                    <a:lnTo>
                      <a:pt x="396329" y="419218"/>
                    </a:lnTo>
                    <a:cubicBezTo>
                      <a:pt x="406270" y="419218"/>
                      <a:pt x="414329" y="427277"/>
                      <a:pt x="414329" y="437218"/>
                    </a:cubicBezTo>
                    <a:cubicBezTo>
                      <a:pt x="414329" y="447159"/>
                      <a:pt x="406270" y="455218"/>
                      <a:pt x="396329" y="455218"/>
                    </a:cubicBezTo>
                    <a:lnTo>
                      <a:pt x="144329" y="455218"/>
                    </a:lnTo>
                    <a:cubicBezTo>
                      <a:pt x="134388" y="455218"/>
                      <a:pt x="126329" y="447159"/>
                      <a:pt x="126329" y="437218"/>
                    </a:cubicBezTo>
                    <a:cubicBezTo>
                      <a:pt x="126329" y="427277"/>
                      <a:pt x="134388" y="419218"/>
                      <a:pt x="144329" y="419218"/>
                    </a:cubicBezTo>
                    <a:lnTo>
                      <a:pt x="192798" y="419218"/>
                    </a:lnTo>
                    <a:lnTo>
                      <a:pt x="192798" y="373336"/>
                    </a:lnTo>
                    <a:lnTo>
                      <a:pt x="13406" y="373336"/>
                    </a:lnTo>
                    <a:cubicBezTo>
                      <a:pt x="6002" y="373336"/>
                      <a:pt x="0" y="367334"/>
                      <a:pt x="0" y="359930"/>
                    </a:cubicBezTo>
                    <a:lnTo>
                      <a:pt x="0" y="13406"/>
                    </a:lnTo>
                    <a:cubicBezTo>
                      <a:pt x="0" y="6002"/>
                      <a:pt x="6002" y="0"/>
                      <a:pt x="13406" y="0"/>
                    </a:cubicBezTo>
                    <a:close/>
                  </a:path>
                </a:pathLst>
              </a:custGeom>
            </p:spPr>
            <p:style>
              <a:lnRef idx="0">
                <a:schemeClr val="accent6"/>
              </a:lnRef>
              <a:fillRef idx="3">
                <a:schemeClr val="accent6"/>
              </a:fillRef>
              <a:effectRef idx="3">
                <a:schemeClr val="accent6"/>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sp>
            <p:nvSpPr>
              <p:cNvPr id="33" name="文本框 32"/>
              <p:cNvSpPr txBox="1"/>
              <p:nvPr/>
            </p:nvSpPr>
            <p:spPr>
              <a:xfrm>
                <a:off x="1290" y="9133"/>
                <a:ext cx="1008" cy="580"/>
              </a:xfrm>
              <a:prstGeom prst="rect">
                <a:avLst/>
              </a:prstGeom>
              <a:noFill/>
            </p:spPr>
            <p:txBody>
              <a:bodyPr wrap="none" rtlCol="0">
                <a:spAutoFit/>
              </a:bodyPr>
              <a:p>
                <a:r>
                  <a:rPr lang="zh-CN" altLang="en-US"/>
                  <a:t>设备</a:t>
                </a:r>
                <a:endParaRPr lang="zh-CN" altLang="en-US"/>
              </a:p>
            </p:txBody>
          </p:sp>
        </p:grpSp>
        <p:grpSp>
          <p:nvGrpSpPr>
            <p:cNvPr id="34" name="组合 33"/>
            <p:cNvGrpSpPr/>
            <p:nvPr/>
          </p:nvGrpSpPr>
          <p:grpSpPr>
            <a:xfrm rot="0">
              <a:off x="8587" y="4585"/>
              <a:ext cx="1700" cy="1134"/>
              <a:chOff x="949" y="8956"/>
              <a:chExt cx="1700" cy="1134"/>
            </a:xfrm>
          </p:grpSpPr>
          <p:sp>
            <p:nvSpPr>
              <p:cNvPr id="35" name="电脑、PC、屏幕"/>
              <p:cNvSpPr/>
              <p:nvPr/>
            </p:nvSpPr>
            <p:spPr>
              <a:xfrm>
                <a:off x="949" y="8956"/>
                <a:ext cx="1701" cy="1134"/>
              </a:xfrm>
              <a:custGeom>
                <a:avLst/>
                <a:gdLst>
                  <a:gd name="connsiteX0" fmla="*/ 228798 w 540659"/>
                  <a:gd name="connsiteY0" fmla="*/ 373336 h 455218"/>
                  <a:gd name="connsiteX1" fmla="*/ 228798 w 540659"/>
                  <a:gd name="connsiteY1" fmla="*/ 419218 h 455218"/>
                  <a:gd name="connsiteX2" fmla="*/ 311861 w 540659"/>
                  <a:gd name="connsiteY2" fmla="*/ 419218 h 455218"/>
                  <a:gd name="connsiteX3" fmla="*/ 311861 w 540659"/>
                  <a:gd name="connsiteY3" fmla="*/ 373336 h 455218"/>
                  <a:gd name="connsiteX4" fmla="*/ 39575 w 540659"/>
                  <a:gd name="connsiteY4" fmla="*/ 36389 h 455218"/>
                  <a:gd name="connsiteX5" fmla="*/ 37535 w 540659"/>
                  <a:gd name="connsiteY5" fmla="*/ 38429 h 455218"/>
                  <a:gd name="connsiteX6" fmla="*/ 37535 w 540659"/>
                  <a:gd name="connsiteY6" fmla="*/ 335296 h 455218"/>
                  <a:gd name="connsiteX7" fmla="*/ 39575 w 540659"/>
                  <a:gd name="connsiteY7" fmla="*/ 337336 h 455218"/>
                  <a:gd name="connsiteX8" fmla="*/ 502220 w 540659"/>
                  <a:gd name="connsiteY8" fmla="*/ 337336 h 455218"/>
                  <a:gd name="connsiteX9" fmla="*/ 504260 w 540659"/>
                  <a:gd name="connsiteY9" fmla="*/ 335296 h 455218"/>
                  <a:gd name="connsiteX10" fmla="*/ 504260 w 540659"/>
                  <a:gd name="connsiteY10" fmla="*/ 38429 h 455218"/>
                  <a:gd name="connsiteX11" fmla="*/ 502220 w 540659"/>
                  <a:gd name="connsiteY11" fmla="*/ 36389 h 455218"/>
                  <a:gd name="connsiteX12" fmla="*/ 13406 w 540659"/>
                  <a:gd name="connsiteY12" fmla="*/ 0 h 455218"/>
                  <a:gd name="connsiteX13" fmla="*/ 527253 w 540659"/>
                  <a:gd name="connsiteY13" fmla="*/ 0 h 455218"/>
                  <a:gd name="connsiteX14" fmla="*/ 540659 w 540659"/>
                  <a:gd name="connsiteY14" fmla="*/ 13406 h 455218"/>
                  <a:gd name="connsiteX15" fmla="*/ 540659 w 540659"/>
                  <a:gd name="connsiteY15" fmla="*/ 359930 h 455218"/>
                  <a:gd name="connsiteX16" fmla="*/ 527253 w 540659"/>
                  <a:gd name="connsiteY16" fmla="*/ 373336 h 455218"/>
                  <a:gd name="connsiteX17" fmla="*/ 347861 w 540659"/>
                  <a:gd name="connsiteY17" fmla="*/ 373336 h 455218"/>
                  <a:gd name="connsiteX18" fmla="*/ 347861 w 540659"/>
                  <a:gd name="connsiteY18" fmla="*/ 419218 h 455218"/>
                  <a:gd name="connsiteX19" fmla="*/ 396329 w 540659"/>
                  <a:gd name="connsiteY19" fmla="*/ 419218 h 455218"/>
                  <a:gd name="connsiteX20" fmla="*/ 414329 w 540659"/>
                  <a:gd name="connsiteY20" fmla="*/ 437218 h 455218"/>
                  <a:gd name="connsiteX21" fmla="*/ 396329 w 540659"/>
                  <a:gd name="connsiteY21" fmla="*/ 455218 h 455218"/>
                  <a:gd name="connsiteX22" fmla="*/ 144329 w 540659"/>
                  <a:gd name="connsiteY22" fmla="*/ 455218 h 455218"/>
                  <a:gd name="connsiteX23" fmla="*/ 126329 w 540659"/>
                  <a:gd name="connsiteY23" fmla="*/ 437218 h 455218"/>
                  <a:gd name="connsiteX24" fmla="*/ 144329 w 540659"/>
                  <a:gd name="connsiteY24" fmla="*/ 419218 h 455218"/>
                  <a:gd name="connsiteX25" fmla="*/ 192798 w 540659"/>
                  <a:gd name="connsiteY25" fmla="*/ 419218 h 455218"/>
                  <a:gd name="connsiteX26" fmla="*/ 192798 w 540659"/>
                  <a:gd name="connsiteY26" fmla="*/ 373336 h 455218"/>
                  <a:gd name="connsiteX27" fmla="*/ 13406 w 540659"/>
                  <a:gd name="connsiteY27" fmla="*/ 373336 h 455218"/>
                  <a:gd name="connsiteX28" fmla="*/ 0 w 540659"/>
                  <a:gd name="connsiteY28" fmla="*/ 359930 h 455218"/>
                  <a:gd name="connsiteX29" fmla="*/ 0 w 540659"/>
                  <a:gd name="connsiteY29" fmla="*/ 13406 h 455218"/>
                  <a:gd name="connsiteX30" fmla="*/ 13406 w 540659"/>
                  <a:gd name="connsiteY30" fmla="*/ 0 h 45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0659" h="455218">
                    <a:moveTo>
                      <a:pt x="228798" y="373336"/>
                    </a:moveTo>
                    <a:lnTo>
                      <a:pt x="228798" y="419218"/>
                    </a:lnTo>
                    <a:lnTo>
                      <a:pt x="311861" y="419218"/>
                    </a:lnTo>
                    <a:lnTo>
                      <a:pt x="311861" y="373336"/>
                    </a:lnTo>
                    <a:close/>
                    <a:moveTo>
                      <a:pt x="39575" y="36389"/>
                    </a:moveTo>
                    <a:cubicBezTo>
                      <a:pt x="38448" y="36389"/>
                      <a:pt x="37535" y="37302"/>
                      <a:pt x="37535" y="38429"/>
                    </a:cubicBezTo>
                    <a:lnTo>
                      <a:pt x="37535" y="335296"/>
                    </a:lnTo>
                    <a:cubicBezTo>
                      <a:pt x="37535" y="336423"/>
                      <a:pt x="38448" y="337336"/>
                      <a:pt x="39575" y="337336"/>
                    </a:cubicBezTo>
                    <a:lnTo>
                      <a:pt x="502220" y="337336"/>
                    </a:lnTo>
                    <a:cubicBezTo>
                      <a:pt x="503347" y="337336"/>
                      <a:pt x="504260" y="336423"/>
                      <a:pt x="504260" y="335296"/>
                    </a:cubicBezTo>
                    <a:lnTo>
                      <a:pt x="504260" y="38429"/>
                    </a:lnTo>
                    <a:cubicBezTo>
                      <a:pt x="504260" y="37302"/>
                      <a:pt x="503347" y="36389"/>
                      <a:pt x="502220" y="36389"/>
                    </a:cubicBezTo>
                    <a:close/>
                    <a:moveTo>
                      <a:pt x="13406" y="0"/>
                    </a:moveTo>
                    <a:lnTo>
                      <a:pt x="527253" y="0"/>
                    </a:lnTo>
                    <a:cubicBezTo>
                      <a:pt x="534657" y="0"/>
                      <a:pt x="540659" y="6002"/>
                      <a:pt x="540659" y="13406"/>
                    </a:cubicBezTo>
                    <a:lnTo>
                      <a:pt x="540659" y="359930"/>
                    </a:lnTo>
                    <a:cubicBezTo>
                      <a:pt x="540659" y="367334"/>
                      <a:pt x="534657" y="373336"/>
                      <a:pt x="527253" y="373336"/>
                    </a:cubicBezTo>
                    <a:lnTo>
                      <a:pt x="347861" y="373336"/>
                    </a:lnTo>
                    <a:lnTo>
                      <a:pt x="347861" y="419218"/>
                    </a:lnTo>
                    <a:lnTo>
                      <a:pt x="396329" y="419218"/>
                    </a:lnTo>
                    <a:cubicBezTo>
                      <a:pt x="406270" y="419218"/>
                      <a:pt x="414329" y="427277"/>
                      <a:pt x="414329" y="437218"/>
                    </a:cubicBezTo>
                    <a:cubicBezTo>
                      <a:pt x="414329" y="447159"/>
                      <a:pt x="406270" y="455218"/>
                      <a:pt x="396329" y="455218"/>
                    </a:cubicBezTo>
                    <a:lnTo>
                      <a:pt x="144329" y="455218"/>
                    </a:lnTo>
                    <a:cubicBezTo>
                      <a:pt x="134388" y="455218"/>
                      <a:pt x="126329" y="447159"/>
                      <a:pt x="126329" y="437218"/>
                    </a:cubicBezTo>
                    <a:cubicBezTo>
                      <a:pt x="126329" y="427277"/>
                      <a:pt x="134388" y="419218"/>
                      <a:pt x="144329" y="419218"/>
                    </a:cubicBezTo>
                    <a:lnTo>
                      <a:pt x="192798" y="419218"/>
                    </a:lnTo>
                    <a:lnTo>
                      <a:pt x="192798" y="373336"/>
                    </a:lnTo>
                    <a:lnTo>
                      <a:pt x="13406" y="373336"/>
                    </a:lnTo>
                    <a:cubicBezTo>
                      <a:pt x="6002" y="373336"/>
                      <a:pt x="0" y="367334"/>
                      <a:pt x="0" y="359930"/>
                    </a:cubicBezTo>
                    <a:lnTo>
                      <a:pt x="0" y="13406"/>
                    </a:lnTo>
                    <a:cubicBezTo>
                      <a:pt x="0" y="6002"/>
                      <a:pt x="6002" y="0"/>
                      <a:pt x="13406" y="0"/>
                    </a:cubicBezTo>
                    <a:close/>
                  </a:path>
                </a:pathLst>
              </a:custGeom>
            </p:spPr>
            <p:style>
              <a:lnRef idx="0">
                <a:schemeClr val="accent6"/>
              </a:lnRef>
              <a:fillRef idx="3">
                <a:schemeClr val="accent6"/>
              </a:fillRef>
              <a:effectRef idx="3">
                <a:schemeClr val="accent6"/>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sp>
            <p:nvSpPr>
              <p:cNvPr id="36" name="文本框 35"/>
              <p:cNvSpPr txBox="1"/>
              <p:nvPr/>
            </p:nvSpPr>
            <p:spPr>
              <a:xfrm>
                <a:off x="1290" y="9133"/>
                <a:ext cx="1008" cy="580"/>
              </a:xfrm>
              <a:prstGeom prst="rect">
                <a:avLst/>
              </a:prstGeom>
              <a:noFill/>
            </p:spPr>
            <p:txBody>
              <a:bodyPr wrap="none" rtlCol="0">
                <a:spAutoFit/>
              </a:bodyPr>
              <a:p>
                <a:r>
                  <a:rPr lang="zh-CN" altLang="en-US"/>
                  <a:t>设备</a:t>
                </a:r>
                <a:endParaRPr lang="zh-CN" altLang="en-US"/>
              </a:p>
            </p:txBody>
          </p:sp>
        </p:grpSp>
        <p:grpSp>
          <p:nvGrpSpPr>
            <p:cNvPr id="37" name="组合 36"/>
            <p:cNvGrpSpPr/>
            <p:nvPr/>
          </p:nvGrpSpPr>
          <p:grpSpPr>
            <a:xfrm rot="0">
              <a:off x="11255" y="4585"/>
              <a:ext cx="1700" cy="1134"/>
              <a:chOff x="949" y="8956"/>
              <a:chExt cx="1700" cy="1134"/>
            </a:xfrm>
          </p:grpSpPr>
          <p:sp>
            <p:nvSpPr>
              <p:cNvPr id="38" name="电脑、PC、屏幕"/>
              <p:cNvSpPr/>
              <p:nvPr/>
            </p:nvSpPr>
            <p:spPr>
              <a:xfrm>
                <a:off x="949" y="8956"/>
                <a:ext cx="1701" cy="1134"/>
              </a:xfrm>
              <a:custGeom>
                <a:avLst/>
                <a:gdLst>
                  <a:gd name="connsiteX0" fmla="*/ 228798 w 540659"/>
                  <a:gd name="connsiteY0" fmla="*/ 373336 h 455218"/>
                  <a:gd name="connsiteX1" fmla="*/ 228798 w 540659"/>
                  <a:gd name="connsiteY1" fmla="*/ 419218 h 455218"/>
                  <a:gd name="connsiteX2" fmla="*/ 311861 w 540659"/>
                  <a:gd name="connsiteY2" fmla="*/ 419218 h 455218"/>
                  <a:gd name="connsiteX3" fmla="*/ 311861 w 540659"/>
                  <a:gd name="connsiteY3" fmla="*/ 373336 h 455218"/>
                  <a:gd name="connsiteX4" fmla="*/ 39575 w 540659"/>
                  <a:gd name="connsiteY4" fmla="*/ 36389 h 455218"/>
                  <a:gd name="connsiteX5" fmla="*/ 37535 w 540659"/>
                  <a:gd name="connsiteY5" fmla="*/ 38429 h 455218"/>
                  <a:gd name="connsiteX6" fmla="*/ 37535 w 540659"/>
                  <a:gd name="connsiteY6" fmla="*/ 335296 h 455218"/>
                  <a:gd name="connsiteX7" fmla="*/ 39575 w 540659"/>
                  <a:gd name="connsiteY7" fmla="*/ 337336 h 455218"/>
                  <a:gd name="connsiteX8" fmla="*/ 502220 w 540659"/>
                  <a:gd name="connsiteY8" fmla="*/ 337336 h 455218"/>
                  <a:gd name="connsiteX9" fmla="*/ 504260 w 540659"/>
                  <a:gd name="connsiteY9" fmla="*/ 335296 h 455218"/>
                  <a:gd name="connsiteX10" fmla="*/ 504260 w 540659"/>
                  <a:gd name="connsiteY10" fmla="*/ 38429 h 455218"/>
                  <a:gd name="connsiteX11" fmla="*/ 502220 w 540659"/>
                  <a:gd name="connsiteY11" fmla="*/ 36389 h 455218"/>
                  <a:gd name="connsiteX12" fmla="*/ 13406 w 540659"/>
                  <a:gd name="connsiteY12" fmla="*/ 0 h 455218"/>
                  <a:gd name="connsiteX13" fmla="*/ 527253 w 540659"/>
                  <a:gd name="connsiteY13" fmla="*/ 0 h 455218"/>
                  <a:gd name="connsiteX14" fmla="*/ 540659 w 540659"/>
                  <a:gd name="connsiteY14" fmla="*/ 13406 h 455218"/>
                  <a:gd name="connsiteX15" fmla="*/ 540659 w 540659"/>
                  <a:gd name="connsiteY15" fmla="*/ 359930 h 455218"/>
                  <a:gd name="connsiteX16" fmla="*/ 527253 w 540659"/>
                  <a:gd name="connsiteY16" fmla="*/ 373336 h 455218"/>
                  <a:gd name="connsiteX17" fmla="*/ 347861 w 540659"/>
                  <a:gd name="connsiteY17" fmla="*/ 373336 h 455218"/>
                  <a:gd name="connsiteX18" fmla="*/ 347861 w 540659"/>
                  <a:gd name="connsiteY18" fmla="*/ 419218 h 455218"/>
                  <a:gd name="connsiteX19" fmla="*/ 396329 w 540659"/>
                  <a:gd name="connsiteY19" fmla="*/ 419218 h 455218"/>
                  <a:gd name="connsiteX20" fmla="*/ 414329 w 540659"/>
                  <a:gd name="connsiteY20" fmla="*/ 437218 h 455218"/>
                  <a:gd name="connsiteX21" fmla="*/ 396329 w 540659"/>
                  <a:gd name="connsiteY21" fmla="*/ 455218 h 455218"/>
                  <a:gd name="connsiteX22" fmla="*/ 144329 w 540659"/>
                  <a:gd name="connsiteY22" fmla="*/ 455218 h 455218"/>
                  <a:gd name="connsiteX23" fmla="*/ 126329 w 540659"/>
                  <a:gd name="connsiteY23" fmla="*/ 437218 h 455218"/>
                  <a:gd name="connsiteX24" fmla="*/ 144329 w 540659"/>
                  <a:gd name="connsiteY24" fmla="*/ 419218 h 455218"/>
                  <a:gd name="connsiteX25" fmla="*/ 192798 w 540659"/>
                  <a:gd name="connsiteY25" fmla="*/ 419218 h 455218"/>
                  <a:gd name="connsiteX26" fmla="*/ 192798 w 540659"/>
                  <a:gd name="connsiteY26" fmla="*/ 373336 h 455218"/>
                  <a:gd name="connsiteX27" fmla="*/ 13406 w 540659"/>
                  <a:gd name="connsiteY27" fmla="*/ 373336 h 455218"/>
                  <a:gd name="connsiteX28" fmla="*/ 0 w 540659"/>
                  <a:gd name="connsiteY28" fmla="*/ 359930 h 455218"/>
                  <a:gd name="connsiteX29" fmla="*/ 0 w 540659"/>
                  <a:gd name="connsiteY29" fmla="*/ 13406 h 455218"/>
                  <a:gd name="connsiteX30" fmla="*/ 13406 w 540659"/>
                  <a:gd name="connsiteY30" fmla="*/ 0 h 45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0659" h="455218">
                    <a:moveTo>
                      <a:pt x="228798" y="373336"/>
                    </a:moveTo>
                    <a:lnTo>
                      <a:pt x="228798" y="419218"/>
                    </a:lnTo>
                    <a:lnTo>
                      <a:pt x="311861" y="419218"/>
                    </a:lnTo>
                    <a:lnTo>
                      <a:pt x="311861" y="373336"/>
                    </a:lnTo>
                    <a:close/>
                    <a:moveTo>
                      <a:pt x="39575" y="36389"/>
                    </a:moveTo>
                    <a:cubicBezTo>
                      <a:pt x="38448" y="36389"/>
                      <a:pt x="37535" y="37302"/>
                      <a:pt x="37535" y="38429"/>
                    </a:cubicBezTo>
                    <a:lnTo>
                      <a:pt x="37535" y="335296"/>
                    </a:lnTo>
                    <a:cubicBezTo>
                      <a:pt x="37535" y="336423"/>
                      <a:pt x="38448" y="337336"/>
                      <a:pt x="39575" y="337336"/>
                    </a:cubicBezTo>
                    <a:lnTo>
                      <a:pt x="502220" y="337336"/>
                    </a:lnTo>
                    <a:cubicBezTo>
                      <a:pt x="503347" y="337336"/>
                      <a:pt x="504260" y="336423"/>
                      <a:pt x="504260" y="335296"/>
                    </a:cubicBezTo>
                    <a:lnTo>
                      <a:pt x="504260" y="38429"/>
                    </a:lnTo>
                    <a:cubicBezTo>
                      <a:pt x="504260" y="37302"/>
                      <a:pt x="503347" y="36389"/>
                      <a:pt x="502220" y="36389"/>
                    </a:cubicBezTo>
                    <a:close/>
                    <a:moveTo>
                      <a:pt x="13406" y="0"/>
                    </a:moveTo>
                    <a:lnTo>
                      <a:pt x="527253" y="0"/>
                    </a:lnTo>
                    <a:cubicBezTo>
                      <a:pt x="534657" y="0"/>
                      <a:pt x="540659" y="6002"/>
                      <a:pt x="540659" y="13406"/>
                    </a:cubicBezTo>
                    <a:lnTo>
                      <a:pt x="540659" y="359930"/>
                    </a:lnTo>
                    <a:cubicBezTo>
                      <a:pt x="540659" y="367334"/>
                      <a:pt x="534657" y="373336"/>
                      <a:pt x="527253" y="373336"/>
                    </a:cubicBezTo>
                    <a:lnTo>
                      <a:pt x="347861" y="373336"/>
                    </a:lnTo>
                    <a:lnTo>
                      <a:pt x="347861" y="419218"/>
                    </a:lnTo>
                    <a:lnTo>
                      <a:pt x="396329" y="419218"/>
                    </a:lnTo>
                    <a:cubicBezTo>
                      <a:pt x="406270" y="419218"/>
                      <a:pt x="414329" y="427277"/>
                      <a:pt x="414329" y="437218"/>
                    </a:cubicBezTo>
                    <a:cubicBezTo>
                      <a:pt x="414329" y="447159"/>
                      <a:pt x="406270" y="455218"/>
                      <a:pt x="396329" y="455218"/>
                    </a:cubicBezTo>
                    <a:lnTo>
                      <a:pt x="144329" y="455218"/>
                    </a:lnTo>
                    <a:cubicBezTo>
                      <a:pt x="134388" y="455218"/>
                      <a:pt x="126329" y="447159"/>
                      <a:pt x="126329" y="437218"/>
                    </a:cubicBezTo>
                    <a:cubicBezTo>
                      <a:pt x="126329" y="427277"/>
                      <a:pt x="134388" y="419218"/>
                      <a:pt x="144329" y="419218"/>
                    </a:cubicBezTo>
                    <a:lnTo>
                      <a:pt x="192798" y="419218"/>
                    </a:lnTo>
                    <a:lnTo>
                      <a:pt x="192798" y="373336"/>
                    </a:lnTo>
                    <a:lnTo>
                      <a:pt x="13406" y="373336"/>
                    </a:lnTo>
                    <a:cubicBezTo>
                      <a:pt x="6002" y="373336"/>
                      <a:pt x="0" y="367334"/>
                      <a:pt x="0" y="359930"/>
                    </a:cubicBezTo>
                    <a:lnTo>
                      <a:pt x="0" y="13406"/>
                    </a:lnTo>
                    <a:cubicBezTo>
                      <a:pt x="0" y="6002"/>
                      <a:pt x="6002" y="0"/>
                      <a:pt x="13406" y="0"/>
                    </a:cubicBezTo>
                    <a:close/>
                  </a:path>
                </a:pathLst>
              </a:custGeom>
            </p:spPr>
            <p:style>
              <a:lnRef idx="0">
                <a:schemeClr val="accent6"/>
              </a:lnRef>
              <a:fillRef idx="3">
                <a:schemeClr val="accent6"/>
              </a:fillRef>
              <a:effectRef idx="3">
                <a:schemeClr val="accent6"/>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sp>
            <p:nvSpPr>
              <p:cNvPr id="39" name="文本框 38"/>
              <p:cNvSpPr txBox="1"/>
              <p:nvPr/>
            </p:nvSpPr>
            <p:spPr>
              <a:xfrm>
                <a:off x="1290" y="9133"/>
                <a:ext cx="1008" cy="580"/>
              </a:xfrm>
              <a:prstGeom prst="rect">
                <a:avLst/>
              </a:prstGeom>
              <a:noFill/>
            </p:spPr>
            <p:txBody>
              <a:bodyPr wrap="none" rtlCol="0">
                <a:spAutoFit/>
              </a:bodyPr>
              <a:p>
                <a:r>
                  <a:rPr lang="zh-CN" altLang="en-US"/>
                  <a:t>设备</a:t>
                </a:r>
                <a:endParaRPr lang="zh-CN" altLang="en-US"/>
              </a:p>
            </p:txBody>
          </p:sp>
        </p:grpSp>
        <p:grpSp>
          <p:nvGrpSpPr>
            <p:cNvPr id="40" name="组合 39"/>
            <p:cNvGrpSpPr/>
            <p:nvPr/>
          </p:nvGrpSpPr>
          <p:grpSpPr>
            <a:xfrm rot="0">
              <a:off x="16591" y="4585"/>
              <a:ext cx="1700" cy="1134"/>
              <a:chOff x="949" y="8956"/>
              <a:chExt cx="1700" cy="1134"/>
            </a:xfrm>
          </p:grpSpPr>
          <p:sp>
            <p:nvSpPr>
              <p:cNvPr id="41" name="电脑、PC、屏幕"/>
              <p:cNvSpPr/>
              <p:nvPr/>
            </p:nvSpPr>
            <p:spPr>
              <a:xfrm>
                <a:off x="949" y="8956"/>
                <a:ext cx="1701" cy="1134"/>
              </a:xfrm>
              <a:custGeom>
                <a:avLst/>
                <a:gdLst>
                  <a:gd name="connsiteX0" fmla="*/ 228798 w 540659"/>
                  <a:gd name="connsiteY0" fmla="*/ 373336 h 455218"/>
                  <a:gd name="connsiteX1" fmla="*/ 228798 w 540659"/>
                  <a:gd name="connsiteY1" fmla="*/ 419218 h 455218"/>
                  <a:gd name="connsiteX2" fmla="*/ 311861 w 540659"/>
                  <a:gd name="connsiteY2" fmla="*/ 419218 h 455218"/>
                  <a:gd name="connsiteX3" fmla="*/ 311861 w 540659"/>
                  <a:gd name="connsiteY3" fmla="*/ 373336 h 455218"/>
                  <a:gd name="connsiteX4" fmla="*/ 39575 w 540659"/>
                  <a:gd name="connsiteY4" fmla="*/ 36389 h 455218"/>
                  <a:gd name="connsiteX5" fmla="*/ 37535 w 540659"/>
                  <a:gd name="connsiteY5" fmla="*/ 38429 h 455218"/>
                  <a:gd name="connsiteX6" fmla="*/ 37535 w 540659"/>
                  <a:gd name="connsiteY6" fmla="*/ 335296 h 455218"/>
                  <a:gd name="connsiteX7" fmla="*/ 39575 w 540659"/>
                  <a:gd name="connsiteY7" fmla="*/ 337336 h 455218"/>
                  <a:gd name="connsiteX8" fmla="*/ 502220 w 540659"/>
                  <a:gd name="connsiteY8" fmla="*/ 337336 h 455218"/>
                  <a:gd name="connsiteX9" fmla="*/ 504260 w 540659"/>
                  <a:gd name="connsiteY9" fmla="*/ 335296 h 455218"/>
                  <a:gd name="connsiteX10" fmla="*/ 504260 w 540659"/>
                  <a:gd name="connsiteY10" fmla="*/ 38429 h 455218"/>
                  <a:gd name="connsiteX11" fmla="*/ 502220 w 540659"/>
                  <a:gd name="connsiteY11" fmla="*/ 36389 h 455218"/>
                  <a:gd name="connsiteX12" fmla="*/ 13406 w 540659"/>
                  <a:gd name="connsiteY12" fmla="*/ 0 h 455218"/>
                  <a:gd name="connsiteX13" fmla="*/ 527253 w 540659"/>
                  <a:gd name="connsiteY13" fmla="*/ 0 h 455218"/>
                  <a:gd name="connsiteX14" fmla="*/ 540659 w 540659"/>
                  <a:gd name="connsiteY14" fmla="*/ 13406 h 455218"/>
                  <a:gd name="connsiteX15" fmla="*/ 540659 w 540659"/>
                  <a:gd name="connsiteY15" fmla="*/ 359930 h 455218"/>
                  <a:gd name="connsiteX16" fmla="*/ 527253 w 540659"/>
                  <a:gd name="connsiteY16" fmla="*/ 373336 h 455218"/>
                  <a:gd name="connsiteX17" fmla="*/ 347861 w 540659"/>
                  <a:gd name="connsiteY17" fmla="*/ 373336 h 455218"/>
                  <a:gd name="connsiteX18" fmla="*/ 347861 w 540659"/>
                  <a:gd name="connsiteY18" fmla="*/ 419218 h 455218"/>
                  <a:gd name="connsiteX19" fmla="*/ 396329 w 540659"/>
                  <a:gd name="connsiteY19" fmla="*/ 419218 h 455218"/>
                  <a:gd name="connsiteX20" fmla="*/ 414329 w 540659"/>
                  <a:gd name="connsiteY20" fmla="*/ 437218 h 455218"/>
                  <a:gd name="connsiteX21" fmla="*/ 396329 w 540659"/>
                  <a:gd name="connsiteY21" fmla="*/ 455218 h 455218"/>
                  <a:gd name="connsiteX22" fmla="*/ 144329 w 540659"/>
                  <a:gd name="connsiteY22" fmla="*/ 455218 h 455218"/>
                  <a:gd name="connsiteX23" fmla="*/ 126329 w 540659"/>
                  <a:gd name="connsiteY23" fmla="*/ 437218 h 455218"/>
                  <a:gd name="connsiteX24" fmla="*/ 144329 w 540659"/>
                  <a:gd name="connsiteY24" fmla="*/ 419218 h 455218"/>
                  <a:gd name="connsiteX25" fmla="*/ 192798 w 540659"/>
                  <a:gd name="connsiteY25" fmla="*/ 419218 h 455218"/>
                  <a:gd name="connsiteX26" fmla="*/ 192798 w 540659"/>
                  <a:gd name="connsiteY26" fmla="*/ 373336 h 455218"/>
                  <a:gd name="connsiteX27" fmla="*/ 13406 w 540659"/>
                  <a:gd name="connsiteY27" fmla="*/ 373336 h 455218"/>
                  <a:gd name="connsiteX28" fmla="*/ 0 w 540659"/>
                  <a:gd name="connsiteY28" fmla="*/ 359930 h 455218"/>
                  <a:gd name="connsiteX29" fmla="*/ 0 w 540659"/>
                  <a:gd name="connsiteY29" fmla="*/ 13406 h 455218"/>
                  <a:gd name="connsiteX30" fmla="*/ 13406 w 540659"/>
                  <a:gd name="connsiteY30" fmla="*/ 0 h 45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0659" h="455218">
                    <a:moveTo>
                      <a:pt x="228798" y="373336"/>
                    </a:moveTo>
                    <a:lnTo>
                      <a:pt x="228798" y="419218"/>
                    </a:lnTo>
                    <a:lnTo>
                      <a:pt x="311861" y="419218"/>
                    </a:lnTo>
                    <a:lnTo>
                      <a:pt x="311861" y="373336"/>
                    </a:lnTo>
                    <a:close/>
                    <a:moveTo>
                      <a:pt x="39575" y="36389"/>
                    </a:moveTo>
                    <a:cubicBezTo>
                      <a:pt x="38448" y="36389"/>
                      <a:pt x="37535" y="37302"/>
                      <a:pt x="37535" y="38429"/>
                    </a:cubicBezTo>
                    <a:lnTo>
                      <a:pt x="37535" y="335296"/>
                    </a:lnTo>
                    <a:cubicBezTo>
                      <a:pt x="37535" y="336423"/>
                      <a:pt x="38448" y="337336"/>
                      <a:pt x="39575" y="337336"/>
                    </a:cubicBezTo>
                    <a:lnTo>
                      <a:pt x="502220" y="337336"/>
                    </a:lnTo>
                    <a:cubicBezTo>
                      <a:pt x="503347" y="337336"/>
                      <a:pt x="504260" y="336423"/>
                      <a:pt x="504260" y="335296"/>
                    </a:cubicBezTo>
                    <a:lnTo>
                      <a:pt x="504260" y="38429"/>
                    </a:lnTo>
                    <a:cubicBezTo>
                      <a:pt x="504260" y="37302"/>
                      <a:pt x="503347" y="36389"/>
                      <a:pt x="502220" y="36389"/>
                    </a:cubicBezTo>
                    <a:close/>
                    <a:moveTo>
                      <a:pt x="13406" y="0"/>
                    </a:moveTo>
                    <a:lnTo>
                      <a:pt x="527253" y="0"/>
                    </a:lnTo>
                    <a:cubicBezTo>
                      <a:pt x="534657" y="0"/>
                      <a:pt x="540659" y="6002"/>
                      <a:pt x="540659" y="13406"/>
                    </a:cubicBezTo>
                    <a:lnTo>
                      <a:pt x="540659" y="359930"/>
                    </a:lnTo>
                    <a:cubicBezTo>
                      <a:pt x="540659" y="367334"/>
                      <a:pt x="534657" y="373336"/>
                      <a:pt x="527253" y="373336"/>
                    </a:cubicBezTo>
                    <a:lnTo>
                      <a:pt x="347861" y="373336"/>
                    </a:lnTo>
                    <a:lnTo>
                      <a:pt x="347861" y="419218"/>
                    </a:lnTo>
                    <a:lnTo>
                      <a:pt x="396329" y="419218"/>
                    </a:lnTo>
                    <a:cubicBezTo>
                      <a:pt x="406270" y="419218"/>
                      <a:pt x="414329" y="427277"/>
                      <a:pt x="414329" y="437218"/>
                    </a:cubicBezTo>
                    <a:cubicBezTo>
                      <a:pt x="414329" y="447159"/>
                      <a:pt x="406270" y="455218"/>
                      <a:pt x="396329" y="455218"/>
                    </a:cubicBezTo>
                    <a:lnTo>
                      <a:pt x="144329" y="455218"/>
                    </a:lnTo>
                    <a:cubicBezTo>
                      <a:pt x="134388" y="455218"/>
                      <a:pt x="126329" y="447159"/>
                      <a:pt x="126329" y="437218"/>
                    </a:cubicBezTo>
                    <a:cubicBezTo>
                      <a:pt x="126329" y="427277"/>
                      <a:pt x="134388" y="419218"/>
                      <a:pt x="144329" y="419218"/>
                    </a:cubicBezTo>
                    <a:lnTo>
                      <a:pt x="192798" y="419218"/>
                    </a:lnTo>
                    <a:lnTo>
                      <a:pt x="192798" y="373336"/>
                    </a:lnTo>
                    <a:lnTo>
                      <a:pt x="13406" y="373336"/>
                    </a:lnTo>
                    <a:cubicBezTo>
                      <a:pt x="6002" y="373336"/>
                      <a:pt x="0" y="367334"/>
                      <a:pt x="0" y="359930"/>
                    </a:cubicBezTo>
                    <a:lnTo>
                      <a:pt x="0" y="13406"/>
                    </a:lnTo>
                    <a:cubicBezTo>
                      <a:pt x="0" y="6002"/>
                      <a:pt x="6002" y="0"/>
                      <a:pt x="13406" y="0"/>
                    </a:cubicBezTo>
                    <a:close/>
                  </a:path>
                </a:pathLst>
              </a:custGeom>
            </p:spPr>
            <p:style>
              <a:lnRef idx="0">
                <a:schemeClr val="accent6"/>
              </a:lnRef>
              <a:fillRef idx="3">
                <a:schemeClr val="accent6"/>
              </a:fillRef>
              <a:effectRef idx="3">
                <a:schemeClr val="accent6"/>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sp>
            <p:nvSpPr>
              <p:cNvPr id="42" name="文本框 41"/>
              <p:cNvSpPr txBox="1"/>
              <p:nvPr/>
            </p:nvSpPr>
            <p:spPr>
              <a:xfrm>
                <a:off x="1290" y="9133"/>
                <a:ext cx="1008" cy="580"/>
              </a:xfrm>
              <a:prstGeom prst="rect">
                <a:avLst/>
              </a:prstGeom>
              <a:noFill/>
            </p:spPr>
            <p:txBody>
              <a:bodyPr wrap="none" rtlCol="0">
                <a:spAutoFit/>
              </a:bodyPr>
              <a:p>
                <a:r>
                  <a:rPr lang="zh-CN" altLang="en-US"/>
                  <a:t>设备</a:t>
                </a:r>
                <a:endParaRPr lang="zh-CN" altLang="en-US"/>
              </a:p>
            </p:txBody>
          </p:sp>
        </p:grpSp>
        <p:grpSp>
          <p:nvGrpSpPr>
            <p:cNvPr id="43" name="组合 42"/>
            <p:cNvGrpSpPr/>
            <p:nvPr/>
          </p:nvGrpSpPr>
          <p:grpSpPr>
            <a:xfrm rot="0">
              <a:off x="13923" y="4585"/>
              <a:ext cx="1700" cy="1134"/>
              <a:chOff x="949" y="8956"/>
              <a:chExt cx="1700" cy="1134"/>
            </a:xfrm>
          </p:grpSpPr>
          <p:sp>
            <p:nvSpPr>
              <p:cNvPr id="44" name="电脑、PC、屏幕"/>
              <p:cNvSpPr/>
              <p:nvPr/>
            </p:nvSpPr>
            <p:spPr>
              <a:xfrm>
                <a:off x="949" y="8956"/>
                <a:ext cx="1701" cy="1134"/>
              </a:xfrm>
              <a:custGeom>
                <a:avLst/>
                <a:gdLst>
                  <a:gd name="connsiteX0" fmla="*/ 228798 w 540659"/>
                  <a:gd name="connsiteY0" fmla="*/ 373336 h 455218"/>
                  <a:gd name="connsiteX1" fmla="*/ 228798 w 540659"/>
                  <a:gd name="connsiteY1" fmla="*/ 419218 h 455218"/>
                  <a:gd name="connsiteX2" fmla="*/ 311861 w 540659"/>
                  <a:gd name="connsiteY2" fmla="*/ 419218 h 455218"/>
                  <a:gd name="connsiteX3" fmla="*/ 311861 w 540659"/>
                  <a:gd name="connsiteY3" fmla="*/ 373336 h 455218"/>
                  <a:gd name="connsiteX4" fmla="*/ 39575 w 540659"/>
                  <a:gd name="connsiteY4" fmla="*/ 36389 h 455218"/>
                  <a:gd name="connsiteX5" fmla="*/ 37535 w 540659"/>
                  <a:gd name="connsiteY5" fmla="*/ 38429 h 455218"/>
                  <a:gd name="connsiteX6" fmla="*/ 37535 w 540659"/>
                  <a:gd name="connsiteY6" fmla="*/ 335296 h 455218"/>
                  <a:gd name="connsiteX7" fmla="*/ 39575 w 540659"/>
                  <a:gd name="connsiteY7" fmla="*/ 337336 h 455218"/>
                  <a:gd name="connsiteX8" fmla="*/ 502220 w 540659"/>
                  <a:gd name="connsiteY8" fmla="*/ 337336 h 455218"/>
                  <a:gd name="connsiteX9" fmla="*/ 504260 w 540659"/>
                  <a:gd name="connsiteY9" fmla="*/ 335296 h 455218"/>
                  <a:gd name="connsiteX10" fmla="*/ 504260 w 540659"/>
                  <a:gd name="connsiteY10" fmla="*/ 38429 h 455218"/>
                  <a:gd name="connsiteX11" fmla="*/ 502220 w 540659"/>
                  <a:gd name="connsiteY11" fmla="*/ 36389 h 455218"/>
                  <a:gd name="connsiteX12" fmla="*/ 13406 w 540659"/>
                  <a:gd name="connsiteY12" fmla="*/ 0 h 455218"/>
                  <a:gd name="connsiteX13" fmla="*/ 527253 w 540659"/>
                  <a:gd name="connsiteY13" fmla="*/ 0 h 455218"/>
                  <a:gd name="connsiteX14" fmla="*/ 540659 w 540659"/>
                  <a:gd name="connsiteY14" fmla="*/ 13406 h 455218"/>
                  <a:gd name="connsiteX15" fmla="*/ 540659 w 540659"/>
                  <a:gd name="connsiteY15" fmla="*/ 359930 h 455218"/>
                  <a:gd name="connsiteX16" fmla="*/ 527253 w 540659"/>
                  <a:gd name="connsiteY16" fmla="*/ 373336 h 455218"/>
                  <a:gd name="connsiteX17" fmla="*/ 347861 w 540659"/>
                  <a:gd name="connsiteY17" fmla="*/ 373336 h 455218"/>
                  <a:gd name="connsiteX18" fmla="*/ 347861 w 540659"/>
                  <a:gd name="connsiteY18" fmla="*/ 419218 h 455218"/>
                  <a:gd name="connsiteX19" fmla="*/ 396329 w 540659"/>
                  <a:gd name="connsiteY19" fmla="*/ 419218 h 455218"/>
                  <a:gd name="connsiteX20" fmla="*/ 414329 w 540659"/>
                  <a:gd name="connsiteY20" fmla="*/ 437218 h 455218"/>
                  <a:gd name="connsiteX21" fmla="*/ 396329 w 540659"/>
                  <a:gd name="connsiteY21" fmla="*/ 455218 h 455218"/>
                  <a:gd name="connsiteX22" fmla="*/ 144329 w 540659"/>
                  <a:gd name="connsiteY22" fmla="*/ 455218 h 455218"/>
                  <a:gd name="connsiteX23" fmla="*/ 126329 w 540659"/>
                  <a:gd name="connsiteY23" fmla="*/ 437218 h 455218"/>
                  <a:gd name="connsiteX24" fmla="*/ 144329 w 540659"/>
                  <a:gd name="connsiteY24" fmla="*/ 419218 h 455218"/>
                  <a:gd name="connsiteX25" fmla="*/ 192798 w 540659"/>
                  <a:gd name="connsiteY25" fmla="*/ 419218 h 455218"/>
                  <a:gd name="connsiteX26" fmla="*/ 192798 w 540659"/>
                  <a:gd name="connsiteY26" fmla="*/ 373336 h 455218"/>
                  <a:gd name="connsiteX27" fmla="*/ 13406 w 540659"/>
                  <a:gd name="connsiteY27" fmla="*/ 373336 h 455218"/>
                  <a:gd name="connsiteX28" fmla="*/ 0 w 540659"/>
                  <a:gd name="connsiteY28" fmla="*/ 359930 h 455218"/>
                  <a:gd name="connsiteX29" fmla="*/ 0 w 540659"/>
                  <a:gd name="connsiteY29" fmla="*/ 13406 h 455218"/>
                  <a:gd name="connsiteX30" fmla="*/ 13406 w 540659"/>
                  <a:gd name="connsiteY30" fmla="*/ 0 h 45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0659" h="455218">
                    <a:moveTo>
                      <a:pt x="228798" y="373336"/>
                    </a:moveTo>
                    <a:lnTo>
                      <a:pt x="228798" y="419218"/>
                    </a:lnTo>
                    <a:lnTo>
                      <a:pt x="311861" y="419218"/>
                    </a:lnTo>
                    <a:lnTo>
                      <a:pt x="311861" y="373336"/>
                    </a:lnTo>
                    <a:close/>
                    <a:moveTo>
                      <a:pt x="39575" y="36389"/>
                    </a:moveTo>
                    <a:cubicBezTo>
                      <a:pt x="38448" y="36389"/>
                      <a:pt x="37535" y="37302"/>
                      <a:pt x="37535" y="38429"/>
                    </a:cubicBezTo>
                    <a:lnTo>
                      <a:pt x="37535" y="335296"/>
                    </a:lnTo>
                    <a:cubicBezTo>
                      <a:pt x="37535" y="336423"/>
                      <a:pt x="38448" y="337336"/>
                      <a:pt x="39575" y="337336"/>
                    </a:cubicBezTo>
                    <a:lnTo>
                      <a:pt x="502220" y="337336"/>
                    </a:lnTo>
                    <a:cubicBezTo>
                      <a:pt x="503347" y="337336"/>
                      <a:pt x="504260" y="336423"/>
                      <a:pt x="504260" y="335296"/>
                    </a:cubicBezTo>
                    <a:lnTo>
                      <a:pt x="504260" y="38429"/>
                    </a:lnTo>
                    <a:cubicBezTo>
                      <a:pt x="504260" y="37302"/>
                      <a:pt x="503347" y="36389"/>
                      <a:pt x="502220" y="36389"/>
                    </a:cubicBezTo>
                    <a:close/>
                    <a:moveTo>
                      <a:pt x="13406" y="0"/>
                    </a:moveTo>
                    <a:lnTo>
                      <a:pt x="527253" y="0"/>
                    </a:lnTo>
                    <a:cubicBezTo>
                      <a:pt x="534657" y="0"/>
                      <a:pt x="540659" y="6002"/>
                      <a:pt x="540659" y="13406"/>
                    </a:cubicBezTo>
                    <a:lnTo>
                      <a:pt x="540659" y="359930"/>
                    </a:lnTo>
                    <a:cubicBezTo>
                      <a:pt x="540659" y="367334"/>
                      <a:pt x="534657" y="373336"/>
                      <a:pt x="527253" y="373336"/>
                    </a:cubicBezTo>
                    <a:lnTo>
                      <a:pt x="347861" y="373336"/>
                    </a:lnTo>
                    <a:lnTo>
                      <a:pt x="347861" y="419218"/>
                    </a:lnTo>
                    <a:lnTo>
                      <a:pt x="396329" y="419218"/>
                    </a:lnTo>
                    <a:cubicBezTo>
                      <a:pt x="406270" y="419218"/>
                      <a:pt x="414329" y="427277"/>
                      <a:pt x="414329" y="437218"/>
                    </a:cubicBezTo>
                    <a:cubicBezTo>
                      <a:pt x="414329" y="447159"/>
                      <a:pt x="406270" y="455218"/>
                      <a:pt x="396329" y="455218"/>
                    </a:cubicBezTo>
                    <a:lnTo>
                      <a:pt x="144329" y="455218"/>
                    </a:lnTo>
                    <a:cubicBezTo>
                      <a:pt x="134388" y="455218"/>
                      <a:pt x="126329" y="447159"/>
                      <a:pt x="126329" y="437218"/>
                    </a:cubicBezTo>
                    <a:cubicBezTo>
                      <a:pt x="126329" y="427277"/>
                      <a:pt x="134388" y="419218"/>
                      <a:pt x="144329" y="419218"/>
                    </a:cubicBezTo>
                    <a:lnTo>
                      <a:pt x="192798" y="419218"/>
                    </a:lnTo>
                    <a:lnTo>
                      <a:pt x="192798" y="373336"/>
                    </a:lnTo>
                    <a:lnTo>
                      <a:pt x="13406" y="373336"/>
                    </a:lnTo>
                    <a:cubicBezTo>
                      <a:pt x="6002" y="373336"/>
                      <a:pt x="0" y="367334"/>
                      <a:pt x="0" y="359930"/>
                    </a:cubicBezTo>
                    <a:lnTo>
                      <a:pt x="0" y="13406"/>
                    </a:lnTo>
                    <a:cubicBezTo>
                      <a:pt x="0" y="6002"/>
                      <a:pt x="6002" y="0"/>
                      <a:pt x="13406" y="0"/>
                    </a:cubicBezTo>
                    <a:close/>
                  </a:path>
                </a:pathLst>
              </a:custGeom>
            </p:spPr>
            <p:style>
              <a:lnRef idx="0">
                <a:schemeClr val="accent6"/>
              </a:lnRef>
              <a:fillRef idx="3">
                <a:schemeClr val="accent6"/>
              </a:fillRef>
              <a:effectRef idx="3">
                <a:schemeClr val="accent6"/>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sp>
            <p:nvSpPr>
              <p:cNvPr id="45" name="文本框 44"/>
              <p:cNvSpPr txBox="1"/>
              <p:nvPr/>
            </p:nvSpPr>
            <p:spPr>
              <a:xfrm>
                <a:off x="1290" y="9133"/>
                <a:ext cx="1008" cy="580"/>
              </a:xfrm>
              <a:prstGeom prst="rect">
                <a:avLst/>
              </a:prstGeom>
              <a:noFill/>
            </p:spPr>
            <p:txBody>
              <a:bodyPr wrap="none" rtlCol="0">
                <a:spAutoFit/>
              </a:bodyPr>
              <a:p>
                <a:r>
                  <a:rPr lang="zh-CN" altLang="en-US"/>
                  <a:t>设备</a:t>
                </a:r>
                <a:endParaRPr lang="zh-CN" altLang="en-US"/>
              </a:p>
            </p:txBody>
          </p:sp>
        </p:grpSp>
      </p:grpSp>
      <p:cxnSp>
        <p:nvCxnSpPr>
          <p:cNvPr id="48" name="肘形连接符 47"/>
          <p:cNvCxnSpPr/>
          <p:nvPr/>
        </p:nvCxnSpPr>
        <p:spPr>
          <a:xfrm>
            <a:off x="1682750" y="842010"/>
            <a:ext cx="3282315" cy="953770"/>
          </a:xfrm>
          <a:prstGeom prst="bentConnector3">
            <a:avLst>
              <a:gd name="adj1" fmla="val 1623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肘形连接符 48"/>
          <p:cNvCxnSpPr/>
          <p:nvPr/>
        </p:nvCxnSpPr>
        <p:spPr>
          <a:xfrm>
            <a:off x="3658870" y="931545"/>
            <a:ext cx="1349375" cy="773430"/>
          </a:xfrm>
          <a:prstGeom prst="bentConnector3">
            <a:avLst>
              <a:gd name="adj1" fmla="val 50024"/>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endCxn id="11" idx="1"/>
          </p:cNvCxnSpPr>
          <p:nvPr/>
        </p:nvCxnSpPr>
        <p:spPr>
          <a:xfrm flipV="1">
            <a:off x="6882130" y="967105"/>
            <a:ext cx="1283970" cy="777240"/>
          </a:xfrm>
          <a:prstGeom prst="bentConnector3">
            <a:avLst>
              <a:gd name="adj1" fmla="val 50049"/>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肘形连接符 50"/>
          <p:cNvCxnSpPr>
            <a:endCxn id="12" idx="1"/>
          </p:cNvCxnSpPr>
          <p:nvPr/>
        </p:nvCxnSpPr>
        <p:spPr>
          <a:xfrm flipV="1">
            <a:off x="6950710" y="970280"/>
            <a:ext cx="3342640" cy="842645"/>
          </a:xfrm>
          <a:prstGeom prst="bentConnector3">
            <a:avLst>
              <a:gd name="adj1" fmla="val 8216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p:nvPr/>
        </p:nvCxnSpPr>
        <p:spPr>
          <a:xfrm flipV="1">
            <a:off x="1390015" y="1917065"/>
            <a:ext cx="3455035" cy="1236345"/>
          </a:xfrm>
          <a:prstGeom prst="bentConnector3">
            <a:avLst>
              <a:gd name="adj1" fmla="val 13196"/>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肘形连接符 52"/>
          <p:cNvCxnSpPr/>
          <p:nvPr/>
        </p:nvCxnSpPr>
        <p:spPr>
          <a:xfrm flipV="1">
            <a:off x="3152140" y="2043430"/>
            <a:ext cx="1649730" cy="1178560"/>
          </a:xfrm>
          <a:prstGeom prst="bentConnector3">
            <a:avLst>
              <a:gd name="adj1" fmla="val 17205"/>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970905" y="2148205"/>
            <a:ext cx="0" cy="8077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肘形连接符 55"/>
          <p:cNvCxnSpPr/>
          <p:nvPr/>
        </p:nvCxnSpPr>
        <p:spPr>
          <a:xfrm rot="5400000">
            <a:off x="4377055" y="2246630"/>
            <a:ext cx="756285" cy="66167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p:nvPr/>
        </p:nvCxnSpPr>
        <p:spPr>
          <a:xfrm rot="5400000" flipV="1">
            <a:off x="6866890" y="2257425"/>
            <a:ext cx="730250" cy="666115"/>
          </a:xfrm>
          <a:prstGeom prst="bentConnector3">
            <a:avLst>
              <a:gd name="adj1" fmla="val 5004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肘形连接符 57"/>
          <p:cNvCxnSpPr/>
          <p:nvPr/>
        </p:nvCxnSpPr>
        <p:spPr>
          <a:xfrm>
            <a:off x="7019290" y="2165350"/>
            <a:ext cx="1847850" cy="1056640"/>
          </a:xfrm>
          <a:prstGeom prst="bentConnector3">
            <a:avLst>
              <a:gd name="adj1" fmla="val 7560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肘形连接符 58"/>
          <p:cNvCxnSpPr/>
          <p:nvPr/>
        </p:nvCxnSpPr>
        <p:spPr>
          <a:xfrm>
            <a:off x="6998335" y="1945005"/>
            <a:ext cx="3587750" cy="1320165"/>
          </a:xfrm>
          <a:prstGeom prst="bentConnector3">
            <a:avLst>
              <a:gd name="adj1" fmla="val 8833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112395" y="3874770"/>
            <a:ext cx="11989435" cy="1198880"/>
          </a:xfrm>
          <a:prstGeom prst="rect">
            <a:avLst/>
          </a:prstGeom>
          <a:noFill/>
        </p:spPr>
        <p:txBody>
          <a:bodyPr wrap="square" rtlCol="0">
            <a:spAutoFit/>
          </a:bodyPr>
          <a:p>
            <a:r>
              <a:rPr lang="en-US" altLang="zh-CN"/>
              <a:t>1</a:t>
            </a:r>
            <a:r>
              <a:rPr lang="zh-CN" altLang="en-US"/>
              <a:t>、</a:t>
            </a:r>
            <a:r>
              <a:rPr lang="zh-CN" altLang="en-US">
                <a:sym typeface="+mn-ea"/>
              </a:rPr>
              <a:t>服务器：</a:t>
            </a:r>
            <a:r>
              <a:rPr lang="en-US" altLang="zh-CN">
                <a:sym typeface="+mn-ea"/>
              </a:rPr>
              <a:t>mysql</a:t>
            </a:r>
            <a:r>
              <a:rPr lang="zh-CN" altLang="zh-CN">
                <a:sym typeface="+mn-ea"/>
              </a:rPr>
              <a:t>数据库（</a:t>
            </a:r>
            <a:r>
              <a:rPr lang="zh-CN" altLang="zh-CN">
                <a:sym typeface="+mn-ea"/>
              </a:rPr>
              <a:t>两个数据库采用双主配置</a:t>
            </a:r>
            <a:r>
              <a:rPr lang="zh-CN" altLang="zh-CN">
                <a:sym typeface="+mn-ea"/>
              </a:rPr>
              <a:t>）、</a:t>
            </a:r>
            <a:r>
              <a:rPr lang="en-US" altLang="zh-CN">
                <a:sym typeface="+mn-ea"/>
              </a:rPr>
              <a:t>EAP</a:t>
            </a:r>
            <a:r>
              <a:rPr lang="zh-CN" altLang="en-US">
                <a:sym typeface="+mn-ea"/>
              </a:rPr>
              <a:t>数据对接接口服务。</a:t>
            </a:r>
            <a:r>
              <a:rPr lang="zh-CN" altLang="zh-CN"/>
              <a:t>主服务器</a:t>
            </a:r>
            <a:r>
              <a:rPr lang="en-US" altLang="zh-CN"/>
              <a:t>IP</a:t>
            </a:r>
            <a:r>
              <a:rPr lang="zh-CN" altLang="en-US"/>
              <a:t>为</a:t>
            </a:r>
            <a:r>
              <a:rPr lang="en-US" altLang="zh-CN"/>
              <a:t>192.168.1.246</a:t>
            </a:r>
            <a:r>
              <a:rPr lang="zh-CN" altLang="en-US"/>
              <a:t>，备份服务器</a:t>
            </a:r>
            <a:r>
              <a:rPr lang="en-US" altLang="zh-CN"/>
              <a:t>IP</a:t>
            </a:r>
            <a:r>
              <a:rPr lang="zh-CN" altLang="en-US"/>
              <a:t>为</a:t>
            </a:r>
            <a:r>
              <a:rPr lang="en-US" altLang="zh-CN"/>
              <a:t>192.168.1.247</a:t>
            </a:r>
            <a:r>
              <a:rPr lang="zh-CN" altLang="en-US"/>
              <a:t>，如果主服务器损坏，只要把主服务器上的</a:t>
            </a:r>
            <a:r>
              <a:rPr lang="en-US" altLang="zh-CN"/>
              <a:t>USB</a:t>
            </a:r>
            <a:r>
              <a:rPr lang="zh-CN" altLang="en-US"/>
              <a:t>网卡换到备份服务器，然后修改备份服务器的</a:t>
            </a:r>
            <a:r>
              <a:rPr lang="en-US" altLang="zh-CN"/>
              <a:t>IP</a:t>
            </a:r>
            <a:r>
              <a:rPr lang="zh-CN" altLang="en-US"/>
              <a:t>为主服务器的</a:t>
            </a:r>
            <a:r>
              <a:rPr lang="en-US" altLang="zh-CN"/>
              <a:t>IP</a:t>
            </a:r>
            <a:r>
              <a:rPr lang="zh-CN" altLang="en-US"/>
              <a:t>（</a:t>
            </a:r>
            <a:r>
              <a:rPr lang="en-US" altLang="zh-CN">
                <a:sym typeface="+mn-ea"/>
              </a:rPr>
              <a:t>192.168.1.246</a:t>
            </a:r>
            <a:r>
              <a:rPr lang="zh-CN" altLang="en-US"/>
              <a:t>）</a:t>
            </a:r>
            <a:r>
              <a:rPr lang="zh-CN" altLang="zh-CN"/>
              <a:t>。</a:t>
            </a:r>
            <a:endParaRPr lang="zh-CN" altLang="zh-CN"/>
          </a:p>
          <a:p>
            <a:r>
              <a:rPr lang="en-US" altLang="zh-CN"/>
              <a:t>2</a:t>
            </a:r>
            <a:r>
              <a:rPr lang="zh-CN" altLang="en-US"/>
              <a:t>、中控系统：如果主中控系统损坏，那么需要选择其它某一台中控为主中控修改</a:t>
            </a:r>
            <a:r>
              <a:rPr lang="en-US" altLang="zh-CN"/>
              <a:t>IP</a:t>
            </a:r>
            <a:r>
              <a:rPr lang="zh-CN" altLang="en-US"/>
              <a:t>为原主控</a:t>
            </a:r>
            <a:r>
              <a:rPr lang="en-US" altLang="zh-CN"/>
              <a:t>IP</a:t>
            </a:r>
            <a:r>
              <a:rPr lang="zh-CN" altLang="en-US"/>
              <a:t>，启动统计服务。</a:t>
            </a:r>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23"/>
          <p:cNvPicPr>
            <a:picLocks noChangeAspect="1"/>
          </p:cNvPicPr>
          <p:nvPr/>
        </p:nvPicPr>
        <p:blipFill>
          <a:blip r:embed="rId1">
            <a:extLst>
              <a:ext uri="{28A0092B-C50C-407E-A947-70E740481C1C}">
                <a14:useLocalDpi xmlns:a14="http://schemas.microsoft.com/office/drawing/2010/main" val="0"/>
              </a:ext>
            </a:extLst>
          </a:blip>
          <a:srcRect t="7813" b="7813"/>
          <a:stretch>
            <a:fillRect/>
          </a:stretch>
        </p:blipFill>
        <p:spPr>
          <a:xfrm>
            <a:off x="6350" y="635"/>
            <a:ext cx="12179300" cy="6857365"/>
          </a:xfrm>
          <a:prstGeom prst="rect">
            <a:avLst/>
          </a:prstGeom>
        </p:spPr>
      </p:pic>
      <p:grpSp>
        <p:nvGrpSpPr>
          <p:cNvPr id="5" name="组合 4"/>
          <p:cNvGrpSpPr/>
          <p:nvPr/>
        </p:nvGrpSpPr>
        <p:grpSpPr>
          <a:xfrm>
            <a:off x="1" y="0"/>
            <a:ext cx="8710862" cy="6986336"/>
            <a:chOff x="1" y="0"/>
            <a:chExt cx="8710862" cy="6986336"/>
          </a:xfrm>
          <a:solidFill>
            <a:schemeClr val="accent1"/>
          </a:solidFill>
        </p:grpSpPr>
        <p:sp>
          <p:nvSpPr>
            <p:cNvPr id="6" name="任意多边形 22"/>
            <p:cNvSpPr/>
            <p:nvPr/>
          </p:nvSpPr>
          <p:spPr>
            <a:xfrm>
              <a:off x="1" y="0"/>
              <a:ext cx="8449973" cy="6858000"/>
            </a:xfrm>
            <a:custGeom>
              <a:avLst/>
              <a:gdLst>
                <a:gd name="connsiteX0" fmla="*/ 0 w 8449973"/>
                <a:gd name="connsiteY0" fmla="*/ 0 h 6858000"/>
                <a:gd name="connsiteX1" fmla="*/ 6092632 w 8449973"/>
                <a:gd name="connsiteY1" fmla="*/ 0 h 6858000"/>
                <a:gd name="connsiteX2" fmla="*/ 8449973 w 8449973"/>
                <a:gd name="connsiteY2" fmla="*/ 4304051 h 6858000"/>
                <a:gd name="connsiteX3" fmla="*/ 3786954 w 8449973"/>
                <a:gd name="connsiteY3" fmla="*/ 6858000 h 6858000"/>
                <a:gd name="connsiteX4" fmla="*/ 0 w 844997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9973" h="6858000">
                  <a:moveTo>
                    <a:pt x="0" y="0"/>
                  </a:moveTo>
                  <a:lnTo>
                    <a:pt x="6092632" y="0"/>
                  </a:lnTo>
                  <a:lnTo>
                    <a:pt x="8449973" y="4304051"/>
                  </a:lnTo>
                  <a:lnTo>
                    <a:pt x="3786954" y="6858000"/>
                  </a:lnTo>
                  <a:lnTo>
                    <a:pt x="0" y="6858000"/>
                  </a:lnTo>
                  <a:close/>
                </a:path>
              </a:pathLst>
            </a:custGeom>
            <a:solidFill>
              <a:schemeClr val="accent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nvGrpSpPr>
            <p:cNvPr id="7" name="组合 6"/>
            <p:cNvGrpSpPr/>
            <p:nvPr/>
          </p:nvGrpSpPr>
          <p:grpSpPr>
            <a:xfrm>
              <a:off x="3994484" y="0"/>
              <a:ext cx="4716379" cy="6986336"/>
              <a:chOff x="3994484" y="0"/>
              <a:chExt cx="4716379" cy="6986336"/>
            </a:xfrm>
            <a:grpFill/>
          </p:grpSpPr>
          <p:cxnSp>
            <p:nvCxnSpPr>
              <p:cNvPr id="8" name="直接连接符 7"/>
              <p:cNvCxnSpPr/>
              <p:nvPr/>
            </p:nvCxnSpPr>
            <p:spPr>
              <a:xfrm>
                <a:off x="6309310" y="0"/>
                <a:ext cx="2396064" cy="4395536"/>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3994484" y="4395536"/>
                <a:ext cx="4716379" cy="2590800"/>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4" name="文本框 13"/>
          <p:cNvSpPr txBox="1"/>
          <p:nvPr/>
        </p:nvSpPr>
        <p:spPr>
          <a:xfrm>
            <a:off x="375631" y="1852374"/>
            <a:ext cx="6307397" cy="1107996"/>
          </a:xfrm>
          <a:prstGeom prst="rect">
            <a:avLst/>
          </a:prstGeom>
          <a:noFill/>
        </p:spPr>
        <p:txBody>
          <a:bodyPr wrap="square" rtlCol="0">
            <a:spAutoFit/>
          </a:bodyPr>
          <a:lstStyle/>
          <a:p>
            <a:pPr algn="dist"/>
            <a:r>
              <a:rPr lang="zh-CN" altLang="en-US" sz="6600" b="1">
                <a:solidFill>
                  <a:schemeClr val="bg1"/>
                </a:solidFill>
                <a:latin typeface="宋体" panose="02010600030101010101" pitchFamily="2" charset="-122"/>
                <a:ea typeface="宋体" panose="02010600030101010101" pitchFamily="2" charset="-122"/>
              </a:rPr>
              <a:t>谢</a:t>
            </a:r>
            <a:r>
              <a:rPr lang="zh-CN" altLang="en-US" sz="6600" b="1" smtClean="0">
                <a:solidFill>
                  <a:schemeClr val="bg1"/>
                </a:solidFill>
                <a:latin typeface="宋体" panose="02010600030101010101" pitchFamily="2" charset="-122"/>
                <a:ea typeface="宋体" panose="02010600030101010101" pitchFamily="2" charset="-122"/>
              </a:rPr>
              <a:t>谢观看</a:t>
            </a:r>
            <a:endParaRPr lang="zh-CN" altLang="en-US" sz="6600" b="1">
              <a:solidFill>
                <a:schemeClr val="bg1"/>
              </a:solidFill>
              <a:latin typeface="宋体" panose="02010600030101010101" pitchFamily="2" charset="-122"/>
              <a:ea typeface="宋体" panose="02010600030101010101" pitchFamily="2" charset="-122"/>
            </a:endParaRPr>
          </a:p>
        </p:txBody>
      </p:sp>
      <p:cxnSp>
        <p:nvCxnSpPr>
          <p:cNvPr id="16" name="直接连接符 15"/>
          <p:cNvCxnSpPr/>
          <p:nvPr/>
        </p:nvCxnSpPr>
        <p:spPr>
          <a:xfrm flipV="1">
            <a:off x="375631" y="2989383"/>
            <a:ext cx="6292524" cy="234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83845" y="24765"/>
            <a:ext cx="11525885" cy="6206490"/>
          </a:xfrm>
          <a:prstGeom prst="rect">
            <a:avLst/>
          </a:prstGeom>
        </p:spPr>
      </p:pic>
      <p:sp>
        <p:nvSpPr>
          <p:cNvPr id="15" name="线形标注 2 14"/>
          <p:cNvSpPr/>
          <p:nvPr/>
        </p:nvSpPr>
        <p:spPr>
          <a:xfrm>
            <a:off x="680085" y="2676525"/>
            <a:ext cx="1974850" cy="632460"/>
          </a:xfrm>
          <a:prstGeom prst="borderCallout2">
            <a:avLst>
              <a:gd name="adj1" fmla="val 18750"/>
              <a:gd name="adj2" fmla="val -8333"/>
              <a:gd name="adj3" fmla="val 18750"/>
              <a:gd name="adj4" fmla="val -16667"/>
              <a:gd name="adj5" fmla="val -272791"/>
              <a:gd name="adj6" fmla="val -161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悬浮导航菜单</a:t>
            </a:r>
            <a:endParaRPr lang="zh-CN" altLang="en-US"/>
          </a:p>
        </p:txBody>
      </p:sp>
      <p:sp>
        <p:nvSpPr>
          <p:cNvPr id="16" name="线形标注 2 15"/>
          <p:cNvSpPr/>
          <p:nvPr/>
        </p:nvSpPr>
        <p:spPr>
          <a:xfrm>
            <a:off x="3268345" y="974090"/>
            <a:ext cx="1372235" cy="469900"/>
          </a:xfrm>
          <a:prstGeom prst="borderCallout2">
            <a:avLst>
              <a:gd name="adj1" fmla="val 18750"/>
              <a:gd name="adj2" fmla="val -8333"/>
              <a:gd name="adj3" fmla="val 18750"/>
              <a:gd name="adj4" fmla="val -16667"/>
              <a:gd name="adj5" fmla="val -71081"/>
              <a:gd name="adj6" fmla="val -67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统计显示</a:t>
            </a:r>
            <a:endParaRPr lang="zh-CN" altLang="en-US"/>
          </a:p>
        </p:txBody>
      </p:sp>
      <p:sp>
        <p:nvSpPr>
          <p:cNvPr id="18" name="线形标注 2 17"/>
          <p:cNvSpPr/>
          <p:nvPr/>
        </p:nvSpPr>
        <p:spPr>
          <a:xfrm>
            <a:off x="9535160" y="3112770"/>
            <a:ext cx="1256030" cy="632460"/>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设备</a:t>
            </a:r>
            <a:endParaRPr lang="zh-CN" altLang="en-US"/>
          </a:p>
        </p:txBody>
      </p:sp>
      <p:grpSp>
        <p:nvGrpSpPr>
          <p:cNvPr id="24" name="组合 23"/>
          <p:cNvGrpSpPr/>
          <p:nvPr/>
        </p:nvGrpSpPr>
        <p:grpSpPr>
          <a:xfrm>
            <a:off x="226695" y="6271260"/>
            <a:ext cx="11835765" cy="558165"/>
            <a:chOff x="188" y="9512"/>
            <a:chExt cx="18639" cy="879"/>
          </a:xfrm>
        </p:grpSpPr>
        <p:pic>
          <p:nvPicPr>
            <p:cNvPr id="8" name="图片 7" descr="admin-lock"/>
            <p:cNvPicPr>
              <a:picLocks noChangeAspect="1"/>
            </p:cNvPicPr>
            <p:nvPr>
              <p:custDataLst>
                <p:tags r:id="rId2"/>
              </p:custDataLst>
            </p:nvPr>
          </p:nvPicPr>
          <p:blipFill>
            <a:blip r:embed="rId3"/>
            <a:stretch>
              <a:fillRect/>
            </a:stretch>
          </p:blipFill>
          <p:spPr>
            <a:xfrm>
              <a:off x="188" y="9540"/>
              <a:ext cx="851" cy="851"/>
            </a:xfrm>
            <a:prstGeom prst="rect">
              <a:avLst/>
            </a:prstGeom>
          </p:spPr>
        </p:pic>
        <p:pic>
          <p:nvPicPr>
            <p:cNvPr id="10" name="图片 9" descr="eap-lock"/>
            <p:cNvPicPr>
              <a:picLocks noChangeAspect="1"/>
            </p:cNvPicPr>
            <p:nvPr/>
          </p:nvPicPr>
          <p:blipFill>
            <a:blip r:embed="rId4"/>
            <a:stretch>
              <a:fillRect/>
            </a:stretch>
          </p:blipFill>
          <p:spPr>
            <a:xfrm>
              <a:off x="3327" y="9519"/>
              <a:ext cx="872" cy="872"/>
            </a:xfrm>
            <a:prstGeom prst="rect">
              <a:avLst/>
            </a:prstGeom>
          </p:spPr>
        </p:pic>
        <p:pic>
          <p:nvPicPr>
            <p:cNvPr id="11" name="图片 10" descr="hardware-lock"/>
            <p:cNvPicPr>
              <a:picLocks noChangeAspect="1"/>
            </p:cNvPicPr>
            <p:nvPr/>
          </p:nvPicPr>
          <p:blipFill>
            <a:blip r:embed="rId5"/>
            <a:stretch>
              <a:fillRect/>
            </a:stretch>
          </p:blipFill>
          <p:spPr>
            <a:xfrm>
              <a:off x="6487" y="9513"/>
              <a:ext cx="878" cy="878"/>
            </a:xfrm>
            <a:prstGeom prst="rect">
              <a:avLst/>
            </a:prstGeom>
          </p:spPr>
        </p:pic>
        <p:pic>
          <p:nvPicPr>
            <p:cNvPr id="12" name="图片 11" descr="local-lock"/>
            <p:cNvPicPr>
              <a:picLocks noChangeAspect="1"/>
            </p:cNvPicPr>
            <p:nvPr/>
          </p:nvPicPr>
          <p:blipFill>
            <a:blip r:embed="rId6"/>
            <a:stretch>
              <a:fillRect/>
            </a:stretch>
          </p:blipFill>
          <p:spPr>
            <a:xfrm>
              <a:off x="9653" y="9540"/>
              <a:ext cx="851" cy="851"/>
            </a:xfrm>
            <a:prstGeom prst="rect">
              <a:avLst/>
            </a:prstGeom>
          </p:spPr>
        </p:pic>
        <p:pic>
          <p:nvPicPr>
            <p:cNvPr id="13" name="图片 12" descr="operation-lock"/>
            <p:cNvPicPr>
              <a:picLocks noChangeAspect="1"/>
            </p:cNvPicPr>
            <p:nvPr/>
          </p:nvPicPr>
          <p:blipFill>
            <a:blip r:embed="rId7"/>
            <a:stretch>
              <a:fillRect/>
            </a:stretch>
          </p:blipFill>
          <p:spPr>
            <a:xfrm>
              <a:off x="12792" y="9512"/>
              <a:ext cx="879" cy="879"/>
            </a:xfrm>
            <a:prstGeom prst="rect">
              <a:avLst/>
            </a:prstGeom>
          </p:spPr>
        </p:pic>
        <p:pic>
          <p:nvPicPr>
            <p:cNvPr id="14" name="图片 13" descr="timeout-lock"/>
            <p:cNvPicPr>
              <a:picLocks noChangeAspect="1"/>
            </p:cNvPicPr>
            <p:nvPr/>
          </p:nvPicPr>
          <p:blipFill>
            <a:blip r:embed="rId8"/>
            <a:stretch>
              <a:fillRect/>
            </a:stretch>
          </p:blipFill>
          <p:spPr>
            <a:xfrm>
              <a:off x="15959" y="9525"/>
              <a:ext cx="866" cy="866"/>
            </a:xfrm>
            <a:prstGeom prst="rect">
              <a:avLst/>
            </a:prstGeom>
          </p:spPr>
        </p:pic>
        <p:sp>
          <p:nvSpPr>
            <p:cNvPr id="17" name="文本框 16"/>
            <p:cNvSpPr txBox="1"/>
            <p:nvPr/>
          </p:nvSpPr>
          <p:spPr>
            <a:xfrm>
              <a:off x="909" y="9811"/>
              <a:ext cx="2088" cy="580"/>
            </a:xfrm>
            <a:prstGeom prst="rect">
              <a:avLst/>
            </a:prstGeom>
            <a:noFill/>
          </p:spPr>
          <p:txBody>
            <a:bodyPr wrap="none" rtlCol="0">
              <a:spAutoFit/>
            </a:bodyPr>
            <a:p>
              <a:r>
                <a:rPr lang="zh-CN" altLang="en-US"/>
                <a:t>管理员锁定</a:t>
              </a:r>
              <a:endParaRPr lang="zh-CN" altLang="en-US"/>
            </a:p>
          </p:txBody>
        </p:sp>
        <p:sp>
          <p:nvSpPr>
            <p:cNvPr id="19" name="文本框 18"/>
            <p:cNvSpPr txBox="1"/>
            <p:nvPr/>
          </p:nvSpPr>
          <p:spPr>
            <a:xfrm>
              <a:off x="4056" y="9811"/>
              <a:ext cx="2149" cy="580"/>
            </a:xfrm>
            <a:prstGeom prst="rect">
              <a:avLst/>
            </a:prstGeom>
            <a:noFill/>
          </p:spPr>
          <p:txBody>
            <a:bodyPr wrap="square" rtlCol="0">
              <a:spAutoFit/>
            </a:bodyPr>
            <a:p>
              <a:r>
                <a:rPr lang="zh-CN" altLang="en-US"/>
                <a:t>默认锁定</a:t>
              </a:r>
              <a:endParaRPr lang="zh-CN" altLang="en-US"/>
            </a:p>
          </p:txBody>
        </p:sp>
        <p:sp>
          <p:nvSpPr>
            <p:cNvPr id="20" name="文本框 19"/>
            <p:cNvSpPr txBox="1"/>
            <p:nvPr/>
          </p:nvSpPr>
          <p:spPr>
            <a:xfrm>
              <a:off x="7241" y="9811"/>
              <a:ext cx="1867" cy="580"/>
            </a:xfrm>
            <a:prstGeom prst="rect">
              <a:avLst/>
            </a:prstGeom>
            <a:noFill/>
          </p:spPr>
          <p:txBody>
            <a:bodyPr wrap="square" rtlCol="0">
              <a:spAutoFit/>
            </a:bodyPr>
            <a:p>
              <a:r>
                <a:rPr lang="zh-CN" altLang="en-US"/>
                <a:t>硬件锁定</a:t>
              </a:r>
              <a:endParaRPr lang="zh-CN" altLang="en-US"/>
            </a:p>
          </p:txBody>
        </p:sp>
        <p:sp>
          <p:nvSpPr>
            <p:cNvPr id="21" name="文本框 20"/>
            <p:cNvSpPr txBox="1"/>
            <p:nvPr/>
          </p:nvSpPr>
          <p:spPr>
            <a:xfrm>
              <a:off x="10384" y="9811"/>
              <a:ext cx="2473" cy="580"/>
            </a:xfrm>
            <a:prstGeom prst="rect">
              <a:avLst/>
            </a:prstGeom>
            <a:noFill/>
          </p:spPr>
          <p:txBody>
            <a:bodyPr wrap="square" rtlCol="0">
              <a:spAutoFit/>
            </a:bodyPr>
            <a:p>
              <a:r>
                <a:rPr lang="zh-CN" altLang="en-US"/>
                <a:t>本地操作锁定</a:t>
              </a:r>
              <a:endParaRPr lang="zh-CN" altLang="en-US"/>
            </a:p>
          </p:txBody>
        </p:sp>
        <p:sp>
          <p:nvSpPr>
            <p:cNvPr id="22" name="文本框 21"/>
            <p:cNvSpPr txBox="1"/>
            <p:nvPr/>
          </p:nvSpPr>
          <p:spPr>
            <a:xfrm>
              <a:off x="13543" y="9811"/>
              <a:ext cx="2197" cy="580"/>
            </a:xfrm>
            <a:prstGeom prst="rect">
              <a:avLst/>
            </a:prstGeom>
            <a:noFill/>
          </p:spPr>
          <p:txBody>
            <a:bodyPr wrap="square" rtlCol="0">
              <a:spAutoFit/>
            </a:bodyPr>
            <a:p>
              <a:r>
                <a:rPr lang="zh-CN" altLang="en-US"/>
                <a:t>操作中锁定</a:t>
              </a:r>
              <a:endParaRPr lang="zh-CN" altLang="en-US"/>
            </a:p>
          </p:txBody>
        </p:sp>
        <p:sp>
          <p:nvSpPr>
            <p:cNvPr id="23" name="文本框 22"/>
            <p:cNvSpPr txBox="1"/>
            <p:nvPr/>
          </p:nvSpPr>
          <p:spPr>
            <a:xfrm>
              <a:off x="16702" y="9811"/>
              <a:ext cx="2125" cy="580"/>
            </a:xfrm>
            <a:prstGeom prst="rect">
              <a:avLst/>
            </a:prstGeom>
            <a:noFill/>
          </p:spPr>
          <p:txBody>
            <a:bodyPr wrap="square" rtlCol="0">
              <a:spAutoFit/>
            </a:bodyPr>
            <a:p>
              <a:r>
                <a:rPr lang="zh-CN" altLang="en-US"/>
                <a:t>超时锁定</a:t>
              </a:r>
              <a:endParaRPr lang="zh-CN" alt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3"/>
          <p:cNvSpPr txBox="1"/>
          <p:nvPr>
            <p:custDataLst>
              <p:tags r:id="rId1"/>
            </p:custDataLst>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rPr>
              <a:t>02</a:t>
            </a:r>
            <a:endPar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endParaRPr>
          </a:p>
        </p:txBody>
      </p:sp>
      <p:sp>
        <p:nvSpPr>
          <p:cNvPr id="23" name="文本框 22"/>
          <p:cNvSpPr txBox="1"/>
          <p:nvPr>
            <p:custDataLst>
              <p:tags r:id="rId2"/>
            </p:custDataLst>
          </p:nvPr>
        </p:nvSpPr>
        <p:spPr>
          <a:xfrm>
            <a:off x="3116264" y="2773364"/>
            <a:ext cx="1604285" cy="58477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1" u="none" strike="noStrike" kern="1200" cap="none" spc="0" normalizeH="0" baseline="0" noProof="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rPr>
              <a:t>Part </a:t>
            </a:r>
            <a:r>
              <a:rPr kumimoji="0" lang="en-US" altLang="zh-CN" sz="3200" b="1" i="1" u="none" strike="noStrike" kern="1200" cap="none" spc="0" normalizeH="0" baseline="0" noProof="0" smtClean="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rPr>
              <a:t>Two</a:t>
            </a:r>
            <a:endParaRPr kumimoji="0" lang="zh-CN" altLang="en-US" sz="3200" b="1" i="1" u="none" strike="noStrike" kern="1200" cap="none" spc="0" normalizeH="0" baseline="0" noProof="0" dirty="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endParaRPr>
          </a:p>
        </p:txBody>
      </p:sp>
      <p:sp>
        <p:nvSpPr>
          <p:cNvPr id="24" name="等腰三角形 23"/>
          <p:cNvSpPr/>
          <p:nvPr>
            <p:custDataLst>
              <p:tags r:id="rId3"/>
            </p:custDataLst>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25" name="等腰三角形 24"/>
          <p:cNvSpPr/>
          <p:nvPr>
            <p:custDataLst>
              <p:tags r:id="rId4"/>
            </p:custDataLst>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26" name="等腰三角形 25"/>
          <p:cNvSpPr/>
          <p:nvPr>
            <p:custDataLst>
              <p:tags r:id="rId5"/>
            </p:custDataLst>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27" name="等腰三角形 26"/>
          <p:cNvSpPr/>
          <p:nvPr>
            <p:custDataLst>
              <p:tags r:id="rId6"/>
            </p:custDataLst>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28" name="等腰三角形 27"/>
          <p:cNvSpPr/>
          <p:nvPr>
            <p:custDataLst>
              <p:tags r:id="rId7"/>
            </p:custDataLst>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32" name="椭圆 31"/>
          <p:cNvSpPr/>
          <p:nvPr>
            <p:custDataLst>
              <p:tags r:id="rId8"/>
            </p:custDataLst>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33" name="椭圆 32"/>
          <p:cNvSpPr/>
          <p:nvPr>
            <p:custDataLst>
              <p:tags r:id="rId9"/>
            </p:custDataLst>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34" name="椭圆 33"/>
          <p:cNvSpPr/>
          <p:nvPr>
            <p:custDataLst>
              <p:tags r:id="rId10"/>
            </p:custDataLst>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35" name="等腰三角形 34"/>
          <p:cNvSpPr/>
          <p:nvPr>
            <p:custDataLst>
              <p:tags r:id="rId11"/>
            </p:custDataLst>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36" name="等腰三角形 35"/>
          <p:cNvSpPr/>
          <p:nvPr>
            <p:custDataLst>
              <p:tags r:id="rId12"/>
            </p:custDataLst>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cxnSp>
        <p:nvCxnSpPr>
          <p:cNvPr id="2062" name="Straight Connector 13"/>
          <p:cNvCxnSpPr>
            <a:cxnSpLocks noChangeShapeType="1"/>
          </p:cNvCxnSpPr>
          <p:nvPr>
            <p:custDataLst>
              <p:tags r:id="rId13"/>
            </p:custDataLst>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
        <p:nvSpPr>
          <p:cNvPr id="37" name="文本框 16"/>
          <p:cNvSpPr txBox="1">
            <a:spLocks noChangeArrowheads="1"/>
          </p:cNvSpPr>
          <p:nvPr>
            <p:custDataLst>
              <p:tags r:id="rId14"/>
            </p:custDataLst>
          </p:nvPr>
        </p:nvSpPr>
        <p:spPr bwMode="auto">
          <a:xfrm>
            <a:off x="3082926" y="3357564"/>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lvl="0">
              <a:defRPr/>
            </a:pPr>
            <a:r>
              <a:rPr lang="zh-CN" altLang="en-US" sz="3600" b="1">
                <a:solidFill>
                  <a:schemeClr val="accent1"/>
                </a:solidFill>
                <a:latin typeface="微软雅黑" panose="020B0503020204020204" pitchFamily="34" charset="-122"/>
                <a:ea typeface="微软雅黑" panose="020B0503020204020204" pitchFamily="34" charset="-122"/>
              </a:rPr>
              <a:t>系统登录</a:t>
            </a:r>
            <a:endParaRPr lang="zh-CN" altLang="en-US" sz="3600" b="1">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81010" y="742950"/>
            <a:ext cx="3268345" cy="368300"/>
          </a:xfrm>
          <a:prstGeom prst="rect">
            <a:avLst/>
          </a:prstGeom>
          <a:noFill/>
        </p:spPr>
        <p:txBody>
          <a:bodyPr wrap="square" rtlCol="0">
            <a:spAutoFit/>
          </a:bodyPr>
          <a:p>
            <a:r>
              <a:rPr lang="en-US" altLang="zh-CN"/>
              <a:t>1</a:t>
            </a:r>
            <a:r>
              <a:rPr lang="zh-CN" altLang="en-US"/>
              <a:t>、点击导航菜单的登录系统</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694055" y="1320800"/>
            <a:ext cx="5953125" cy="3181350"/>
          </a:xfrm>
          <a:prstGeom prst="rect">
            <a:avLst/>
          </a:prstGeom>
        </p:spPr>
      </p:pic>
      <p:sp>
        <p:nvSpPr>
          <p:cNvPr id="9" name="文本框 8"/>
          <p:cNvSpPr txBox="1"/>
          <p:nvPr/>
        </p:nvSpPr>
        <p:spPr>
          <a:xfrm>
            <a:off x="8081010" y="1992630"/>
            <a:ext cx="3115310" cy="368300"/>
          </a:xfrm>
          <a:prstGeom prst="rect">
            <a:avLst/>
          </a:prstGeom>
          <a:noFill/>
        </p:spPr>
        <p:txBody>
          <a:bodyPr wrap="square" rtlCol="0">
            <a:spAutoFit/>
          </a:bodyPr>
          <a:p>
            <a:r>
              <a:rPr lang="en-US" altLang="zh-CN"/>
              <a:t>2</a:t>
            </a:r>
            <a:r>
              <a:rPr lang="zh-CN" altLang="en-US"/>
              <a:t>、输入用户名与密码</a:t>
            </a:r>
            <a:endParaRPr lang="zh-CN" altLang="en-US"/>
          </a:p>
        </p:txBody>
      </p:sp>
      <p:sp>
        <p:nvSpPr>
          <p:cNvPr id="10" name="文本框 9"/>
          <p:cNvSpPr txBox="1"/>
          <p:nvPr/>
        </p:nvSpPr>
        <p:spPr>
          <a:xfrm>
            <a:off x="8081010" y="3242310"/>
            <a:ext cx="2952115" cy="922020"/>
          </a:xfrm>
          <a:prstGeom prst="rect">
            <a:avLst/>
          </a:prstGeom>
          <a:noFill/>
        </p:spPr>
        <p:txBody>
          <a:bodyPr wrap="square" rtlCol="0">
            <a:spAutoFit/>
          </a:bodyPr>
          <a:p>
            <a:r>
              <a:rPr lang="en-US" altLang="zh-CN"/>
              <a:t>3</a:t>
            </a:r>
            <a:r>
              <a:rPr lang="zh-CN" altLang="en-US"/>
              <a:t>、记住密码：勾选后系统会帮你保存密码，下次不再需要输入。</a:t>
            </a:r>
            <a:endParaRPr lang="zh-CN" altLang="en-US"/>
          </a:p>
        </p:txBody>
      </p:sp>
      <p:sp>
        <p:nvSpPr>
          <p:cNvPr id="11" name="文本框 10"/>
          <p:cNvSpPr txBox="1"/>
          <p:nvPr/>
        </p:nvSpPr>
        <p:spPr>
          <a:xfrm>
            <a:off x="8234045" y="5045710"/>
            <a:ext cx="3287395" cy="645160"/>
          </a:xfrm>
          <a:prstGeom prst="rect">
            <a:avLst/>
          </a:prstGeom>
          <a:noFill/>
        </p:spPr>
        <p:txBody>
          <a:bodyPr wrap="square" rtlCol="0">
            <a:spAutoFit/>
          </a:bodyPr>
          <a:p>
            <a:r>
              <a:rPr lang="en-US" altLang="zh-CN"/>
              <a:t>4</a:t>
            </a:r>
            <a:r>
              <a:rPr lang="zh-CN" altLang="en-US"/>
              <a:t>、自动登录：勾选后系统会帮助您登录系统。</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p:nvPr>
            <p:custDataLst>
              <p:tags r:id="rId1"/>
            </p:custDataLst>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11500" b="1" i="0" u="none" strike="noStrike" kern="1200" cap="none" spc="0" normalizeH="0" baseline="0" noProof="0" smtClean="0">
                <a:ln>
                  <a:noFill/>
                </a:ln>
                <a:solidFill>
                  <a:schemeClr val="accent1"/>
                </a:solidFill>
                <a:effectLst/>
                <a:uLnTx/>
                <a:uFillTx/>
                <a:latin typeface="等线 Light" panose="02010600030101010101" charset="-122"/>
                <a:ea typeface="+mn-ea"/>
                <a:cs typeface="Arial" panose="020B0604020202020204" pitchFamily="34" charset="0"/>
              </a:rPr>
              <a:t>03</a:t>
            </a:r>
            <a:endPar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endParaRPr>
          </a:p>
        </p:txBody>
      </p:sp>
      <p:sp>
        <p:nvSpPr>
          <p:cNvPr id="5" name="文本框 4"/>
          <p:cNvSpPr txBox="1"/>
          <p:nvPr>
            <p:custDataLst>
              <p:tags r:id="rId2"/>
            </p:custDataLst>
          </p:nvPr>
        </p:nvSpPr>
        <p:spPr>
          <a:xfrm>
            <a:off x="3116264" y="2773364"/>
            <a:ext cx="1858779" cy="58477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1" u="none" strike="noStrike" kern="1200" cap="none" spc="0" normalizeH="0" baseline="0" noProof="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rPr>
              <a:t>Part </a:t>
            </a:r>
            <a:r>
              <a:rPr lang="en-US" altLang="zh-CN" sz="3200" smtClean="0">
                <a:solidFill>
                  <a:schemeClr val="accent1"/>
                </a:solidFill>
                <a:latin typeface="等线 Light" panose="02010600030101010101" charset="-122"/>
                <a:cs typeface="Arial" panose="020B0604020202020204" pitchFamily="34" charset="0"/>
              </a:rPr>
              <a:t>Three</a:t>
            </a:r>
            <a:endParaRPr kumimoji="0" lang="zh-CN" altLang="en-US" sz="3200" b="1" i="1" u="none" strike="noStrike" kern="1200" cap="none" spc="0" normalizeH="0" baseline="0" noProof="0" dirty="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endParaRPr>
          </a:p>
        </p:txBody>
      </p:sp>
      <p:sp>
        <p:nvSpPr>
          <p:cNvPr id="6" name="等腰三角形 5"/>
          <p:cNvSpPr/>
          <p:nvPr>
            <p:custDataLst>
              <p:tags r:id="rId3"/>
            </p:custDataLst>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7" name="等腰三角形 6"/>
          <p:cNvSpPr/>
          <p:nvPr>
            <p:custDataLst>
              <p:tags r:id="rId4"/>
            </p:custDataLst>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8" name="等腰三角形 7"/>
          <p:cNvSpPr/>
          <p:nvPr>
            <p:custDataLst>
              <p:tags r:id="rId5"/>
            </p:custDataLst>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9" name="等腰三角形 8"/>
          <p:cNvSpPr/>
          <p:nvPr>
            <p:custDataLst>
              <p:tags r:id="rId6"/>
            </p:custDataLst>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0" name="等腰三角形 9"/>
          <p:cNvSpPr/>
          <p:nvPr>
            <p:custDataLst>
              <p:tags r:id="rId7"/>
            </p:custDataLst>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1" name="椭圆 10"/>
          <p:cNvSpPr/>
          <p:nvPr>
            <p:custDataLst>
              <p:tags r:id="rId8"/>
            </p:custDataLst>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2" name="椭圆 11"/>
          <p:cNvSpPr/>
          <p:nvPr>
            <p:custDataLst>
              <p:tags r:id="rId9"/>
            </p:custDataLst>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3" name="椭圆 12"/>
          <p:cNvSpPr/>
          <p:nvPr>
            <p:custDataLst>
              <p:tags r:id="rId10"/>
            </p:custDataLst>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4" name="等腰三角形 13"/>
          <p:cNvSpPr/>
          <p:nvPr>
            <p:custDataLst>
              <p:tags r:id="rId11"/>
            </p:custDataLst>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5" name="等腰三角形 14"/>
          <p:cNvSpPr/>
          <p:nvPr>
            <p:custDataLst>
              <p:tags r:id="rId12"/>
            </p:custDataLst>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cxnSp>
        <p:nvCxnSpPr>
          <p:cNvPr id="16" name="Straight Connector 13"/>
          <p:cNvCxnSpPr>
            <a:cxnSpLocks noChangeShapeType="1"/>
          </p:cNvCxnSpPr>
          <p:nvPr>
            <p:custDataLst>
              <p:tags r:id="rId13"/>
            </p:custDataLst>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
        <p:nvSpPr>
          <p:cNvPr id="17" name="文本框 16"/>
          <p:cNvSpPr txBox="1">
            <a:spLocks noChangeArrowheads="1"/>
          </p:cNvSpPr>
          <p:nvPr>
            <p:custDataLst>
              <p:tags r:id="rId14"/>
            </p:custDataLst>
          </p:nvPr>
        </p:nvSpPr>
        <p:spPr bwMode="auto">
          <a:xfrm>
            <a:off x="3082926" y="3357564"/>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lvl="0">
              <a:defRPr/>
            </a:pPr>
            <a:r>
              <a:rPr lang="zh-CN" altLang="en-US" sz="3600" b="1">
                <a:solidFill>
                  <a:schemeClr val="accent1"/>
                </a:solidFill>
                <a:latin typeface="微软雅黑" panose="020B0503020204020204" pitchFamily="34" charset="-122"/>
                <a:ea typeface="微软雅黑" panose="020B0503020204020204" pitchFamily="34" charset="-122"/>
              </a:rPr>
              <a:t>基础配置</a:t>
            </a:r>
            <a:endParaRPr lang="zh-CN" altLang="en-US" sz="3600" b="1">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432785" y="1640569"/>
            <a:ext cx="2801736" cy="1446550"/>
          </a:xfrm>
          <a:prstGeom prst="rect">
            <a:avLst/>
          </a:prstGeom>
          <a:noFill/>
        </p:spPr>
        <p:txBody>
          <a:bodyPr wrap="square" rtlCol="0">
            <a:spAutoFit/>
          </a:bodyPr>
          <a:lstStyle/>
          <a:p>
            <a:pPr lvl="0"/>
            <a:r>
              <a:rPr lang="zh-CN" altLang="en-US" sz="4400" b="1">
                <a:solidFill>
                  <a:prstClr val="white"/>
                </a:solidFill>
                <a:latin typeface="黑体" panose="02010609060101010101" charset="-122"/>
                <a:ea typeface="黑体" panose="02010609060101010101" charset="-122"/>
              </a:rPr>
              <a:t>请添加你的标题</a:t>
            </a:r>
            <a:endParaRPr lang="zh-CN" altLang="en-US" sz="4400" b="1">
              <a:solidFill>
                <a:prstClr val="white"/>
              </a:solidFill>
              <a:latin typeface="黑体" panose="02010609060101010101" charset="-122"/>
              <a:ea typeface="黑体" panose="02010609060101010101" charset="-122"/>
            </a:endParaRPr>
          </a:p>
        </p:txBody>
      </p:sp>
      <p:sp>
        <p:nvSpPr>
          <p:cNvPr id="4" name="文本框 3"/>
          <p:cNvSpPr txBox="1"/>
          <p:nvPr/>
        </p:nvSpPr>
        <p:spPr>
          <a:xfrm>
            <a:off x="4594910" y="3695127"/>
            <a:ext cx="2996061" cy="1200329"/>
          </a:xfrm>
          <a:prstGeom prst="rect">
            <a:avLst/>
          </a:prstGeom>
          <a:noFill/>
        </p:spPr>
        <p:txBody>
          <a:bodyPr wrap="square" rtlCol="0">
            <a:spAutoFit/>
          </a:bodyPr>
          <a:lstStyle/>
          <a:p>
            <a:r>
              <a:rPr lang="en-US" altLang="zh-CN">
                <a:solidFill>
                  <a:schemeClr val="bg1"/>
                </a:solidFill>
                <a:latin typeface="微软雅黑" panose="020B0503020204020204" pitchFamily="34" charset="-122"/>
                <a:ea typeface="微软雅黑" panose="020B0503020204020204" pitchFamily="34" charset="-122"/>
              </a:rPr>
              <a:t>Lorem ipsum dolor sit amet, consectetuer adipiscing elit. Maecenas porttitor congue massa. </a:t>
            </a:r>
            <a:endParaRPr lang="en-US" altLang="zh-CN">
              <a:solidFill>
                <a:schemeClr val="bg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420370" y="475615"/>
            <a:ext cx="5715000" cy="5715000"/>
          </a:xfrm>
          <a:prstGeom prst="rect">
            <a:avLst/>
          </a:prstGeom>
        </p:spPr>
      </p:pic>
      <p:sp>
        <p:nvSpPr>
          <p:cNvPr id="11" name="文本框 10"/>
          <p:cNvSpPr txBox="1"/>
          <p:nvPr/>
        </p:nvSpPr>
        <p:spPr>
          <a:xfrm>
            <a:off x="6767195" y="224790"/>
            <a:ext cx="4957445" cy="645160"/>
          </a:xfrm>
          <a:prstGeom prst="rect">
            <a:avLst/>
          </a:prstGeom>
          <a:noFill/>
        </p:spPr>
        <p:txBody>
          <a:bodyPr wrap="square" rtlCol="0">
            <a:spAutoFit/>
          </a:bodyPr>
          <a:p>
            <a:r>
              <a:rPr lang="en-US" altLang="zh-CN"/>
              <a:t>1</a:t>
            </a:r>
            <a:r>
              <a:rPr lang="zh-CN" altLang="zh-CN"/>
              <a:t>、</a:t>
            </a:r>
            <a:r>
              <a:rPr lang="zh-CN" altLang="zh-CN" b="1"/>
              <a:t>公司信息：</a:t>
            </a:r>
            <a:endParaRPr lang="zh-CN" altLang="zh-CN"/>
          </a:p>
          <a:p>
            <a:r>
              <a:rPr lang="zh-CN" altLang="zh-CN"/>
              <a:t> </a:t>
            </a:r>
            <a:r>
              <a:rPr lang="en-US" altLang="zh-CN"/>
              <a:t>      </a:t>
            </a:r>
            <a:r>
              <a:rPr lang="zh-CN" altLang="zh-CN"/>
              <a:t>配置后会显示在主界面顶部</a:t>
            </a:r>
            <a:endParaRPr lang="zh-CN" altLang="zh-CN"/>
          </a:p>
        </p:txBody>
      </p:sp>
      <p:sp>
        <p:nvSpPr>
          <p:cNvPr id="13" name="文本框 12"/>
          <p:cNvSpPr txBox="1"/>
          <p:nvPr/>
        </p:nvSpPr>
        <p:spPr>
          <a:xfrm>
            <a:off x="6767195" y="876300"/>
            <a:ext cx="5162550" cy="1198880"/>
          </a:xfrm>
          <a:prstGeom prst="rect">
            <a:avLst/>
          </a:prstGeom>
          <a:noFill/>
        </p:spPr>
        <p:txBody>
          <a:bodyPr wrap="square" rtlCol="0">
            <a:spAutoFit/>
          </a:bodyPr>
          <a:p>
            <a:r>
              <a:rPr lang="en-US" altLang="zh-CN"/>
              <a:t>2</a:t>
            </a:r>
            <a:r>
              <a:rPr lang="zh-CN" altLang="en-US"/>
              <a:t>、</a:t>
            </a:r>
            <a:r>
              <a:rPr lang="zh-CN" altLang="en-US" b="1"/>
              <a:t>数据统计：</a:t>
            </a:r>
            <a:endParaRPr lang="zh-CN" altLang="en-US"/>
          </a:p>
          <a:p>
            <a:r>
              <a:rPr lang="en-US" altLang="zh-CN"/>
              <a:t>       </a:t>
            </a:r>
            <a:r>
              <a:rPr lang="zh-CN" altLang="en-US"/>
              <a:t>启用后才能进行设备信息的统计</a:t>
            </a:r>
            <a:endParaRPr lang="zh-CN" altLang="en-US"/>
          </a:p>
          <a:p>
            <a:r>
              <a:rPr lang="en-US" altLang="zh-CN"/>
              <a:t>       </a:t>
            </a:r>
            <a:r>
              <a:rPr lang="zh-CN" altLang="en-US"/>
              <a:t>如果选中才能统计所有的设备，否则只统计界面上显示的。</a:t>
            </a:r>
            <a:endParaRPr lang="en-US" altLang="zh-CN"/>
          </a:p>
        </p:txBody>
      </p:sp>
      <p:sp>
        <p:nvSpPr>
          <p:cNvPr id="14" name="文本框 13"/>
          <p:cNvSpPr txBox="1"/>
          <p:nvPr/>
        </p:nvSpPr>
        <p:spPr>
          <a:xfrm>
            <a:off x="6767195" y="2120265"/>
            <a:ext cx="5190490" cy="645160"/>
          </a:xfrm>
          <a:prstGeom prst="rect">
            <a:avLst/>
          </a:prstGeom>
          <a:noFill/>
        </p:spPr>
        <p:txBody>
          <a:bodyPr wrap="square" rtlCol="0">
            <a:spAutoFit/>
          </a:bodyPr>
          <a:p>
            <a:r>
              <a:rPr lang="en-US" altLang="zh-CN"/>
              <a:t>3</a:t>
            </a:r>
            <a:r>
              <a:rPr lang="zh-CN" altLang="en-US"/>
              <a:t>、</a:t>
            </a:r>
            <a:r>
              <a:rPr lang="zh-CN" altLang="en-US" b="1"/>
              <a:t>界面配置：</a:t>
            </a:r>
            <a:endParaRPr lang="zh-CN" altLang="en-US" b="1"/>
          </a:p>
          <a:p>
            <a:r>
              <a:rPr lang="en-US" altLang="zh-CN"/>
              <a:t>       </a:t>
            </a:r>
            <a:r>
              <a:rPr lang="zh-CN" altLang="en-US"/>
              <a:t>打勾后会有主界面显示相应的记录界面。</a:t>
            </a:r>
            <a:endParaRPr lang="zh-CN" altLang="en-US"/>
          </a:p>
        </p:txBody>
      </p:sp>
      <p:sp>
        <p:nvSpPr>
          <p:cNvPr id="17" name="文本框 16"/>
          <p:cNvSpPr txBox="1"/>
          <p:nvPr/>
        </p:nvSpPr>
        <p:spPr>
          <a:xfrm>
            <a:off x="6767195" y="3087370"/>
            <a:ext cx="5248275" cy="3415030"/>
          </a:xfrm>
          <a:prstGeom prst="rect">
            <a:avLst/>
          </a:prstGeom>
          <a:noFill/>
        </p:spPr>
        <p:txBody>
          <a:bodyPr wrap="square" rtlCol="0">
            <a:spAutoFit/>
          </a:bodyPr>
          <a:p>
            <a:r>
              <a:rPr lang="en-US" altLang="zh-CN"/>
              <a:t>4</a:t>
            </a:r>
            <a:r>
              <a:rPr lang="zh-CN" altLang="en-US"/>
              <a:t>、</a:t>
            </a:r>
            <a:r>
              <a:rPr lang="zh-CN" altLang="en-US" b="1"/>
              <a:t>基础配置：</a:t>
            </a:r>
            <a:endParaRPr lang="zh-CN" altLang="en-US" b="1"/>
          </a:p>
          <a:p>
            <a:r>
              <a:rPr lang="en-US" altLang="zh-CN"/>
              <a:t>       </a:t>
            </a:r>
            <a:r>
              <a:rPr lang="zh-CN" altLang="en-US"/>
              <a:t>语言可以选择中文与英文</a:t>
            </a:r>
            <a:endParaRPr lang="zh-CN" altLang="en-US"/>
          </a:p>
          <a:p>
            <a:r>
              <a:rPr lang="en-US" altLang="zh-CN"/>
              <a:t>       </a:t>
            </a:r>
            <a:r>
              <a:rPr lang="zh-CN" altLang="en-US"/>
              <a:t>打勾启用点击退出按钮，此功能是用于在退出设备操作时可以在最顶部中间位点击退出，如果不启用，只能通过键盘</a:t>
            </a:r>
            <a:r>
              <a:rPr lang="en-US" altLang="zh-CN"/>
              <a:t>ESC</a:t>
            </a:r>
            <a:r>
              <a:rPr lang="zh-CN" altLang="en-US"/>
              <a:t>退出。</a:t>
            </a:r>
            <a:endParaRPr lang="zh-CN" altLang="en-US"/>
          </a:p>
          <a:p>
            <a:r>
              <a:rPr lang="en-US" altLang="zh-CN"/>
              <a:t>        </a:t>
            </a:r>
            <a:r>
              <a:rPr lang="zh-CN" altLang="en-US"/>
              <a:t>锁屏时间，默认为空或都零是不启用，如果输入大于零的数字，那在软件没有操作的时间大于此数字会自动退出登录。</a:t>
            </a:r>
            <a:endParaRPr lang="zh-CN" altLang="en-US"/>
          </a:p>
          <a:p>
            <a:r>
              <a:rPr lang="en-US" altLang="zh-CN"/>
              <a:t>          </a:t>
            </a:r>
            <a:r>
              <a:rPr lang="zh-CN" altLang="en-US"/>
              <a:t>操作超时，</a:t>
            </a:r>
            <a:r>
              <a:rPr lang="zh-CN" altLang="en-US">
                <a:sym typeface="+mn-ea"/>
              </a:rPr>
              <a:t>默认为空或都零是不启用，如果输入大于零的数字，那么在进入设备操作界面后没有任何动作超过设置时间后会自动退出设备操作界面。</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p:nvPr>
            <p:custDataLst>
              <p:tags r:id="rId1"/>
            </p:custDataLst>
          </p:nvPr>
        </p:nvSpPr>
        <p:spPr>
          <a:xfrm>
            <a:off x="1541464" y="2547939"/>
            <a:ext cx="1641475" cy="1570037"/>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11500" b="1" i="0" u="none" strike="noStrike" kern="1200" cap="none" spc="0" normalizeH="0" baseline="0" noProof="0" smtClean="0">
                <a:ln>
                  <a:noFill/>
                </a:ln>
                <a:solidFill>
                  <a:schemeClr val="accent1"/>
                </a:solidFill>
                <a:effectLst/>
                <a:uLnTx/>
                <a:uFillTx/>
                <a:latin typeface="等线 Light" panose="02010600030101010101" charset="-122"/>
                <a:ea typeface="+mn-ea"/>
                <a:cs typeface="Arial" panose="020B0604020202020204" pitchFamily="34" charset="0"/>
              </a:rPr>
              <a:t>04</a:t>
            </a:r>
            <a:endParaRPr kumimoji="0" lang="en-US" sz="11500" b="1" i="0" u="none" strike="noStrike" kern="1200" cap="none" spc="0" normalizeH="0" baseline="0" noProof="0" dirty="0">
              <a:ln>
                <a:noFill/>
              </a:ln>
              <a:solidFill>
                <a:schemeClr val="accent1"/>
              </a:solidFill>
              <a:effectLst/>
              <a:uLnTx/>
              <a:uFillTx/>
              <a:latin typeface="等线 Light" panose="02010600030101010101" charset="-122"/>
              <a:ea typeface="+mn-ea"/>
              <a:cs typeface="Arial" panose="020B0604020202020204" pitchFamily="34" charset="0"/>
            </a:endParaRPr>
          </a:p>
        </p:txBody>
      </p:sp>
      <p:sp>
        <p:nvSpPr>
          <p:cNvPr id="5" name="文本框 4"/>
          <p:cNvSpPr txBox="1"/>
          <p:nvPr>
            <p:custDataLst>
              <p:tags r:id="rId2"/>
            </p:custDataLst>
          </p:nvPr>
        </p:nvSpPr>
        <p:spPr>
          <a:xfrm>
            <a:off x="3116264" y="2773364"/>
            <a:ext cx="1744980" cy="583565"/>
          </a:xfrm>
          <a:prstGeom prst="rect">
            <a:avLst/>
          </a:prstGeom>
          <a:noFill/>
        </p:spPr>
        <p:txBody>
          <a:bodyPr wrap="none">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1" u="none" strike="noStrike" kern="1200" cap="none" spc="0" normalizeH="0" baseline="0" noProof="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rPr>
              <a:t>Part Four</a:t>
            </a:r>
            <a:endParaRPr kumimoji="0" lang="zh-CN" altLang="en-US" sz="3200" b="1" i="1" u="none" strike="noStrike" kern="1200" cap="none" spc="0" normalizeH="0" baseline="0" noProof="0" dirty="0">
              <a:ln>
                <a:noFill/>
              </a:ln>
              <a:solidFill>
                <a:schemeClr val="accent1"/>
              </a:solidFill>
              <a:effectLst/>
              <a:uLnTx/>
              <a:uFillTx/>
              <a:latin typeface="等线 Light" panose="02010600030101010101" charset="-122"/>
              <a:ea typeface="Meiryo UI" panose="020B0604030504040204" pitchFamily="34" charset="-128"/>
              <a:cs typeface="Arial" panose="020B0604020202020204" pitchFamily="34" charset="0"/>
            </a:endParaRPr>
          </a:p>
        </p:txBody>
      </p:sp>
      <p:sp>
        <p:nvSpPr>
          <p:cNvPr id="6" name="等腰三角形 5"/>
          <p:cNvSpPr/>
          <p:nvPr>
            <p:custDataLst>
              <p:tags r:id="rId3"/>
            </p:custDataLst>
          </p:nvPr>
        </p:nvSpPr>
        <p:spPr>
          <a:xfrm rot="9233090">
            <a:off x="8731250" y="2454275"/>
            <a:ext cx="266700" cy="23018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7" name="等腰三角形 6"/>
          <p:cNvSpPr/>
          <p:nvPr>
            <p:custDataLst>
              <p:tags r:id="rId4"/>
            </p:custDataLst>
          </p:nvPr>
        </p:nvSpPr>
        <p:spPr>
          <a:xfrm rot="15569576">
            <a:off x="8378826" y="3128963"/>
            <a:ext cx="396875" cy="342900"/>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8" name="等腰三角形 7"/>
          <p:cNvSpPr/>
          <p:nvPr>
            <p:custDataLst>
              <p:tags r:id="rId5"/>
            </p:custDataLst>
          </p:nvPr>
        </p:nvSpPr>
        <p:spPr>
          <a:xfrm rot="21371394">
            <a:off x="8247063" y="1804989"/>
            <a:ext cx="266700" cy="230187"/>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9" name="等腰三角形 8"/>
          <p:cNvSpPr/>
          <p:nvPr>
            <p:custDataLst>
              <p:tags r:id="rId6"/>
            </p:custDataLst>
          </p:nvPr>
        </p:nvSpPr>
        <p:spPr>
          <a:xfrm rot="12912161">
            <a:off x="9288463" y="3487739"/>
            <a:ext cx="944562" cy="815975"/>
          </a:xfrm>
          <a:prstGeom prst="triangl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0" name="等腰三角形 9"/>
          <p:cNvSpPr/>
          <p:nvPr>
            <p:custDataLst>
              <p:tags r:id="rId7"/>
            </p:custDataLst>
          </p:nvPr>
        </p:nvSpPr>
        <p:spPr>
          <a:xfrm rot="12912161">
            <a:off x="9156700" y="3427413"/>
            <a:ext cx="1176338" cy="1014412"/>
          </a:xfrm>
          <a:prstGeom prst="triangle">
            <a:avLst/>
          </a:prstGeom>
          <a:noFill/>
          <a:ln w="127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1" name="椭圆 10"/>
          <p:cNvSpPr/>
          <p:nvPr>
            <p:custDataLst>
              <p:tags r:id="rId8"/>
            </p:custDataLst>
          </p:nvPr>
        </p:nvSpPr>
        <p:spPr>
          <a:xfrm rot="9110320">
            <a:off x="10477500" y="37925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2" name="椭圆 11"/>
          <p:cNvSpPr/>
          <p:nvPr>
            <p:custDataLst>
              <p:tags r:id="rId9"/>
            </p:custDataLst>
          </p:nvPr>
        </p:nvSpPr>
        <p:spPr>
          <a:xfrm rot="9110320">
            <a:off x="9388475" y="4295775"/>
            <a:ext cx="115888" cy="115888"/>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3" name="椭圆 12"/>
          <p:cNvSpPr/>
          <p:nvPr>
            <p:custDataLst>
              <p:tags r:id="rId10"/>
            </p:custDataLst>
          </p:nvPr>
        </p:nvSpPr>
        <p:spPr>
          <a:xfrm rot="9110320">
            <a:off x="9505950" y="3132139"/>
            <a:ext cx="114300" cy="115887"/>
          </a:xfrm>
          <a:prstGeom prst="ellipse">
            <a:avLst/>
          </a:prstGeom>
          <a:solidFill>
            <a:schemeClr val="accent1"/>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幼圆" panose="02010509060101010101" pitchFamily="49" charset="-122"/>
              <a:cs typeface="+mn-cs"/>
            </a:endParaRPr>
          </a:p>
        </p:txBody>
      </p:sp>
      <p:sp>
        <p:nvSpPr>
          <p:cNvPr id="14" name="等腰三角形 13"/>
          <p:cNvSpPr/>
          <p:nvPr>
            <p:custDataLst>
              <p:tags r:id="rId11"/>
            </p:custDataLst>
          </p:nvPr>
        </p:nvSpPr>
        <p:spPr>
          <a:xfrm rot="18210217">
            <a:off x="7838282" y="2162970"/>
            <a:ext cx="127000" cy="109537"/>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sp>
        <p:nvSpPr>
          <p:cNvPr id="15" name="等腰三角形 14"/>
          <p:cNvSpPr/>
          <p:nvPr>
            <p:custDataLst>
              <p:tags r:id="rId12"/>
            </p:custDataLst>
          </p:nvPr>
        </p:nvSpPr>
        <p:spPr>
          <a:xfrm rot="8748521">
            <a:off x="8196264" y="2314575"/>
            <a:ext cx="128587" cy="109538"/>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20F"/>
              </a:solidFill>
              <a:effectLst/>
              <a:uLnTx/>
              <a:uFillTx/>
              <a:latin typeface="Calibri" panose="020F0502020204030204"/>
              <a:ea typeface="幼圆" panose="02010509060101010101" pitchFamily="49" charset="-122"/>
              <a:cs typeface="+mn-cs"/>
            </a:endParaRPr>
          </a:p>
        </p:txBody>
      </p:sp>
      <p:cxnSp>
        <p:nvCxnSpPr>
          <p:cNvPr id="16" name="Straight Connector 13"/>
          <p:cNvCxnSpPr>
            <a:cxnSpLocks noChangeShapeType="1"/>
          </p:cNvCxnSpPr>
          <p:nvPr>
            <p:custDataLst>
              <p:tags r:id="rId13"/>
            </p:custDataLst>
          </p:nvPr>
        </p:nvCxnSpPr>
        <p:spPr bwMode="auto">
          <a:xfrm flipH="1">
            <a:off x="1524000" y="4110038"/>
            <a:ext cx="6732588" cy="0"/>
          </a:xfrm>
          <a:prstGeom prst="line">
            <a:avLst/>
          </a:prstGeom>
          <a:noFill/>
          <a:ln w="19050" cap="sq" algn="ctr">
            <a:solidFill>
              <a:schemeClr val="accent1"/>
            </a:solidFill>
            <a:miter lim="800000"/>
            <a:headEnd type="oval" w="med" len="med"/>
          </a:ln>
          <a:extLst>
            <a:ext uri="{909E8E84-426E-40DD-AFC4-6F175D3DCCD1}">
              <a14:hiddenFill xmlns:a14="http://schemas.microsoft.com/office/drawing/2010/main">
                <a:noFill/>
              </a14:hiddenFill>
            </a:ext>
          </a:extLst>
        </p:spPr>
      </p:cxnSp>
      <p:sp>
        <p:nvSpPr>
          <p:cNvPr id="17" name="文本框 16"/>
          <p:cNvSpPr txBox="1">
            <a:spLocks noChangeArrowheads="1"/>
          </p:cNvSpPr>
          <p:nvPr>
            <p:custDataLst>
              <p:tags r:id="rId14"/>
            </p:custDataLst>
          </p:nvPr>
        </p:nvSpPr>
        <p:spPr bwMode="auto">
          <a:xfrm>
            <a:off x="3082926" y="3357564"/>
            <a:ext cx="5032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lvl="0">
              <a:defRPr/>
            </a:pPr>
            <a:r>
              <a:rPr lang="zh-CN" altLang="en-US" sz="3600" b="1">
                <a:solidFill>
                  <a:schemeClr val="accent1"/>
                </a:solidFill>
                <a:latin typeface="微软雅黑" panose="020B0503020204020204" pitchFamily="34" charset="-122"/>
                <a:ea typeface="微软雅黑" panose="020B0503020204020204" pitchFamily="34" charset="-122"/>
              </a:rPr>
              <a:t>界面管理</a:t>
            </a:r>
            <a:endParaRPr lang="zh-CN" altLang="en-US" sz="3600" b="1">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MH" val="20170412112352"/>
  <p:tag name="MH_LIBRARY" val="GRAPHIC"/>
  <p:tag name="MH_ORDER" val="Oval 24"/>
</p:tagLst>
</file>

<file path=ppt/tags/tag100.xml><?xml version="1.0" encoding="utf-8"?>
<p:tagLst xmlns:p="http://schemas.openxmlformats.org/presentationml/2006/main">
  <p:tag name="MH" val="20170412112352"/>
  <p:tag name="MH_LIBRARY" val="GRAPHIC"/>
  <p:tag name="MH_ORDER" val="Straight Connector 13"/>
</p:tagLst>
</file>

<file path=ppt/tags/tag101.xml><?xml version="1.0" encoding="utf-8"?>
<p:tagLst xmlns:p="http://schemas.openxmlformats.org/presentationml/2006/main">
  <p:tag name="MH" val="20170412112352"/>
  <p:tag name="MH_LIBRARY" val="GRAPHIC"/>
  <p:tag name="MH_ORDER" val="文本框 16"/>
</p:tagLst>
</file>

<file path=ppt/tags/tag102.xml><?xml version="1.0" encoding="utf-8"?>
<p:tagLst xmlns:p="http://schemas.openxmlformats.org/presentationml/2006/main">
  <p:tag name="MH" val="20170412112352"/>
  <p:tag name="MH_LIBRARY" val="GRAPHIC"/>
  <p:tag name="MH_ORDER" val="Text Placeholder 3"/>
</p:tagLst>
</file>

<file path=ppt/tags/tag103.xml><?xml version="1.0" encoding="utf-8"?>
<p:tagLst xmlns:p="http://schemas.openxmlformats.org/presentationml/2006/main">
  <p:tag name="MH" val="20170412112352"/>
  <p:tag name="MH_LIBRARY" val="GRAPHIC"/>
  <p:tag name="MH_ORDER" val="TextBox 17"/>
</p:tagLst>
</file>

<file path=ppt/tags/tag104.xml><?xml version="1.0" encoding="utf-8"?>
<p:tagLst xmlns:p="http://schemas.openxmlformats.org/presentationml/2006/main">
  <p:tag name="MH" val="20170412112352"/>
  <p:tag name="MH_LIBRARY" val="GRAPHIC"/>
  <p:tag name="MH_ORDER" val="Isosceles Triangle 18"/>
</p:tagLst>
</file>

<file path=ppt/tags/tag105.xml><?xml version="1.0" encoding="utf-8"?>
<p:tagLst xmlns:p="http://schemas.openxmlformats.org/presentationml/2006/main">
  <p:tag name="MH" val="20170412112352"/>
  <p:tag name="MH_LIBRARY" val="GRAPHIC"/>
  <p:tag name="MH_ORDER" val="Isosceles Triangle 19"/>
</p:tagLst>
</file>

<file path=ppt/tags/tag106.xml><?xml version="1.0" encoding="utf-8"?>
<p:tagLst xmlns:p="http://schemas.openxmlformats.org/presentationml/2006/main">
  <p:tag name="MH" val="20170412112352"/>
  <p:tag name="MH_LIBRARY" val="GRAPHIC"/>
  <p:tag name="MH_ORDER" val="Isosceles Triangle 20"/>
</p:tagLst>
</file>

<file path=ppt/tags/tag107.xml><?xml version="1.0" encoding="utf-8"?>
<p:tagLst xmlns:p="http://schemas.openxmlformats.org/presentationml/2006/main">
  <p:tag name="MH" val="20170412112352"/>
  <p:tag name="MH_LIBRARY" val="GRAPHIC"/>
  <p:tag name="MH_ORDER" val="Isosceles Triangle 21"/>
</p:tagLst>
</file>

<file path=ppt/tags/tag108.xml><?xml version="1.0" encoding="utf-8"?>
<p:tagLst xmlns:p="http://schemas.openxmlformats.org/presentationml/2006/main">
  <p:tag name="MH" val="20170412112352"/>
  <p:tag name="MH_LIBRARY" val="GRAPHIC"/>
  <p:tag name="MH_ORDER" val="Isosceles Triangle 22"/>
</p:tagLst>
</file>

<file path=ppt/tags/tag109.xml><?xml version="1.0" encoding="utf-8"?>
<p:tagLst xmlns:p="http://schemas.openxmlformats.org/presentationml/2006/main">
  <p:tag name="MH" val="20170412112352"/>
  <p:tag name="MH_LIBRARY" val="GRAPHIC"/>
  <p:tag name="MH_ORDER" val="Oval 23"/>
</p:tagLst>
</file>

<file path=ppt/tags/tag11.xml><?xml version="1.0" encoding="utf-8"?>
<p:tagLst xmlns:p="http://schemas.openxmlformats.org/presentationml/2006/main">
  <p:tag name="MH" val="20170412112352"/>
  <p:tag name="MH_LIBRARY" val="GRAPHIC"/>
  <p:tag name="MH_ORDER" val="Oval 25"/>
</p:tagLst>
</file>

<file path=ppt/tags/tag110.xml><?xml version="1.0" encoding="utf-8"?>
<p:tagLst xmlns:p="http://schemas.openxmlformats.org/presentationml/2006/main">
  <p:tag name="MH" val="20170412112352"/>
  <p:tag name="MH_LIBRARY" val="GRAPHIC"/>
  <p:tag name="MH_ORDER" val="Oval 24"/>
</p:tagLst>
</file>

<file path=ppt/tags/tag111.xml><?xml version="1.0" encoding="utf-8"?>
<p:tagLst xmlns:p="http://schemas.openxmlformats.org/presentationml/2006/main">
  <p:tag name="MH" val="20170412112352"/>
  <p:tag name="MH_LIBRARY" val="GRAPHIC"/>
  <p:tag name="MH_ORDER" val="Oval 25"/>
</p:tagLst>
</file>

<file path=ppt/tags/tag112.xml><?xml version="1.0" encoding="utf-8"?>
<p:tagLst xmlns:p="http://schemas.openxmlformats.org/presentationml/2006/main">
  <p:tag name="MH" val="20170412112352"/>
  <p:tag name="MH_LIBRARY" val="GRAPHIC"/>
  <p:tag name="MH_ORDER" val="Isosceles Triangle 26"/>
</p:tagLst>
</file>

<file path=ppt/tags/tag113.xml><?xml version="1.0" encoding="utf-8"?>
<p:tagLst xmlns:p="http://schemas.openxmlformats.org/presentationml/2006/main">
  <p:tag name="MH" val="20170412112352"/>
  <p:tag name="MH_LIBRARY" val="GRAPHIC"/>
  <p:tag name="MH_ORDER" val="Isosceles Triangle 27"/>
</p:tagLst>
</file>

<file path=ppt/tags/tag114.xml><?xml version="1.0" encoding="utf-8"?>
<p:tagLst xmlns:p="http://schemas.openxmlformats.org/presentationml/2006/main">
  <p:tag name="MH" val="20170412112352"/>
  <p:tag name="MH_LIBRARY" val="GRAPHIC"/>
  <p:tag name="MH_ORDER" val="Straight Connector 13"/>
</p:tagLst>
</file>

<file path=ppt/tags/tag115.xml><?xml version="1.0" encoding="utf-8"?>
<p:tagLst xmlns:p="http://schemas.openxmlformats.org/presentationml/2006/main">
  <p:tag name="MH" val="20170412112352"/>
  <p:tag name="MH_LIBRARY" val="GRAPHIC"/>
  <p:tag name="MH_ORDER" val="文本框 16"/>
</p:tagLst>
</file>

<file path=ppt/tags/tag116.xml><?xml version="1.0" encoding="utf-8"?>
<p:tagLst xmlns:p="http://schemas.openxmlformats.org/presentationml/2006/main">
  <p:tag name="MH" val="20170412112352"/>
  <p:tag name="MH_LIBRARY" val="GRAPHIC"/>
  <p:tag name="MH_ORDER" val="Text Placeholder 3"/>
</p:tagLst>
</file>

<file path=ppt/tags/tag117.xml><?xml version="1.0" encoding="utf-8"?>
<p:tagLst xmlns:p="http://schemas.openxmlformats.org/presentationml/2006/main">
  <p:tag name="MH" val="20170412112352"/>
  <p:tag name="MH_LIBRARY" val="GRAPHIC"/>
  <p:tag name="MH_ORDER" val="TextBox 17"/>
</p:tagLst>
</file>

<file path=ppt/tags/tag118.xml><?xml version="1.0" encoding="utf-8"?>
<p:tagLst xmlns:p="http://schemas.openxmlformats.org/presentationml/2006/main">
  <p:tag name="MH" val="20170412112352"/>
  <p:tag name="MH_LIBRARY" val="GRAPHIC"/>
  <p:tag name="MH_ORDER" val="Isosceles Triangle 18"/>
</p:tagLst>
</file>

<file path=ppt/tags/tag119.xml><?xml version="1.0" encoding="utf-8"?>
<p:tagLst xmlns:p="http://schemas.openxmlformats.org/presentationml/2006/main">
  <p:tag name="MH" val="20170412112352"/>
  <p:tag name="MH_LIBRARY" val="GRAPHIC"/>
  <p:tag name="MH_ORDER" val="Isosceles Triangle 19"/>
</p:tagLst>
</file>

<file path=ppt/tags/tag12.xml><?xml version="1.0" encoding="utf-8"?>
<p:tagLst xmlns:p="http://schemas.openxmlformats.org/presentationml/2006/main">
  <p:tag name="MH" val="20170412112352"/>
  <p:tag name="MH_LIBRARY" val="GRAPHIC"/>
  <p:tag name="MH_ORDER" val="Isosceles Triangle 26"/>
</p:tagLst>
</file>

<file path=ppt/tags/tag120.xml><?xml version="1.0" encoding="utf-8"?>
<p:tagLst xmlns:p="http://schemas.openxmlformats.org/presentationml/2006/main">
  <p:tag name="MH" val="20170412112352"/>
  <p:tag name="MH_LIBRARY" val="GRAPHIC"/>
  <p:tag name="MH_ORDER" val="Isosceles Triangle 20"/>
</p:tagLst>
</file>

<file path=ppt/tags/tag121.xml><?xml version="1.0" encoding="utf-8"?>
<p:tagLst xmlns:p="http://schemas.openxmlformats.org/presentationml/2006/main">
  <p:tag name="MH" val="20170412112352"/>
  <p:tag name="MH_LIBRARY" val="GRAPHIC"/>
  <p:tag name="MH_ORDER" val="Isosceles Triangle 21"/>
</p:tagLst>
</file>

<file path=ppt/tags/tag122.xml><?xml version="1.0" encoding="utf-8"?>
<p:tagLst xmlns:p="http://schemas.openxmlformats.org/presentationml/2006/main">
  <p:tag name="MH" val="20170412112352"/>
  <p:tag name="MH_LIBRARY" val="GRAPHIC"/>
  <p:tag name="MH_ORDER" val="Isosceles Triangle 22"/>
</p:tagLst>
</file>

<file path=ppt/tags/tag123.xml><?xml version="1.0" encoding="utf-8"?>
<p:tagLst xmlns:p="http://schemas.openxmlformats.org/presentationml/2006/main">
  <p:tag name="MH" val="20170412112352"/>
  <p:tag name="MH_LIBRARY" val="GRAPHIC"/>
  <p:tag name="MH_ORDER" val="Oval 23"/>
</p:tagLst>
</file>

<file path=ppt/tags/tag124.xml><?xml version="1.0" encoding="utf-8"?>
<p:tagLst xmlns:p="http://schemas.openxmlformats.org/presentationml/2006/main">
  <p:tag name="MH" val="20170412112352"/>
  <p:tag name="MH_LIBRARY" val="GRAPHIC"/>
  <p:tag name="MH_ORDER" val="Oval 24"/>
</p:tagLst>
</file>

<file path=ppt/tags/tag125.xml><?xml version="1.0" encoding="utf-8"?>
<p:tagLst xmlns:p="http://schemas.openxmlformats.org/presentationml/2006/main">
  <p:tag name="MH" val="20170412112352"/>
  <p:tag name="MH_LIBRARY" val="GRAPHIC"/>
  <p:tag name="MH_ORDER" val="Oval 25"/>
</p:tagLst>
</file>

<file path=ppt/tags/tag126.xml><?xml version="1.0" encoding="utf-8"?>
<p:tagLst xmlns:p="http://schemas.openxmlformats.org/presentationml/2006/main">
  <p:tag name="MH" val="20170412112352"/>
  <p:tag name="MH_LIBRARY" val="GRAPHIC"/>
  <p:tag name="MH_ORDER" val="Isosceles Triangle 26"/>
</p:tagLst>
</file>

<file path=ppt/tags/tag127.xml><?xml version="1.0" encoding="utf-8"?>
<p:tagLst xmlns:p="http://schemas.openxmlformats.org/presentationml/2006/main">
  <p:tag name="MH" val="20170412112352"/>
  <p:tag name="MH_LIBRARY" val="GRAPHIC"/>
  <p:tag name="MH_ORDER" val="Isosceles Triangle 27"/>
</p:tagLst>
</file>

<file path=ppt/tags/tag128.xml><?xml version="1.0" encoding="utf-8"?>
<p:tagLst xmlns:p="http://schemas.openxmlformats.org/presentationml/2006/main">
  <p:tag name="MH" val="20170412112352"/>
  <p:tag name="MH_LIBRARY" val="GRAPHIC"/>
  <p:tag name="MH_ORDER" val="Straight Connector 13"/>
</p:tagLst>
</file>

<file path=ppt/tags/tag129.xml><?xml version="1.0" encoding="utf-8"?>
<p:tagLst xmlns:p="http://schemas.openxmlformats.org/presentationml/2006/main">
  <p:tag name="MH" val="20170412112352"/>
  <p:tag name="MH_LIBRARY" val="GRAPHIC"/>
  <p:tag name="MH_ORDER" val="文本框 16"/>
</p:tagLst>
</file>

<file path=ppt/tags/tag13.xml><?xml version="1.0" encoding="utf-8"?>
<p:tagLst xmlns:p="http://schemas.openxmlformats.org/presentationml/2006/main">
  <p:tag name="MH" val="20170412112352"/>
  <p:tag name="MH_LIBRARY" val="GRAPHIC"/>
  <p:tag name="MH_ORDER" val="Isosceles Triangle 27"/>
</p:tagLst>
</file>

<file path=ppt/tags/tag130.xml><?xml version="1.0" encoding="utf-8"?>
<p:tagLst xmlns:p="http://schemas.openxmlformats.org/presentationml/2006/main">
  <p:tag name="MH" val="20170412112352"/>
  <p:tag name="MH_LIBRARY" val="GRAPHIC"/>
  <p:tag name="MH_ORDER" val="Text Placeholder 3"/>
</p:tagLst>
</file>

<file path=ppt/tags/tag131.xml><?xml version="1.0" encoding="utf-8"?>
<p:tagLst xmlns:p="http://schemas.openxmlformats.org/presentationml/2006/main">
  <p:tag name="MH" val="20170412112352"/>
  <p:tag name="MH_LIBRARY" val="GRAPHIC"/>
  <p:tag name="MH_ORDER" val="TextBox 17"/>
</p:tagLst>
</file>

<file path=ppt/tags/tag132.xml><?xml version="1.0" encoding="utf-8"?>
<p:tagLst xmlns:p="http://schemas.openxmlformats.org/presentationml/2006/main">
  <p:tag name="MH" val="20170412112352"/>
  <p:tag name="MH_LIBRARY" val="GRAPHIC"/>
  <p:tag name="MH_ORDER" val="Isosceles Triangle 18"/>
</p:tagLst>
</file>

<file path=ppt/tags/tag133.xml><?xml version="1.0" encoding="utf-8"?>
<p:tagLst xmlns:p="http://schemas.openxmlformats.org/presentationml/2006/main">
  <p:tag name="MH" val="20170412112352"/>
  <p:tag name="MH_LIBRARY" val="GRAPHIC"/>
  <p:tag name="MH_ORDER" val="Isosceles Triangle 19"/>
</p:tagLst>
</file>

<file path=ppt/tags/tag134.xml><?xml version="1.0" encoding="utf-8"?>
<p:tagLst xmlns:p="http://schemas.openxmlformats.org/presentationml/2006/main">
  <p:tag name="MH" val="20170412112352"/>
  <p:tag name="MH_LIBRARY" val="GRAPHIC"/>
  <p:tag name="MH_ORDER" val="Isosceles Triangle 20"/>
</p:tagLst>
</file>

<file path=ppt/tags/tag135.xml><?xml version="1.0" encoding="utf-8"?>
<p:tagLst xmlns:p="http://schemas.openxmlformats.org/presentationml/2006/main">
  <p:tag name="MH" val="20170412112352"/>
  <p:tag name="MH_LIBRARY" val="GRAPHIC"/>
  <p:tag name="MH_ORDER" val="Isosceles Triangle 21"/>
</p:tagLst>
</file>

<file path=ppt/tags/tag136.xml><?xml version="1.0" encoding="utf-8"?>
<p:tagLst xmlns:p="http://schemas.openxmlformats.org/presentationml/2006/main">
  <p:tag name="MH" val="20170412112352"/>
  <p:tag name="MH_LIBRARY" val="GRAPHIC"/>
  <p:tag name="MH_ORDER" val="Isosceles Triangle 22"/>
</p:tagLst>
</file>

<file path=ppt/tags/tag137.xml><?xml version="1.0" encoding="utf-8"?>
<p:tagLst xmlns:p="http://schemas.openxmlformats.org/presentationml/2006/main">
  <p:tag name="MH" val="20170412112352"/>
  <p:tag name="MH_LIBRARY" val="GRAPHIC"/>
  <p:tag name="MH_ORDER" val="Oval 23"/>
</p:tagLst>
</file>

<file path=ppt/tags/tag138.xml><?xml version="1.0" encoding="utf-8"?>
<p:tagLst xmlns:p="http://schemas.openxmlformats.org/presentationml/2006/main">
  <p:tag name="MH" val="20170412112352"/>
  <p:tag name="MH_LIBRARY" val="GRAPHIC"/>
  <p:tag name="MH_ORDER" val="Oval 24"/>
</p:tagLst>
</file>

<file path=ppt/tags/tag139.xml><?xml version="1.0" encoding="utf-8"?>
<p:tagLst xmlns:p="http://schemas.openxmlformats.org/presentationml/2006/main">
  <p:tag name="MH" val="20170412112352"/>
  <p:tag name="MH_LIBRARY" val="GRAPHIC"/>
  <p:tag name="MH_ORDER" val="Oval 25"/>
</p:tagLst>
</file>

<file path=ppt/tags/tag14.xml><?xml version="1.0" encoding="utf-8"?>
<p:tagLst xmlns:p="http://schemas.openxmlformats.org/presentationml/2006/main">
  <p:tag name="MH" val="20170412112352"/>
  <p:tag name="MH_LIBRARY" val="GRAPHIC"/>
  <p:tag name="MH_ORDER" val="Straight Connector 13"/>
</p:tagLst>
</file>

<file path=ppt/tags/tag140.xml><?xml version="1.0" encoding="utf-8"?>
<p:tagLst xmlns:p="http://schemas.openxmlformats.org/presentationml/2006/main">
  <p:tag name="MH" val="20170412112352"/>
  <p:tag name="MH_LIBRARY" val="GRAPHIC"/>
  <p:tag name="MH_ORDER" val="Isosceles Triangle 26"/>
</p:tagLst>
</file>

<file path=ppt/tags/tag141.xml><?xml version="1.0" encoding="utf-8"?>
<p:tagLst xmlns:p="http://schemas.openxmlformats.org/presentationml/2006/main">
  <p:tag name="MH" val="20170412112352"/>
  <p:tag name="MH_LIBRARY" val="GRAPHIC"/>
  <p:tag name="MH_ORDER" val="Isosceles Triangle 27"/>
</p:tagLst>
</file>

<file path=ppt/tags/tag142.xml><?xml version="1.0" encoding="utf-8"?>
<p:tagLst xmlns:p="http://schemas.openxmlformats.org/presentationml/2006/main">
  <p:tag name="MH" val="20170412112352"/>
  <p:tag name="MH_LIBRARY" val="GRAPHIC"/>
  <p:tag name="MH_ORDER" val="Straight Connector 13"/>
</p:tagLst>
</file>

<file path=ppt/tags/tag143.xml><?xml version="1.0" encoding="utf-8"?>
<p:tagLst xmlns:p="http://schemas.openxmlformats.org/presentationml/2006/main">
  <p:tag name="MH" val="20170412112352"/>
  <p:tag name="MH_LIBRARY" val="GRAPHIC"/>
  <p:tag name="MH_ORDER" val="文本框 16"/>
</p:tagLst>
</file>

<file path=ppt/tags/tag144.xml><?xml version="1.0" encoding="utf-8"?>
<p:tagLst xmlns:p="http://schemas.openxmlformats.org/presentationml/2006/main">
  <p:tag name="MH" val="20170412112352"/>
  <p:tag name="MH_LIBRARY" val="GRAPHIC"/>
  <p:tag name="MH_ORDER" val="Text Placeholder 3"/>
</p:tagLst>
</file>

<file path=ppt/tags/tag145.xml><?xml version="1.0" encoding="utf-8"?>
<p:tagLst xmlns:p="http://schemas.openxmlformats.org/presentationml/2006/main">
  <p:tag name="MH" val="20170412112352"/>
  <p:tag name="MH_LIBRARY" val="GRAPHIC"/>
  <p:tag name="MH_ORDER" val="TextBox 17"/>
</p:tagLst>
</file>

<file path=ppt/tags/tag146.xml><?xml version="1.0" encoding="utf-8"?>
<p:tagLst xmlns:p="http://schemas.openxmlformats.org/presentationml/2006/main">
  <p:tag name="MH" val="20170412112352"/>
  <p:tag name="MH_LIBRARY" val="GRAPHIC"/>
  <p:tag name="MH_ORDER" val="Isosceles Triangle 18"/>
</p:tagLst>
</file>

<file path=ppt/tags/tag147.xml><?xml version="1.0" encoding="utf-8"?>
<p:tagLst xmlns:p="http://schemas.openxmlformats.org/presentationml/2006/main">
  <p:tag name="MH" val="20170412112352"/>
  <p:tag name="MH_LIBRARY" val="GRAPHIC"/>
  <p:tag name="MH_ORDER" val="Isosceles Triangle 19"/>
</p:tagLst>
</file>

<file path=ppt/tags/tag148.xml><?xml version="1.0" encoding="utf-8"?>
<p:tagLst xmlns:p="http://schemas.openxmlformats.org/presentationml/2006/main">
  <p:tag name="MH" val="20170412112352"/>
  <p:tag name="MH_LIBRARY" val="GRAPHIC"/>
  <p:tag name="MH_ORDER" val="Isosceles Triangle 20"/>
</p:tagLst>
</file>

<file path=ppt/tags/tag149.xml><?xml version="1.0" encoding="utf-8"?>
<p:tagLst xmlns:p="http://schemas.openxmlformats.org/presentationml/2006/main">
  <p:tag name="MH" val="20170412112352"/>
  <p:tag name="MH_LIBRARY" val="GRAPHIC"/>
  <p:tag name="MH_ORDER" val="Isosceles Triangle 21"/>
</p:tagLst>
</file>

<file path=ppt/tags/tag15.xml><?xml version="1.0" encoding="utf-8"?>
<p:tagLst xmlns:p="http://schemas.openxmlformats.org/presentationml/2006/main">
  <p:tag name="MH" val="20170412112352"/>
  <p:tag name="MH_LIBRARY" val="GRAPHIC"/>
  <p:tag name="MH_ORDER" val="文本框 16"/>
</p:tagLst>
</file>

<file path=ppt/tags/tag150.xml><?xml version="1.0" encoding="utf-8"?>
<p:tagLst xmlns:p="http://schemas.openxmlformats.org/presentationml/2006/main">
  <p:tag name="MH" val="20170412112352"/>
  <p:tag name="MH_LIBRARY" val="GRAPHIC"/>
  <p:tag name="MH_ORDER" val="Isosceles Triangle 22"/>
</p:tagLst>
</file>

<file path=ppt/tags/tag151.xml><?xml version="1.0" encoding="utf-8"?>
<p:tagLst xmlns:p="http://schemas.openxmlformats.org/presentationml/2006/main">
  <p:tag name="MH" val="20170412112352"/>
  <p:tag name="MH_LIBRARY" val="GRAPHIC"/>
  <p:tag name="MH_ORDER" val="Oval 23"/>
</p:tagLst>
</file>

<file path=ppt/tags/tag152.xml><?xml version="1.0" encoding="utf-8"?>
<p:tagLst xmlns:p="http://schemas.openxmlformats.org/presentationml/2006/main">
  <p:tag name="MH" val="20170412112352"/>
  <p:tag name="MH_LIBRARY" val="GRAPHIC"/>
  <p:tag name="MH_ORDER" val="Oval 24"/>
</p:tagLst>
</file>

<file path=ppt/tags/tag153.xml><?xml version="1.0" encoding="utf-8"?>
<p:tagLst xmlns:p="http://schemas.openxmlformats.org/presentationml/2006/main">
  <p:tag name="MH" val="20170412112352"/>
  <p:tag name="MH_LIBRARY" val="GRAPHIC"/>
  <p:tag name="MH_ORDER" val="Oval 25"/>
</p:tagLst>
</file>

<file path=ppt/tags/tag154.xml><?xml version="1.0" encoding="utf-8"?>
<p:tagLst xmlns:p="http://schemas.openxmlformats.org/presentationml/2006/main">
  <p:tag name="MH" val="20170412112352"/>
  <p:tag name="MH_LIBRARY" val="GRAPHIC"/>
  <p:tag name="MH_ORDER" val="Isosceles Triangle 26"/>
</p:tagLst>
</file>

<file path=ppt/tags/tag155.xml><?xml version="1.0" encoding="utf-8"?>
<p:tagLst xmlns:p="http://schemas.openxmlformats.org/presentationml/2006/main">
  <p:tag name="MH" val="20170412112352"/>
  <p:tag name="MH_LIBRARY" val="GRAPHIC"/>
  <p:tag name="MH_ORDER" val="Isosceles Triangle 27"/>
</p:tagLst>
</file>

<file path=ppt/tags/tag156.xml><?xml version="1.0" encoding="utf-8"?>
<p:tagLst xmlns:p="http://schemas.openxmlformats.org/presentationml/2006/main">
  <p:tag name="MH" val="20170412112352"/>
  <p:tag name="MH_LIBRARY" val="GRAPHIC"/>
  <p:tag name="MH_ORDER" val="Straight Connector 13"/>
</p:tagLst>
</file>

<file path=ppt/tags/tag157.xml><?xml version="1.0" encoding="utf-8"?>
<p:tagLst xmlns:p="http://schemas.openxmlformats.org/presentationml/2006/main">
  <p:tag name="MH" val="20170412112352"/>
  <p:tag name="MH_LIBRARY" val="GRAPHIC"/>
  <p:tag name="MH_ORDER" val="文本框 16"/>
</p:tagLst>
</file>

<file path=ppt/tags/tag158.xml><?xml version="1.0" encoding="utf-8"?>
<p:tagLst xmlns:p="http://schemas.openxmlformats.org/presentationml/2006/main">
  <p:tag name="MH" val="20170412112352"/>
  <p:tag name="MH_LIBRARY" val="GRAPHIC"/>
  <p:tag name="MH_ORDER" val="Text Placeholder 3"/>
</p:tagLst>
</file>

<file path=ppt/tags/tag159.xml><?xml version="1.0" encoding="utf-8"?>
<p:tagLst xmlns:p="http://schemas.openxmlformats.org/presentationml/2006/main">
  <p:tag name="MH" val="20170412112352"/>
  <p:tag name="MH_LIBRARY" val="GRAPHIC"/>
  <p:tag name="MH_ORDER" val="TextBox 17"/>
</p:tagLst>
</file>

<file path=ppt/tags/tag16.xml><?xml version="1.0" encoding="utf-8"?>
<p:tagLst xmlns:p="http://schemas.openxmlformats.org/presentationml/2006/main">
  <p:tag name="KSO_WM_UNIT_PLACING_PICTURE_USER_VIEWPORT" val="{&quot;height&quot;:1920,&quot;width&quot;:1920}"/>
</p:tagLst>
</file>

<file path=ppt/tags/tag160.xml><?xml version="1.0" encoding="utf-8"?>
<p:tagLst xmlns:p="http://schemas.openxmlformats.org/presentationml/2006/main">
  <p:tag name="MH" val="20170412112352"/>
  <p:tag name="MH_LIBRARY" val="GRAPHIC"/>
  <p:tag name="MH_ORDER" val="Isosceles Triangle 18"/>
</p:tagLst>
</file>

<file path=ppt/tags/tag161.xml><?xml version="1.0" encoding="utf-8"?>
<p:tagLst xmlns:p="http://schemas.openxmlformats.org/presentationml/2006/main">
  <p:tag name="MH" val="20170412112352"/>
  <p:tag name="MH_LIBRARY" val="GRAPHIC"/>
  <p:tag name="MH_ORDER" val="Isosceles Triangle 19"/>
</p:tagLst>
</file>

<file path=ppt/tags/tag162.xml><?xml version="1.0" encoding="utf-8"?>
<p:tagLst xmlns:p="http://schemas.openxmlformats.org/presentationml/2006/main">
  <p:tag name="MH" val="20170412112352"/>
  <p:tag name="MH_LIBRARY" val="GRAPHIC"/>
  <p:tag name="MH_ORDER" val="Isosceles Triangle 20"/>
</p:tagLst>
</file>

<file path=ppt/tags/tag163.xml><?xml version="1.0" encoding="utf-8"?>
<p:tagLst xmlns:p="http://schemas.openxmlformats.org/presentationml/2006/main">
  <p:tag name="MH" val="20170412112352"/>
  <p:tag name="MH_LIBRARY" val="GRAPHIC"/>
  <p:tag name="MH_ORDER" val="Isosceles Triangle 21"/>
</p:tagLst>
</file>

<file path=ppt/tags/tag164.xml><?xml version="1.0" encoding="utf-8"?>
<p:tagLst xmlns:p="http://schemas.openxmlformats.org/presentationml/2006/main">
  <p:tag name="MH" val="20170412112352"/>
  <p:tag name="MH_LIBRARY" val="GRAPHIC"/>
  <p:tag name="MH_ORDER" val="Isosceles Triangle 22"/>
</p:tagLst>
</file>

<file path=ppt/tags/tag165.xml><?xml version="1.0" encoding="utf-8"?>
<p:tagLst xmlns:p="http://schemas.openxmlformats.org/presentationml/2006/main">
  <p:tag name="MH" val="20170412112352"/>
  <p:tag name="MH_LIBRARY" val="GRAPHIC"/>
  <p:tag name="MH_ORDER" val="Oval 23"/>
</p:tagLst>
</file>

<file path=ppt/tags/tag166.xml><?xml version="1.0" encoding="utf-8"?>
<p:tagLst xmlns:p="http://schemas.openxmlformats.org/presentationml/2006/main">
  <p:tag name="MH" val="20170412112352"/>
  <p:tag name="MH_LIBRARY" val="GRAPHIC"/>
  <p:tag name="MH_ORDER" val="Oval 24"/>
</p:tagLst>
</file>

<file path=ppt/tags/tag167.xml><?xml version="1.0" encoding="utf-8"?>
<p:tagLst xmlns:p="http://schemas.openxmlformats.org/presentationml/2006/main">
  <p:tag name="MH" val="20170412112352"/>
  <p:tag name="MH_LIBRARY" val="GRAPHIC"/>
  <p:tag name="MH_ORDER" val="Oval 25"/>
</p:tagLst>
</file>

<file path=ppt/tags/tag168.xml><?xml version="1.0" encoding="utf-8"?>
<p:tagLst xmlns:p="http://schemas.openxmlformats.org/presentationml/2006/main">
  <p:tag name="MH" val="20170412112352"/>
  <p:tag name="MH_LIBRARY" val="GRAPHIC"/>
  <p:tag name="MH_ORDER" val="Isosceles Triangle 26"/>
</p:tagLst>
</file>

<file path=ppt/tags/tag169.xml><?xml version="1.0" encoding="utf-8"?>
<p:tagLst xmlns:p="http://schemas.openxmlformats.org/presentationml/2006/main">
  <p:tag name="MH" val="20170412112352"/>
  <p:tag name="MH_LIBRARY" val="GRAPHIC"/>
  <p:tag name="MH_ORDER" val="Isosceles Triangle 27"/>
</p:tagLst>
</file>

<file path=ppt/tags/tag17.xml><?xml version="1.0" encoding="utf-8"?>
<p:tagLst xmlns:p="http://schemas.openxmlformats.org/presentationml/2006/main">
  <p:tag name="MH" val="20170412112352"/>
  <p:tag name="MH_LIBRARY" val="GRAPHIC"/>
  <p:tag name="MH_ORDER" val="Text Placeholder 3"/>
</p:tagLst>
</file>

<file path=ppt/tags/tag170.xml><?xml version="1.0" encoding="utf-8"?>
<p:tagLst xmlns:p="http://schemas.openxmlformats.org/presentationml/2006/main">
  <p:tag name="MH" val="20170412112352"/>
  <p:tag name="MH_LIBRARY" val="GRAPHIC"/>
  <p:tag name="MH_ORDER" val="Straight Connector 13"/>
</p:tagLst>
</file>

<file path=ppt/tags/tag171.xml><?xml version="1.0" encoding="utf-8"?>
<p:tagLst xmlns:p="http://schemas.openxmlformats.org/presentationml/2006/main">
  <p:tag name="MH" val="20170412112352"/>
  <p:tag name="MH_LIBRARY" val="GRAPHIC"/>
  <p:tag name="MH_ORDER" val="文本框 16"/>
</p:tagLst>
</file>

<file path=ppt/tags/tag172.xml><?xml version="1.0" encoding="utf-8"?>
<p:tagLst xmlns:p="http://schemas.openxmlformats.org/presentationml/2006/main">
  <p:tag name="MH" val="20170412112352"/>
  <p:tag name="MH_LIBRARY" val="GRAPHIC"/>
  <p:tag name="MH_ORDER" val="Text Placeholder 3"/>
</p:tagLst>
</file>

<file path=ppt/tags/tag173.xml><?xml version="1.0" encoding="utf-8"?>
<p:tagLst xmlns:p="http://schemas.openxmlformats.org/presentationml/2006/main">
  <p:tag name="MH" val="20170412112352"/>
  <p:tag name="MH_LIBRARY" val="GRAPHIC"/>
  <p:tag name="MH_ORDER" val="TextBox 17"/>
</p:tagLst>
</file>

<file path=ppt/tags/tag174.xml><?xml version="1.0" encoding="utf-8"?>
<p:tagLst xmlns:p="http://schemas.openxmlformats.org/presentationml/2006/main">
  <p:tag name="MH" val="20170412112352"/>
  <p:tag name="MH_LIBRARY" val="GRAPHIC"/>
  <p:tag name="MH_ORDER" val="Isosceles Triangle 18"/>
</p:tagLst>
</file>

<file path=ppt/tags/tag175.xml><?xml version="1.0" encoding="utf-8"?>
<p:tagLst xmlns:p="http://schemas.openxmlformats.org/presentationml/2006/main">
  <p:tag name="MH" val="20170412112352"/>
  <p:tag name="MH_LIBRARY" val="GRAPHIC"/>
  <p:tag name="MH_ORDER" val="Isosceles Triangle 19"/>
</p:tagLst>
</file>

<file path=ppt/tags/tag176.xml><?xml version="1.0" encoding="utf-8"?>
<p:tagLst xmlns:p="http://schemas.openxmlformats.org/presentationml/2006/main">
  <p:tag name="MH" val="20170412112352"/>
  <p:tag name="MH_LIBRARY" val="GRAPHIC"/>
  <p:tag name="MH_ORDER" val="Isosceles Triangle 20"/>
</p:tagLst>
</file>

<file path=ppt/tags/tag177.xml><?xml version="1.0" encoding="utf-8"?>
<p:tagLst xmlns:p="http://schemas.openxmlformats.org/presentationml/2006/main">
  <p:tag name="MH" val="20170412112352"/>
  <p:tag name="MH_LIBRARY" val="GRAPHIC"/>
  <p:tag name="MH_ORDER" val="Isosceles Triangle 21"/>
</p:tagLst>
</file>

<file path=ppt/tags/tag178.xml><?xml version="1.0" encoding="utf-8"?>
<p:tagLst xmlns:p="http://schemas.openxmlformats.org/presentationml/2006/main">
  <p:tag name="MH" val="20170412112352"/>
  <p:tag name="MH_LIBRARY" val="GRAPHIC"/>
  <p:tag name="MH_ORDER" val="Isosceles Triangle 22"/>
</p:tagLst>
</file>

<file path=ppt/tags/tag179.xml><?xml version="1.0" encoding="utf-8"?>
<p:tagLst xmlns:p="http://schemas.openxmlformats.org/presentationml/2006/main">
  <p:tag name="MH" val="20170412112352"/>
  <p:tag name="MH_LIBRARY" val="GRAPHIC"/>
  <p:tag name="MH_ORDER" val="Oval 23"/>
</p:tagLst>
</file>

<file path=ppt/tags/tag18.xml><?xml version="1.0" encoding="utf-8"?>
<p:tagLst xmlns:p="http://schemas.openxmlformats.org/presentationml/2006/main">
  <p:tag name="MH" val="20170412112352"/>
  <p:tag name="MH_LIBRARY" val="GRAPHIC"/>
  <p:tag name="MH_ORDER" val="TextBox 17"/>
</p:tagLst>
</file>

<file path=ppt/tags/tag180.xml><?xml version="1.0" encoding="utf-8"?>
<p:tagLst xmlns:p="http://schemas.openxmlformats.org/presentationml/2006/main">
  <p:tag name="MH" val="20170412112352"/>
  <p:tag name="MH_LIBRARY" val="GRAPHIC"/>
  <p:tag name="MH_ORDER" val="Oval 24"/>
</p:tagLst>
</file>

<file path=ppt/tags/tag181.xml><?xml version="1.0" encoding="utf-8"?>
<p:tagLst xmlns:p="http://schemas.openxmlformats.org/presentationml/2006/main">
  <p:tag name="MH" val="20170412112352"/>
  <p:tag name="MH_LIBRARY" val="GRAPHIC"/>
  <p:tag name="MH_ORDER" val="Oval 25"/>
</p:tagLst>
</file>

<file path=ppt/tags/tag182.xml><?xml version="1.0" encoding="utf-8"?>
<p:tagLst xmlns:p="http://schemas.openxmlformats.org/presentationml/2006/main">
  <p:tag name="MH" val="20170412112352"/>
  <p:tag name="MH_LIBRARY" val="GRAPHIC"/>
  <p:tag name="MH_ORDER" val="Isosceles Triangle 26"/>
</p:tagLst>
</file>

<file path=ppt/tags/tag183.xml><?xml version="1.0" encoding="utf-8"?>
<p:tagLst xmlns:p="http://schemas.openxmlformats.org/presentationml/2006/main">
  <p:tag name="MH" val="20170412112352"/>
  <p:tag name="MH_LIBRARY" val="GRAPHIC"/>
  <p:tag name="MH_ORDER" val="Isosceles Triangle 27"/>
</p:tagLst>
</file>

<file path=ppt/tags/tag184.xml><?xml version="1.0" encoding="utf-8"?>
<p:tagLst xmlns:p="http://schemas.openxmlformats.org/presentationml/2006/main">
  <p:tag name="MH" val="20170412112352"/>
  <p:tag name="MH_LIBRARY" val="GRAPHIC"/>
  <p:tag name="MH_ORDER" val="Straight Connector 13"/>
</p:tagLst>
</file>

<file path=ppt/tags/tag185.xml><?xml version="1.0" encoding="utf-8"?>
<p:tagLst xmlns:p="http://schemas.openxmlformats.org/presentationml/2006/main">
  <p:tag name="MH" val="20170412112352"/>
  <p:tag name="MH_LIBRARY" val="GRAPHIC"/>
  <p:tag name="MH_ORDER" val="文本框 16"/>
</p:tagLst>
</file>

<file path=ppt/tags/tag186.xml><?xml version="1.0" encoding="utf-8"?>
<p:tagLst xmlns:p="http://schemas.openxmlformats.org/presentationml/2006/main">
  <p:tag name="MH" val="20170412112352"/>
  <p:tag name="MH_LIBRARY" val="GRAPHIC"/>
  <p:tag name="MH_ORDER" val="Text Placeholder 3"/>
</p:tagLst>
</file>

<file path=ppt/tags/tag187.xml><?xml version="1.0" encoding="utf-8"?>
<p:tagLst xmlns:p="http://schemas.openxmlformats.org/presentationml/2006/main">
  <p:tag name="MH" val="20170412112352"/>
  <p:tag name="MH_LIBRARY" val="GRAPHIC"/>
  <p:tag name="MH_ORDER" val="TextBox 17"/>
</p:tagLst>
</file>

<file path=ppt/tags/tag188.xml><?xml version="1.0" encoding="utf-8"?>
<p:tagLst xmlns:p="http://schemas.openxmlformats.org/presentationml/2006/main">
  <p:tag name="MH" val="20170412112352"/>
  <p:tag name="MH_LIBRARY" val="GRAPHIC"/>
  <p:tag name="MH_ORDER" val="Isosceles Triangle 18"/>
</p:tagLst>
</file>

<file path=ppt/tags/tag189.xml><?xml version="1.0" encoding="utf-8"?>
<p:tagLst xmlns:p="http://schemas.openxmlformats.org/presentationml/2006/main">
  <p:tag name="MH" val="20170412112352"/>
  <p:tag name="MH_LIBRARY" val="GRAPHIC"/>
  <p:tag name="MH_ORDER" val="Isosceles Triangle 19"/>
</p:tagLst>
</file>

<file path=ppt/tags/tag19.xml><?xml version="1.0" encoding="utf-8"?>
<p:tagLst xmlns:p="http://schemas.openxmlformats.org/presentationml/2006/main">
  <p:tag name="MH" val="20170412112352"/>
  <p:tag name="MH_LIBRARY" val="GRAPHIC"/>
  <p:tag name="MH_ORDER" val="Isosceles Triangle 18"/>
</p:tagLst>
</file>

<file path=ppt/tags/tag190.xml><?xml version="1.0" encoding="utf-8"?>
<p:tagLst xmlns:p="http://schemas.openxmlformats.org/presentationml/2006/main">
  <p:tag name="MH" val="20170412112352"/>
  <p:tag name="MH_LIBRARY" val="GRAPHIC"/>
  <p:tag name="MH_ORDER" val="Isosceles Triangle 20"/>
</p:tagLst>
</file>

<file path=ppt/tags/tag191.xml><?xml version="1.0" encoding="utf-8"?>
<p:tagLst xmlns:p="http://schemas.openxmlformats.org/presentationml/2006/main">
  <p:tag name="MH" val="20170412112352"/>
  <p:tag name="MH_LIBRARY" val="GRAPHIC"/>
  <p:tag name="MH_ORDER" val="Isosceles Triangle 21"/>
</p:tagLst>
</file>

<file path=ppt/tags/tag192.xml><?xml version="1.0" encoding="utf-8"?>
<p:tagLst xmlns:p="http://schemas.openxmlformats.org/presentationml/2006/main">
  <p:tag name="MH" val="20170412112352"/>
  <p:tag name="MH_LIBRARY" val="GRAPHIC"/>
  <p:tag name="MH_ORDER" val="Isosceles Triangle 22"/>
</p:tagLst>
</file>

<file path=ppt/tags/tag193.xml><?xml version="1.0" encoding="utf-8"?>
<p:tagLst xmlns:p="http://schemas.openxmlformats.org/presentationml/2006/main">
  <p:tag name="MH" val="20170412112352"/>
  <p:tag name="MH_LIBRARY" val="GRAPHIC"/>
  <p:tag name="MH_ORDER" val="Oval 23"/>
</p:tagLst>
</file>

<file path=ppt/tags/tag194.xml><?xml version="1.0" encoding="utf-8"?>
<p:tagLst xmlns:p="http://schemas.openxmlformats.org/presentationml/2006/main">
  <p:tag name="MH" val="20170412112352"/>
  <p:tag name="MH_LIBRARY" val="GRAPHIC"/>
  <p:tag name="MH_ORDER" val="Oval 24"/>
</p:tagLst>
</file>

<file path=ppt/tags/tag195.xml><?xml version="1.0" encoding="utf-8"?>
<p:tagLst xmlns:p="http://schemas.openxmlformats.org/presentationml/2006/main">
  <p:tag name="MH" val="20170412112352"/>
  <p:tag name="MH_LIBRARY" val="GRAPHIC"/>
  <p:tag name="MH_ORDER" val="Oval 25"/>
</p:tagLst>
</file>

<file path=ppt/tags/tag196.xml><?xml version="1.0" encoding="utf-8"?>
<p:tagLst xmlns:p="http://schemas.openxmlformats.org/presentationml/2006/main">
  <p:tag name="MH" val="20170412112352"/>
  <p:tag name="MH_LIBRARY" val="GRAPHIC"/>
  <p:tag name="MH_ORDER" val="Isosceles Triangle 26"/>
</p:tagLst>
</file>

<file path=ppt/tags/tag197.xml><?xml version="1.0" encoding="utf-8"?>
<p:tagLst xmlns:p="http://schemas.openxmlformats.org/presentationml/2006/main">
  <p:tag name="MH" val="20170412112352"/>
  <p:tag name="MH_LIBRARY" val="GRAPHIC"/>
  <p:tag name="MH_ORDER" val="Isosceles Triangle 27"/>
</p:tagLst>
</file>

<file path=ppt/tags/tag198.xml><?xml version="1.0" encoding="utf-8"?>
<p:tagLst xmlns:p="http://schemas.openxmlformats.org/presentationml/2006/main">
  <p:tag name="MH" val="20170412112352"/>
  <p:tag name="MH_LIBRARY" val="GRAPHIC"/>
  <p:tag name="MH_ORDER" val="Straight Connector 13"/>
</p:tagLst>
</file>

<file path=ppt/tags/tag199.xml><?xml version="1.0" encoding="utf-8"?>
<p:tagLst xmlns:p="http://schemas.openxmlformats.org/presentationml/2006/main">
  <p:tag name="MH" val="20170412112352"/>
  <p:tag name="MH_LIBRARY" val="GRAPHIC"/>
  <p:tag name="MH_ORDER" val="文本框 16"/>
</p:tagLst>
</file>

<file path=ppt/tags/tag2.xml><?xml version="1.0" encoding="utf-8"?>
<p:tagLst xmlns:p="http://schemas.openxmlformats.org/presentationml/2006/main">
  <p:tag name="MH" val="20170412112352"/>
  <p:tag name="MH_LIBRARY" val="GRAPHIC"/>
  <p:tag name="MH_ORDER" val="Text Placeholder 3"/>
</p:tagLst>
</file>

<file path=ppt/tags/tag20.xml><?xml version="1.0" encoding="utf-8"?>
<p:tagLst xmlns:p="http://schemas.openxmlformats.org/presentationml/2006/main">
  <p:tag name="MH" val="20170412112352"/>
  <p:tag name="MH_LIBRARY" val="GRAPHIC"/>
  <p:tag name="MH_ORDER" val="Isosceles Triangle 19"/>
</p:tagLst>
</file>

<file path=ppt/tags/tag21.xml><?xml version="1.0" encoding="utf-8"?>
<p:tagLst xmlns:p="http://schemas.openxmlformats.org/presentationml/2006/main">
  <p:tag name="MH" val="20170412112352"/>
  <p:tag name="MH_LIBRARY" val="GRAPHIC"/>
  <p:tag name="MH_ORDER" val="Isosceles Triangle 20"/>
</p:tagLst>
</file>

<file path=ppt/tags/tag22.xml><?xml version="1.0" encoding="utf-8"?>
<p:tagLst xmlns:p="http://schemas.openxmlformats.org/presentationml/2006/main">
  <p:tag name="MH" val="20170412112352"/>
  <p:tag name="MH_LIBRARY" val="GRAPHIC"/>
  <p:tag name="MH_ORDER" val="Isosceles Triangle 21"/>
</p:tagLst>
</file>

<file path=ppt/tags/tag23.xml><?xml version="1.0" encoding="utf-8"?>
<p:tagLst xmlns:p="http://schemas.openxmlformats.org/presentationml/2006/main">
  <p:tag name="MH" val="20170412112352"/>
  <p:tag name="MH_LIBRARY" val="GRAPHIC"/>
  <p:tag name="MH_ORDER" val="Isosceles Triangle 22"/>
</p:tagLst>
</file>

<file path=ppt/tags/tag24.xml><?xml version="1.0" encoding="utf-8"?>
<p:tagLst xmlns:p="http://schemas.openxmlformats.org/presentationml/2006/main">
  <p:tag name="MH" val="20170412112352"/>
  <p:tag name="MH_LIBRARY" val="GRAPHIC"/>
  <p:tag name="MH_ORDER" val="Oval 23"/>
</p:tagLst>
</file>

<file path=ppt/tags/tag25.xml><?xml version="1.0" encoding="utf-8"?>
<p:tagLst xmlns:p="http://schemas.openxmlformats.org/presentationml/2006/main">
  <p:tag name="MH" val="20170412112352"/>
  <p:tag name="MH_LIBRARY" val="GRAPHIC"/>
  <p:tag name="MH_ORDER" val="Oval 24"/>
</p:tagLst>
</file>

<file path=ppt/tags/tag26.xml><?xml version="1.0" encoding="utf-8"?>
<p:tagLst xmlns:p="http://schemas.openxmlformats.org/presentationml/2006/main">
  <p:tag name="MH" val="20170412112352"/>
  <p:tag name="MH_LIBRARY" val="GRAPHIC"/>
  <p:tag name="MH_ORDER" val="Oval 25"/>
</p:tagLst>
</file>

<file path=ppt/tags/tag27.xml><?xml version="1.0" encoding="utf-8"?>
<p:tagLst xmlns:p="http://schemas.openxmlformats.org/presentationml/2006/main">
  <p:tag name="MH" val="20170412112352"/>
  <p:tag name="MH_LIBRARY" val="GRAPHIC"/>
  <p:tag name="MH_ORDER" val="Isosceles Triangle 26"/>
</p:tagLst>
</file>

<file path=ppt/tags/tag28.xml><?xml version="1.0" encoding="utf-8"?>
<p:tagLst xmlns:p="http://schemas.openxmlformats.org/presentationml/2006/main">
  <p:tag name="MH" val="20170412112352"/>
  <p:tag name="MH_LIBRARY" val="GRAPHIC"/>
  <p:tag name="MH_ORDER" val="Isosceles Triangle 27"/>
</p:tagLst>
</file>

<file path=ppt/tags/tag29.xml><?xml version="1.0" encoding="utf-8"?>
<p:tagLst xmlns:p="http://schemas.openxmlformats.org/presentationml/2006/main">
  <p:tag name="MH" val="20170412112352"/>
  <p:tag name="MH_LIBRARY" val="GRAPHIC"/>
  <p:tag name="MH_ORDER" val="Straight Connector 13"/>
</p:tagLst>
</file>

<file path=ppt/tags/tag3.xml><?xml version="1.0" encoding="utf-8"?>
<p:tagLst xmlns:p="http://schemas.openxmlformats.org/presentationml/2006/main">
  <p:tag name="MH" val="20170412112352"/>
  <p:tag name="MH_LIBRARY" val="GRAPHIC"/>
  <p:tag name="MH_ORDER" val="TextBox 17"/>
</p:tagLst>
</file>

<file path=ppt/tags/tag30.xml><?xml version="1.0" encoding="utf-8"?>
<p:tagLst xmlns:p="http://schemas.openxmlformats.org/presentationml/2006/main">
  <p:tag name="MH" val="20170412112352"/>
  <p:tag name="MH_LIBRARY" val="GRAPHIC"/>
  <p:tag name="MH_ORDER" val="文本框 16"/>
</p:tagLst>
</file>

<file path=ppt/tags/tag31.xml><?xml version="1.0" encoding="utf-8"?>
<p:tagLst xmlns:p="http://schemas.openxmlformats.org/presentationml/2006/main">
  <p:tag name="KSO_WM_UNIT_PLACING_PICTURE_USER_VIEWPORT" val="{&quot;height&quot;:5010,&quot;width&quot;:9375}"/>
</p:tagLst>
</file>

<file path=ppt/tags/tag32.xml><?xml version="1.0" encoding="utf-8"?>
<p:tagLst xmlns:p="http://schemas.openxmlformats.org/presentationml/2006/main">
  <p:tag name="MH" val="20170412112352"/>
  <p:tag name="MH_LIBRARY" val="GRAPHIC"/>
  <p:tag name="MH_ORDER" val="Text Placeholder 3"/>
</p:tagLst>
</file>

<file path=ppt/tags/tag33.xml><?xml version="1.0" encoding="utf-8"?>
<p:tagLst xmlns:p="http://schemas.openxmlformats.org/presentationml/2006/main">
  <p:tag name="MH" val="20170412112352"/>
  <p:tag name="MH_LIBRARY" val="GRAPHIC"/>
  <p:tag name="MH_ORDER" val="TextBox 17"/>
</p:tagLst>
</file>

<file path=ppt/tags/tag34.xml><?xml version="1.0" encoding="utf-8"?>
<p:tagLst xmlns:p="http://schemas.openxmlformats.org/presentationml/2006/main">
  <p:tag name="MH" val="20170412112352"/>
  <p:tag name="MH_LIBRARY" val="GRAPHIC"/>
  <p:tag name="MH_ORDER" val="Isosceles Triangle 18"/>
</p:tagLst>
</file>

<file path=ppt/tags/tag35.xml><?xml version="1.0" encoding="utf-8"?>
<p:tagLst xmlns:p="http://schemas.openxmlformats.org/presentationml/2006/main">
  <p:tag name="MH" val="20170412112352"/>
  <p:tag name="MH_LIBRARY" val="GRAPHIC"/>
  <p:tag name="MH_ORDER" val="Isosceles Triangle 19"/>
</p:tagLst>
</file>

<file path=ppt/tags/tag36.xml><?xml version="1.0" encoding="utf-8"?>
<p:tagLst xmlns:p="http://schemas.openxmlformats.org/presentationml/2006/main">
  <p:tag name="MH" val="20170412112352"/>
  <p:tag name="MH_LIBRARY" val="GRAPHIC"/>
  <p:tag name="MH_ORDER" val="Isosceles Triangle 20"/>
</p:tagLst>
</file>

<file path=ppt/tags/tag37.xml><?xml version="1.0" encoding="utf-8"?>
<p:tagLst xmlns:p="http://schemas.openxmlformats.org/presentationml/2006/main">
  <p:tag name="MH" val="20170412112352"/>
  <p:tag name="MH_LIBRARY" val="GRAPHIC"/>
  <p:tag name="MH_ORDER" val="Isosceles Triangle 21"/>
</p:tagLst>
</file>

<file path=ppt/tags/tag38.xml><?xml version="1.0" encoding="utf-8"?>
<p:tagLst xmlns:p="http://schemas.openxmlformats.org/presentationml/2006/main">
  <p:tag name="MH" val="20170412112352"/>
  <p:tag name="MH_LIBRARY" val="GRAPHIC"/>
  <p:tag name="MH_ORDER" val="Isosceles Triangle 22"/>
</p:tagLst>
</file>

<file path=ppt/tags/tag39.xml><?xml version="1.0" encoding="utf-8"?>
<p:tagLst xmlns:p="http://schemas.openxmlformats.org/presentationml/2006/main">
  <p:tag name="MH" val="20170412112352"/>
  <p:tag name="MH_LIBRARY" val="GRAPHIC"/>
  <p:tag name="MH_ORDER" val="Oval 23"/>
</p:tagLst>
</file>

<file path=ppt/tags/tag4.xml><?xml version="1.0" encoding="utf-8"?>
<p:tagLst xmlns:p="http://schemas.openxmlformats.org/presentationml/2006/main">
  <p:tag name="MH" val="20170412112352"/>
  <p:tag name="MH_LIBRARY" val="GRAPHIC"/>
  <p:tag name="MH_ORDER" val="Isosceles Triangle 18"/>
</p:tagLst>
</file>

<file path=ppt/tags/tag40.xml><?xml version="1.0" encoding="utf-8"?>
<p:tagLst xmlns:p="http://schemas.openxmlformats.org/presentationml/2006/main">
  <p:tag name="MH" val="20170412112352"/>
  <p:tag name="MH_LIBRARY" val="GRAPHIC"/>
  <p:tag name="MH_ORDER" val="Oval 24"/>
</p:tagLst>
</file>

<file path=ppt/tags/tag41.xml><?xml version="1.0" encoding="utf-8"?>
<p:tagLst xmlns:p="http://schemas.openxmlformats.org/presentationml/2006/main">
  <p:tag name="MH" val="20170412112352"/>
  <p:tag name="MH_LIBRARY" val="GRAPHIC"/>
  <p:tag name="MH_ORDER" val="Oval 25"/>
</p:tagLst>
</file>

<file path=ppt/tags/tag42.xml><?xml version="1.0" encoding="utf-8"?>
<p:tagLst xmlns:p="http://schemas.openxmlformats.org/presentationml/2006/main">
  <p:tag name="MH" val="20170412112352"/>
  <p:tag name="MH_LIBRARY" val="GRAPHIC"/>
  <p:tag name="MH_ORDER" val="Isosceles Triangle 26"/>
</p:tagLst>
</file>

<file path=ppt/tags/tag43.xml><?xml version="1.0" encoding="utf-8"?>
<p:tagLst xmlns:p="http://schemas.openxmlformats.org/presentationml/2006/main">
  <p:tag name="MH" val="20170412112352"/>
  <p:tag name="MH_LIBRARY" val="GRAPHIC"/>
  <p:tag name="MH_ORDER" val="Isosceles Triangle 27"/>
</p:tagLst>
</file>

<file path=ppt/tags/tag44.xml><?xml version="1.0" encoding="utf-8"?>
<p:tagLst xmlns:p="http://schemas.openxmlformats.org/presentationml/2006/main">
  <p:tag name="MH" val="20170412112352"/>
  <p:tag name="MH_LIBRARY" val="GRAPHIC"/>
  <p:tag name="MH_ORDER" val="Straight Connector 13"/>
</p:tagLst>
</file>

<file path=ppt/tags/tag45.xml><?xml version="1.0" encoding="utf-8"?>
<p:tagLst xmlns:p="http://schemas.openxmlformats.org/presentationml/2006/main">
  <p:tag name="MH" val="20170412112352"/>
  <p:tag name="MH_LIBRARY" val="GRAPHIC"/>
  <p:tag name="MH_ORDER" val="文本框 16"/>
</p:tagLst>
</file>

<file path=ppt/tags/tag46.xml><?xml version="1.0" encoding="utf-8"?>
<p:tagLst xmlns:p="http://schemas.openxmlformats.org/presentationml/2006/main">
  <p:tag name="MH" val="20170412112352"/>
  <p:tag name="MH_LIBRARY" val="GRAPHIC"/>
  <p:tag name="MH_ORDER" val="Text Placeholder 3"/>
</p:tagLst>
</file>

<file path=ppt/tags/tag47.xml><?xml version="1.0" encoding="utf-8"?>
<p:tagLst xmlns:p="http://schemas.openxmlformats.org/presentationml/2006/main">
  <p:tag name="MH" val="20170412112352"/>
  <p:tag name="MH_LIBRARY" val="GRAPHIC"/>
  <p:tag name="MH_ORDER" val="TextBox 17"/>
</p:tagLst>
</file>

<file path=ppt/tags/tag48.xml><?xml version="1.0" encoding="utf-8"?>
<p:tagLst xmlns:p="http://schemas.openxmlformats.org/presentationml/2006/main">
  <p:tag name="MH" val="20170412112352"/>
  <p:tag name="MH_LIBRARY" val="GRAPHIC"/>
  <p:tag name="MH_ORDER" val="Isosceles Triangle 18"/>
</p:tagLst>
</file>

<file path=ppt/tags/tag49.xml><?xml version="1.0" encoding="utf-8"?>
<p:tagLst xmlns:p="http://schemas.openxmlformats.org/presentationml/2006/main">
  <p:tag name="MH" val="20170412112352"/>
  <p:tag name="MH_LIBRARY" val="GRAPHIC"/>
  <p:tag name="MH_ORDER" val="Isosceles Triangle 19"/>
</p:tagLst>
</file>

<file path=ppt/tags/tag5.xml><?xml version="1.0" encoding="utf-8"?>
<p:tagLst xmlns:p="http://schemas.openxmlformats.org/presentationml/2006/main">
  <p:tag name="MH" val="20170412112352"/>
  <p:tag name="MH_LIBRARY" val="GRAPHIC"/>
  <p:tag name="MH_ORDER" val="Isosceles Triangle 19"/>
</p:tagLst>
</file>

<file path=ppt/tags/tag50.xml><?xml version="1.0" encoding="utf-8"?>
<p:tagLst xmlns:p="http://schemas.openxmlformats.org/presentationml/2006/main">
  <p:tag name="MH" val="20170412112352"/>
  <p:tag name="MH_LIBRARY" val="GRAPHIC"/>
  <p:tag name="MH_ORDER" val="Isosceles Triangle 20"/>
</p:tagLst>
</file>

<file path=ppt/tags/tag51.xml><?xml version="1.0" encoding="utf-8"?>
<p:tagLst xmlns:p="http://schemas.openxmlformats.org/presentationml/2006/main">
  <p:tag name="MH" val="20170412112352"/>
  <p:tag name="MH_LIBRARY" val="GRAPHIC"/>
  <p:tag name="MH_ORDER" val="Isosceles Triangle 21"/>
</p:tagLst>
</file>

<file path=ppt/tags/tag52.xml><?xml version="1.0" encoding="utf-8"?>
<p:tagLst xmlns:p="http://schemas.openxmlformats.org/presentationml/2006/main">
  <p:tag name="MH" val="20170412112352"/>
  <p:tag name="MH_LIBRARY" val="GRAPHIC"/>
  <p:tag name="MH_ORDER" val="Isosceles Triangle 22"/>
</p:tagLst>
</file>

<file path=ppt/tags/tag53.xml><?xml version="1.0" encoding="utf-8"?>
<p:tagLst xmlns:p="http://schemas.openxmlformats.org/presentationml/2006/main">
  <p:tag name="MH" val="20170412112352"/>
  <p:tag name="MH_LIBRARY" val="GRAPHIC"/>
  <p:tag name="MH_ORDER" val="Oval 23"/>
</p:tagLst>
</file>

<file path=ppt/tags/tag54.xml><?xml version="1.0" encoding="utf-8"?>
<p:tagLst xmlns:p="http://schemas.openxmlformats.org/presentationml/2006/main">
  <p:tag name="MH" val="20170412112352"/>
  <p:tag name="MH_LIBRARY" val="GRAPHIC"/>
  <p:tag name="MH_ORDER" val="Oval 24"/>
</p:tagLst>
</file>

<file path=ppt/tags/tag55.xml><?xml version="1.0" encoding="utf-8"?>
<p:tagLst xmlns:p="http://schemas.openxmlformats.org/presentationml/2006/main">
  <p:tag name="MH" val="20170412112352"/>
  <p:tag name="MH_LIBRARY" val="GRAPHIC"/>
  <p:tag name="MH_ORDER" val="Oval 25"/>
</p:tagLst>
</file>

<file path=ppt/tags/tag56.xml><?xml version="1.0" encoding="utf-8"?>
<p:tagLst xmlns:p="http://schemas.openxmlformats.org/presentationml/2006/main">
  <p:tag name="MH" val="20170412112352"/>
  <p:tag name="MH_LIBRARY" val="GRAPHIC"/>
  <p:tag name="MH_ORDER" val="Isosceles Triangle 26"/>
</p:tagLst>
</file>

<file path=ppt/tags/tag57.xml><?xml version="1.0" encoding="utf-8"?>
<p:tagLst xmlns:p="http://schemas.openxmlformats.org/presentationml/2006/main">
  <p:tag name="MH" val="20170412112352"/>
  <p:tag name="MH_LIBRARY" val="GRAPHIC"/>
  <p:tag name="MH_ORDER" val="Isosceles Triangle 27"/>
</p:tagLst>
</file>

<file path=ppt/tags/tag58.xml><?xml version="1.0" encoding="utf-8"?>
<p:tagLst xmlns:p="http://schemas.openxmlformats.org/presentationml/2006/main">
  <p:tag name="MH" val="20170412112352"/>
  <p:tag name="MH_LIBRARY" val="GRAPHIC"/>
  <p:tag name="MH_ORDER" val="Straight Connector 13"/>
</p:tagLst>
</file>

<file path=ppt/tags/tag59.xml><?xml version="1.0" encoding="utf-8"?>
<p:tagLst xmlns:p="http://schemas.openxmlformats.org/presentationml/2006/main">
  <p:tag name="MH" val="20170412112352"/>
  <p:tag name="MH_LIBRARY" val="GRAPHIC"/>
  <p:tag name="MH_ORDER" val="文本框 16"/>
</p:tagLst>
</file>

<file path=ppt/tags/tag6.xml><?xml version="1.0" encoding="utf-8"?>
<p:tagLst xmlns:p="http://schemas.openxmlformats.org/presentationml/2006/main">
  <p:tag name="MH" val="20170412112352"/>
  <p:tag name="MH_LIBRARY" val="GRAPHIC"/>
  <p:tag name="MH_ORDER" val="Isosceles Triangle 20"/>
</p:tagLst>
</file>

<file path=ppt/tags/tag60.xml><?xml version="1.0" encoding="utf-8"?>
<p:tagLst xmlns:p="http://schemas.openxmlformats.org/presentationml/2006/main">
  <p:tag name="MH" val="20170412112352"/>
  <p:tag name="MH_LIBRARY" val="GRAPHIC"/>
  <p:tag name="MH_ORDER" val="Text Placeholder 3"/>
</p:tagLst>
</file>

<file path=ppt/tags/tag61.xml><?xml version="1.0" encoding="utf-8"?>
<p:tagLst xmlns:p="http://schemas.openxmlformats.org/presentationml/2006/main">
  <p:tag name="MH" val="20170412112352"/>
  <p:tag name="MH_LIBRARY" val="GRAPHIC"/>
  <p:tag name="MH_ORDER" val="TextBox 17"/>
</p:tagLst>
</file>

<file path=ppt/tags/tag62.xml><?xml version="1.0" encoding="utf-8"?>
<p:tagLst xmlns:p="http://schemas.openxmlformats.org/presentationml/2006/main">
  <p:tag name="MH" val="20170412112352"/>
  <p:tag name="MH_LIBRARY" val="GRAPHIC"/>
  <p:tag name="MH_ORDER" val="Isosceles Triangle 18"/>
</p:tagLst>
</file>

<file path=ppt/tags/tag63.xml><?xml version="1.0" encoding="utf-8"?>
<p:tagLst xmlns:p="http://schemas.openxmlformats.org/presentationml/2006/main">
  <p:tag name="MH" val="20170412112352"/>
  <p:tag name="MH_LIBRARY" val="GRAPHIC"/>
  <p:tag name="MH_ORDER" val="Isosceles Triangle 19"/>
</p:tagLst>
</file>

<file path=ppt/tags/tag64.xml><?xml version="1.0" encoding="utf-8"?>
<p:tagLst xmlns:p="http://schemas.openxmlformats.org/presentationml/2006/main">
  <p:tag name="MH" val="20170412112352"/>
  <p:tag name="MH_LIBRARY" val="GRAPHIC"/>
  <p:tag name="MH_ORDER" val="Isosceles Triangle 20"/>
</p:tagLst>
</file>

<file path=ppt/tags/tag65.xml><?xml version="1.0" encoding="utf-8"?>
<p:tagLst xmlns:p="http://schemas.openxmlformats.org/presentationml/2006/main">
  <p:tag name="MH" val="20170412112352"/>
  <p:tag name="MH_LIBRARY" val="GRAPHIC"/>
  <p:tag name="MH_ORDER" val="Isosceles Triangle 21"/>
</p:tagLst>
</file>

<file path=ppt/tags/tag66.xml><?xml version="1.0" encoding="utf-8"?>
<p:tagLst xmlns:p="http://schemas.openxmlformats.org/presentationml/2006/main">
  <p:tag name="MH" val="20170412112352"/>
  <p:tag name="MH_LIBRARY" val="GRAPHIC"/>
  <p:tag name="MH_ORDER" val="Isosceles Triangle 22"/>
</p:tagLst>
</file>

<file path=ppt/tags/tag67.xml><?xml version="1.0" encoding="utf-8"?>
<p:tagLst xmlns:p="http://schemas.openxmlformats.org/presentationml/2006/main">
  <p:tag name="MH" val="20170412112352"/>
  <p:tag name="MH_LIBRARY" val="GRAPHIC"/>
  <p:tag name="MH_ORDER" val="Oval 23"/>
</p:tagLst>
</file>

<file path=ppt/tags/tag68.xml><?xml version="1.0" encoding="utf-8"?>
<p:tagLst xmlns:p="http://schemas.openxmlformats.org/presentationml/2006/main">
  <p:tag name="MH" val="20170412112352"/>
  <p:tag name="MH_LIBRARY" val="GRAPHIC"/>
  <p:tag name="MH_ORDER" val="Oval 24"/>
</p:tagLst>
</file>

<file path=ppt/tags/tag69.xml><?xml version="1.0" encoding="utf-8"?>
<p:tagLst xmlns:p="http://schemas.openxmlformats.org/presentationml/2006/main">
  <p:tag name="MH" val="20170412112352"/>
  <p:tag name="MH_LIBRARY" val="GRAPHIC"/>
  <p:tag name="MH_ORDER" val="Oval 25"/>
</p:tagLst>
</file>

<file path=ppt/tags/tag7.xml><?xml version="1.0" encoding="utf-8"?>
<p:tagLst xmlns:p="http://schemas.openxmlformats.org/presentationml/2006/main">
  <p:tag name="MH" val="20170412112352"/>
  <p:tag name="MH_LIBRARY" val="GRAPHIC"/>
  <p:tag name="MH_ORDER" val="Isosceles Triangle 21"/>
</p:tagLst>
</file>

<file path=ppt/tags/tag70.xml><?xml version="1.0" encoding="utf-8"?>
<p:tagLst xmlns:p="http://schemas.openxmlformats.org/presentationml/2006/main">
  <p:tag name="MH" val="20170412112352"/>
  <p:tag name="MH_LIBRARY" val="GRAPHIC"/>
  <p:tag name="MH_ORDER" val="Isosceles Triangle 26"/>
</p:tagLst>
</file>

<file path=ppt/tags/tag71.xml><?xml version="1.0" encoding="utf-8"?>
<p:tagLst xmlns:p="http://schemas.openxmlformats.org/presentationml/2006/main">
  <p:tag name="MH" val="20170412112352"/>
  <p:tag name="MH_LIBRARY" val="GRAPHIC"/>
  <p:tag name="MH_ORDER" val="Isosceles Triangle 27"/>
</p:tagLst>
</file>

<file path=ppt/tags/tag72.xml><?xml version="1.0" encoding="utf-8"?>
<p:tagLst xmlns:p="http://schemas.openxmlformats.org/presentationml/2006/main">
  <p:tag name="MH" val="20170412112352"/>
  <p:tag name="MH_LIBRARY" val="GRAPHIC"/>
  <p:tag name="MH_ORDER" val="Straight Connector 13"/>
</p:tagLst>
</file>

<file path=ppt/tags/tag73.xml><?xml version="1.0" encoding="utf-8"?>
<p:tagLst xmlns:p="http://schemas.openxmlformats.org/presentationml/2006/main">
  <p:tag name="MH" val="20170412112352"/>
  <p:tag name="MH_LIBRARY" val="GRAPHIC"/>
  <p:tag name="MH_ORDER" val="文本框 16"/>
</p:tagLst>
</file>

<file path=ppt/tags/tag74.xml><?xml version="1.0" encoding="utf-8"?>
<p:tagLst xmlns:p="http://schemas.openxmlformats.org/presentationml/2006/main">
  <p:tag name="MH" val="20170412112352"/>
  <p:tag name="MH_LIBRARY" val="GRAPHIC"/>
  <p:tag name="MH_ORDER" val="Text Placeholder 3"/>
</p:tagLst>
</file>

<file path=ppt/tags/tag75.xml><?xml version="1.0" encoding="utf-8"?>
<p:tagLst xmlns:p="http://schemas.openxmlformats.org/presentationml/2006/main">
  <p:tag name="MH" val="20170412112352"/>
  <p:tag name="MH_LIBRARY" val="GRAPHIC"/>
  <p:tag name="MH_ORDER" val="TextBox 17"/>
</p:tagLst>
</file>

<file path=ppt/tags/tag76.xml><?xml version="1.0" encoding="utf-8"?>
<p:tagLst xmlns:p="http://schemas.openxmlformats.org/presentationml/2006/main">
  <p:tag name="MH" val="20170412112352"/>
  <p:tag name="MH_LIBRARY" val="GRAPHIC"/>
  <p:tag name="MH_ORDER" val="Isosceles Triangle 18"/>
</p:tagLst>
</file>

<file path=ppt/tags/tag77.xml><?xml version="1.0" encoding="utf-8"?>
<p:tagLst xmlns:p="http://schemas.openxmlformats.org/presentationml/2006/main">
  <p:tag name="MH" val="20170412112352"/>
  <p:tag name="MH_LIBRARY" val="GRAPHIC"/>
  <p:tag name="MH_ORDER" val="Isosceles Triangle 19"/>
</p:tagLst>
</file>

<file path=ppt/tags/tag78.xml><?xml version="1.0" encoding="utf-8"?>
<p:tagLst xmlns:p="http://schemas.openxmlformats.org/presentationml/2006/main">
  <p:tag name="MH" val="20170412112352"/>
  <p:tag name="MH_LIBRARY" val="GRAPHIC"/>
  <p:tag name="MH_ORDER" val="Isosceles Triangle 20"/>
</p:tagLst>
</file>

<file path=ppt/tags/tag79.xml><?xml version="1.0" encoding="utf-8"?>
<p:tagLst xmlns:p="http://schemas.openxmlformats.org/presentationml/2006/main">
  <p:tag name="MH" val="20170412112352"/>
  <p:tag name="MH_LIBRARY" val="GRAPHIC"/>
  <p:tag name="MH_ORDER" val="Isosceles Triangle 21"/>
</p:tagLst>
</file>

<file path=ppt/tags/tag8.xml><?xml version="1.0" encoding="utf-8"?>
<p:tagLst xmlns:p="http://schemas.openxmlformats.org/presentationml/2006/main">
  <p:tag name="MH" val="20170412112352"/>
  <p:tag name="MH_LIBRARY" val="GRAPHIC"/>
  <p:tag name="MH_ORDER" val="Isosceles Triangle 22"/>
</p:tagLst>
</file>

<file path=ppt/tags/tag80.xml><?xml version="1.0" encoding="utf-8"?>
<p:tagLst xmlns:p="http://schemas.openxmlformats.org/presentationml/2006/main">
  <p:tag name="MH" val="20170412112352"/>
  <p:tag name="MH_LIBRARY" val="GRAPHIC"/>
  <p:tag name="MH_ORDER" val="Isosceles Triangle 22"/>
</p:tagLst>
</file>

<file path=ppt/tags/tag81.xml><?xml version="1.0" encoding="utf-8"?>
<p:tagLst xmlns:p="http://schemas.openxmlformats.org/presentationml/2006/main">
  <p:tag name="MH" val="20170412112352"/>
  <p:tag name="MH_LIBRARY" val="GRAPHIC"/>
  <p:tag name="MH_ORDER" val="Oval 23"/>
</p:tagLst>
</file>

<file path=ppt/tags/tag82.xml><?xml version="1.0" encoding="utf-8"?>
<p:tagLst xmlns:p="http://schemas.openxmlformats.org/presentationml/2006/main">
  <p:tag name="MH" val="20170412112352"/>
  <p:tag name="MH_LIBRARY" val="GRAPHIC"/>
  <p:tag name="MH_ORDER" val="Oval 24"/>
</p:tagLst>
</file>

<file path=ppt/tags/tag83.xml><?xml version="1.0" encoding="utf-8"?>
<p:tagLst xmlns:p="http://schemas.openxmlformats.org/presentationml/2006/main">
  <p:tag name="MH" val="20170412112352"/>
  <p:tag name="MH_LIBRARY" val="GRAPHIC"/>
  <p:tag name="MH_ORDER" val="Oval 25"/>
</p:tagLst>
</file>

<file path=ppt/tags/tag84.xml><?xml version="1.0" encoding="utf-8"?>
<p:tagLst xmlns:p="http://schemas.openxmlformats.org/presentationml/2006/main">
  <p:tag name="MH" val="20170412112352"/>
  <p:tag name="MH_LIBRARY" val="GRAPHIC"/>
  <p:tag name="MH_ORDER" val="Isosceles Triangle 26"/>
</p:tagLst>
</file>

<file path=ppt/tags/tag85.xml><?xml version="1.0" encoding="utf-8"?>
<p:tagLst xmlns:p="http://schemas.openxmlformats.org/presentationml/2006/main">
  <p:tag name="MH" val="20170412112352"/>
  <p:tag name="MH_LIBRARY" val="GRAPHIC"/>
  <p:tag name="MH_ORDER" val="Isosceles Triangle 27"/>
</p:tagLst>
</file>

<file path=ppt/tags/tag86.xml><?xml version="1.0" encoding="utf-8"?>
<p:tagLst xmlns:p="http://schemas.openxmlformats.org/presentationml/2006/main">
  <p:tag name="MH" val="20170412112352"/>
  <p:tag name="MH_LIBRARY" val="GRAPHIC"/>
  <p:tag name="MH_ORDER" val="Straight Connector 13"/>
</p:tagLst>
</file>

<file path=ppt/tags/tag87.xml><?xml version="1.0" encoding="utf-8"?>
<p:tagLst xmlns:p="http://schemas.openxmlformats.org/presentationml/2006/main">
  <p:tag name="MH" val="20170412112352"/>
  <p:tag name="MH_LIBRARY" val="GRAPHIC"/>
  <p:tag name="MH_ORDER" val="文本框 16"/>
</p:tagLst>
</file>

<file path=ppt/tags/tag88.xml><?xml version="1.0" encoding="utf-8"?>
<p:tagLst xmlns:p="http://schemas.openxmlformats.org/presentationml/2006/main">
  <p:tag name="MH" val="20170412112352"/>
  <p:tag name="MH_LIBRARY" val="GRAPHIC"/>
  <p:tag name="MH_ORDER" val="Text Placeholder 3"/>
</p:tagLst>
</file>

<file path=ppt/tags/tag89.xml><?xml version="1.0" encoding="utf-8"?>
<p:tagLst xmlns:p="http://schemas.openxmlformats.org/presentationml/2006/main">
  <p:tag name="MH" val="20170412112352"/>
  <p:tag name="MH_LIBRARY" val="GRAPHIC"/>
  <p:tag name="MH_ORDER" val="TextBox 17"/>
</p:tagLst>
</file>

<file path=ppt/tags/tag9.xml><?xml version="1.0" encoding="utf-8"?>
<p:tagLst xmlns:p="http://schemas.openxmlformats.org/presentationml/2006/main">
  <p:tag name="MH" val="20170412112352"/>
  <p:tag name="MH_LIBRARY" val="GRAPHIC"/>
  <p:tag name="MH_ORDER" val="Oval 23"/>
</p:tagLst>
</file>

<file path=ppt/tags/tag90.xml><?xml version="1.0" encoding="utf-8"?>
<p:tagLst xmlns:p="http://schemas.openxmlformats.org/presentationml/2006/main">
  <p:tag name="MH" val="20170412112352"/>
  <p:tag name="MH_LIBRARY" val="GRAPHIC"/>
  <p:tag name="MH_ORDER" val="Isosceles Triangle 18"/>
</p:tagLst>
</file>

<file path=ppt/tags/tag91.xml><?xml version="1.0" encoding="utf-8"?>
<p:tagLst xmlns:p="http://schemas.openxmlformats.org/presentationml/2006/main">
  <p:tag name="MH" val="20170412112352"/>
  <p:tag name="MH_LIBRARY" val="GRAPHIC"/>
  <p:tag name="MH_ORDER" val="Isosceles Triangle 19"/>
</p:tagLst>
</file>

<file path=ppt/tags/tag92.xml><?xml version="1.0" encoding="utf-8"?>
<p:tagLst xmlns:p="http://schemas.openxmlformats.org/presentationml/2006/main">
  <p:tag name="MH" val="20170412112352"/>
  <p:tag name="MH_LIBRARY" val="GRAPHIC"/>
  <p:tag name="MH_ORDER" val="Isosceles Triangle 20"/>
</p:tagLst>
</file>

<file path=ppt/tags/tag93.xml><?xml version="1.0" encoding="utf-8"?>
<p:tagLst xmlns:p="http://schemas.openxmlformats.org/presentationml/2006/main">
  <p:tag name="MH" val="20170412112352"/>
  <p:tag name="MH_LIBRARY" val="GRAPHIC"/>
  <p:tag name="MH_ORDER" val="Isosceles Triangle 21"/>
</p:tagLst>
</file>

<file path=ppt/tags/tag94.xml><?xml version="1.0" encoding="utf-8"?>
<p:tagLst xmlns:p="http://schemas.openxmlformats.org/presentationml/2006/main">
  <p:tag name="MH" val="20170412112352"/>
  <p:tag name="MH_LIBRARY" val="GRAPHIC"/>
  <p:tag name="MH_ORDER" val="Isosceles Triangle 22"/>
</p:tagLst>
</file>

<file path=ppt/tags/tag95.xml><?xml version="1.0" encoding="utf-8"?>
<p:tagLst xmlns:p="http://schemas.openxmlformats.org/presentationml/2006/main">
  <p:tag name="MH" val="20170412112352"/>
  <p:tag name="MH_LIBRARY" val="GRAPHIC"/>
  <p:tag name="MH_ORDER" val="Oval 23"/>
</p:tagLst>
</file>

<file path=ppt/tags/tag96.xml><?xml version="1.0" encoding="utf-8"?>
<p:tagLst xmlns:p="http://schemas.openxmlformats.org/presentationml/2006/main">
  <p:tag name="MH" val="20170412112352"/>
  <p:tag name="MH_LIBRARY" val="GRAPHIC"/>
  <p:tag name="MH_ORDER" val="Oval 24"/>
</p:tagLst>
</file>

<file path=ppt/tags/tag97.xml><?xml version="1.0" encoding="utf-8"?>
<p:tagLst xmlns:p="http://schemas.openxmlformats.org/presentationml/2006/main">
  <p:tag name="MH" val="20170412112352"/>
  <p:tag name="MH_LIBRARY" val="GRAPHIC"/>
  <p:tag name="MH_ORDER" val="Oval 25"/>
</p:tagLst>
</file>

<file path=ppt/tags/tag98.xml><?xml version="1.0" encoding="utf-8"?>
<p:tagLst xmlns:p="http://schemas.openxmlformats.org/presentationml/2006/main">
  <p:tag name="MH" val="20170412112352"/>
  <p:tag name="MH_LIBRARY" val="GRAPHIC"/>
  <p:tag name="MH_ORDER" val="Isosceles Triangle 26"/>
</p:tagLst>
</file>

<file path=ppt/tags/tag99.xml><?xml version="1.0" encoding="utf-8"?>
<p:tagLst xmlns:p="http://schemas.openxmlformats.org/presentationml/2006/main">
  <p:tag name="MH" val="20170412112352"/>
  <p:tag name="MH_LIBRARY" val="GRAPHIC"/>
  <p:tag name="MH_ORDER" val="Isosceles Triangle 2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2761</Words>
  <Application>WPS 演示</Application>
  <PresentationFormat>宽屏</PresentationFormat>
  <Paragraphs>276</Paragraphs>
  <Slides>31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31</vt:i4>
      </vt:variant>
    </vt:vector>
  </HeadingPairs>
  <TitlesOfParts>
    <vt:vector size="47" baseType="lpstr">
      <vt:lpstr>Arial</vt:lpstr>
      <vt:lpstr>宋体</vt:lpstr>
      <vt:lpstr>Wingdings</vt:lpstr>
      <vt:lpstr>微软雅黑</vt:lpstr>
      <vt:lpstr>等线</vt:lpstr>
      <vt:lpstr>幼圆</vt:lpstr>
      <vt:lpstr>经典粗宋简</vt:lpstr>
      <vt:lpstr>等线 Light</vt:lpstr>
      <vt:lpstr>Meiryo UI</vt:lpstr>
      <vt:lpstr>Yu Gothic UI</vt:lpstr>
      <vt:lpstr>Calibri</vt:lpstr>
      <vt:lpstr>Calibri</vt:lpstr>
      <vt:lpstr>黑体</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king</cp:lastModifiedBy>
  <cp:revision>166</cp:revision>
  <dcterms:created xsi:type="dcterms:W3CDTF">2019-10-06T05:43:00Z</dcterms:created>
  <dcterms:modified xsi:type="dcterms:W3CDTF">2021-08-16T09:04:19Z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KSOTemplateUUID">
    <vt:lpwstr>v1.0_mb_fwf1mrXKDGuBWP3YR4hFQw==</vt:lpwstr>
  </property>
  <property fmtid="{D5CDD505-2E9C-101B-9397-08002B2CF9AE}" pid="4" name="ICV">
    <vt:lpwstr>2A9E164CB5E94BD19583BF6B484EAE70</vt:lpwstr>
  </property>
</Properties>
</file>