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3825" r:id="rId2"/>
    <p:sldId id="3826" r:id="rId3"/>
    <p:sldId id="3828" r:id="rId4"/>
    <p:sldId id="3827" r:id="rId5"/>
    <p:sldId id="3835" r:id="rId6"/>
    <p:sldId id="3794" r:id="rId7"/>
    <p:sldId id="3838" r:id="rId8"/>
    <p:sldId id="3842" r:id="rId9"/>
    <p:sldId id="3839" r:id="rId10"/>
    <p:sldId id="3840" r:id="rId11"/>
    <p:sldId id="3841" r:id="rId12"/>
    <p:sldId id="3843" r:id="rId13"/>
    <p:sldId id="3844" r:id="rId14"/>
    <p:sldId id="3846" r:id="rId15"/>
    <p:sldId id="3845" r:id="rId16"/>
    <p:sldId id="3836" r:id="rId17"/>
    <p:sldId id="3837" r:id="rId18"/>
    <p:sldId id="3834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9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pos="6936">
          <p15:clr>
            <a:srgbClr val="A4A3A4"/>
          </p15:clr>
        </p15:guide>
        <p15:guide id="4" pos="7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79835" autoAdjust="0"/>
  </p:normalViewPr>
  <p:slideViewPr>
    <p:cSldViewPr snapToGrid="0">
      <p:cViewPr varScale="1">
        <p:scale>
          <a:sx n="87" d="100"/>
          <a:sy n="87" d="100"/>
        </p:scale>
        <p:origin x="1440" y="96"/>
      </p:cViewPr>
      <p:guideLst>
        <p:guide orient="horz" pos="1199"/>
        <p:guide orient="horz" pos="3408"/>
        <p:guide pos="6936"/>
        <p:guide pos="7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024D597-4836-42AA-8840-ACAAD80842E5}" type="datetime1">
              <a:rPr lang="ko-KR" altLang="en-US">
                <a:latin typeface="+mj-lt"/>
              </a:rPr>
              <a:pPr lvl="0">
                <a:defRPr/>
              </a:pPr>
              <a:t>2022-12-30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D0F4C1-F197-4411-A8B3-D320801A9BAD}" type="slidenum">
              <a:rPr lang="en-US" altLang="ko-KR">
                <a:latin typeface="+mj-lt"/>
              </a:rPr>
              <a:pPr lvl="0">
                <a:defRPr/>
              </a:p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fld id="{C8C1DB09-50C6-4917-B352-F3C3284AAE69}" type="datetime1">
              <a:rPr lang="ko-KR" altLang="en-US"/>
              <a:pPr lvl="0">
                <a:defRPr/>
              </a:pPr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fld id="{D40C6A29-4676-420C-BBE3-ACC2B80F64D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해당 게시글 내용 보기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수정 버튼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리스트 버튼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가지 필수 입력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이전에 작성한 내용 전시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수정 버튼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취소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defRPr/>
            </a:pP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삭제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로그아웃 기능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홈 버튼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14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5681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15</a:t>
            </a:fld>
            <a:endParaRPr lang="en-US" altLang="ko-KR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16</a:t>
            </a:fld>
            <a:endParaRPr lang="en-US" altLang="ko-KR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17</a:t>
            </a:fld>
            <a:endParaRPr lang="en-US" altLang="ko-KR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18</a:t>
            </a:fld>
            <a:endParaRPr lang="en-US" altLang="ko-KR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아이디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비밀번호 입력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로그인 버튼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회원가입 버튼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가지 필수 입력 사항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가입 버튼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취소 버튼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세션 확인</a:t>
            </a:r>
            <a:r>
              <a:rPr lang="en-US" altLang="ko-KR" dirty="0">
                <a:latin typeface="+mj-ea"/>
                <a:ea typeface="+mj-ea"/>
              </a:rPr>
              <a:t> -&gt; </a:t>
            </a:r>
            <a:r>
              <a:rPr lang="ko-KR" altLang="en-US" dirty="0">
                <a:latin typeface="+mj-ea"/>
                <a:ea typeface="+mj-ea"/>
              </a:rPr>
              <a:t>로그인 유지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리스트 출력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정렬 기능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게시글 작성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조회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삭제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검색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 err="1">
                <a:latin typeface="+mj-ea"/>
                <a:ea typeface="+mj-ea"/>
              </a:rPr>
              <a:t>페이징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가지 필수 입력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등록 버튼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취소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rtl="0">
              <a:defRPr/>
            </a:pPr>
            <a:r>
              <a:rPr lang="en-US" altLang="ko-KR"/>
              <a:t>CMS BOARD PROJECT</a:t>
            </a: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rtl="0">
              <a:defRPr/>
            </a:pPr>
            <a:r>
              <a:rPr lang="ko-KR" altLang="en-US" dirty="0">
                <a:solidFill>
                  <a:srgbClr val="FFFFFF"/>
                </a:solidFill>
              </a:rPr>
              <a:t>나상구 사원</a:t>
            </a:r>
          </a:p>
          <a:p>
            <a:pPr lvl="0" rtl="0">
              <a:defRPr/>
            </a:pPr>
            <a:r>
              <a:rPr lang="en-US" altLang="ko-KR" dirty="0">
                <a:latin typeface="맑은 고딕"/>
                <a:ea typeface="맑은 고딕"/>
                <a:cs typeface="+mj-cs"/>
              </a:rPr>
              <a:t>2022.12.29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/>
              <a:t>게시글 조회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37E54A-EF03-B03C-4B4B-CE44ED11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475404"/>
            <a:ext cx="9347200" cy="4545556"/>
          </a:xfrm>
          <a:prstGeom prst="rect">
            <a:avLst/>
          </a:prstGeom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38432E5-D533-EB9B-6BA9-C7922E3A10BD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DAB487A-B256-0191-A4CB-8F4AD386CC53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557A18E-165D-9D2F-F246-E04479B6321E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6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/>
              <a:t>게시글 수정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2F9794-21D6-EB81-6B9D-B4BDF250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61" y="1473200"/>
            <a:ext cx="9853277" cy="4773734"/>
          </a:xfrm>
          <a:prstGeom prst="rect">
            <a:avLst/>
          </a:prstGeom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B4C7A3F-1838-A17B-6524-A7351CE8B3E4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DF426D1-A640-0C16-08EA-B524A5AAD260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1F6C24F-D733-8A14-F175-6598D21BE26D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4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/>
              <a:t>게시글 삭제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CF0E60C-8209-CBE3-C4C1-2FE4AB69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39" y="2790736"/>
            <a:ext cx="4277322" cy="1276528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105EB95A-6259-CA85-D261-3FEC71D00E2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813E34E2-7349-3132-90E6-90F69953FA4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653B347-F124-7758-9959-4DA9DA4AABF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7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/>
              <a:t>로그아웃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1A0E0-8A0F-2D24-3617-789B3720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1771418"/>
            <a:ext cx="7525800" cy="3315163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D4F1574-EDDC-274A-C253-AED69A7F3E0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A9FE3B8-5FC1-BE92-4EF0-AFFF94EF7C86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820AEA0-02D7-96C9-0CB5-32AE3BC7B899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8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3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체크리스트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60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>
              <a:defRPr/>
            </a:pPr>
            <a:r>
              <a:rPr lang="en-US" altLang="ko-KR" dirty="0">
                <a:latin typeface="맑은 고딕"/>
                <a:ea typeface="맑은 고딕"/>
              </a:rPr>
              <a:t>3</a:t>
            </a:r>
            <a:r>
              <a:rPr lang="en-US" altLang="ko-KR" dirty="0">
                <a:latin typeface="맑은 고딕"/>
                <a:ea typeface="맑은 고딕"/>
                <a:cs typeface="+mj-cs"/>
              </a:rPr>
              <a:t>. </a:t>
            </a:r>
            <a:r>
              <a:rPr lang="ko-KR" altLang="en-US" dirty="0"/>
              <a:t>체크리스트</a:t>
            </a:r>
          </a:p>
        </p:txBody>
      </p:sp>
      <p:sp>
        <p:nvSpPr>
          <p:cNvPr id="6" name="날짜 개체 틀 3"/>
          <p:cNvSpPr txBox="1"/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</a:p>
        </p:txBody>
      </p:sp>
      <p:sp>
        <p:nvSpPr>
          <p:cNvPr id="7" name="바닥글 개체 틀 4"/>
          <p:cNvSpPr txBox="1"/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D76B855D-E9CC-4FF8-AD85-6CDC7B89A0DE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476" y="2050995"/>
            <a:ext cx="3734840" cy="33143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96423" y="1951005"/>
            <a:ext cx="3771785" cy="35760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38048" y="2001842"/>
            <a:ext cx="3949590" cy="3600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08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solidFill>
                  <a:srgbClr val="FFFFFF"/>
                </a:solidFill>
              </a:rPr>
              <a:t>질의 응답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3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코리아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나상구 사원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AD7C112-C4E2-BC58-18F4-5C429154CE8C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4EB0C336-65A7-FB06-408B-36E94D0CFCC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D60651-231B-30DA-63DE-05E750358C83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기술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구현 화면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체크 리스트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시연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/>
              <a:t>5.</a:t>
            </a:r>
            <a:r>
              <a:rPr lang="ko-KR" altLang="en-US" dirty="0"/>
              <a:t> 질의응답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12</a:t>
            </a: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/29/2022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CMS BOARD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PROJECT</a:t>
            </a:r>
            <a:endParaRPr lang="ko-KR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1. </a:t>
            </a:r>
            <a:r>
              <a:rPr lang="ko-KR" altLang="en-US" dirty="0">
                <a:solidFill>
                  <a:srgbClr val="FFFFFF"/>
                </a:solidFill>
              </a:rPr>
              <a:t>사용 기술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사용 기술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806887-E03F-C084-7191-31398E45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4981"/>
            <a:ext cx="1229780" cy="12297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87D452-F94B-EAF5-C6B3-BDA4820D8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980" y="1866246"/>
            <a:ext cx="1229780" cy="1229780"/>
          </a:xfrm>
          <a:prstGeom prst="rect">
            <a:avLst/>
          </a:prstGeom>
        </p:spPr>
      </p:pic>
      <p:pic>
        <p:nvPicPr>
          <p:cNvPr id="18" name="그림 17" descr="텍스트, 벡터그래픽, 클립아트, 실루엣이(가) 표시된 사진&#10;&#10;자동 생성된 설명">
            <a:extLst>
              <a:ext uri="{FF2B5EF4-FFF2-40B4-BE49-F238E27FC236}">
                <a16:creationId xmlns:a16="http://schemas.microsoft.com/office/drawing/2014/main" id="{1A149495-07DA-5010-5EDA-3A56BA33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716" y="1864981"/>
            <a:ext cx="1229780" cy="1229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A084ED8-CA50-B671-BBF0-CB2A492AD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678" y="1864981"/>
            <a:ext cx="1229780" cy="12297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C31461-183B-C17B-FDD1-68CB9556C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640" y="1864981"/>
            <a:ext cx="1229780" cy="12297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B38566D-44C9-7150-D94B-C1E909967B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195861"/>
            <a:ext cx="1229780" cy="12297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68681C-CC29-9125-3CF2-FEE26303DA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815" y="4199832"/>
            <a:ext cx="1634412" cy="1225809"/>
          </a:xfrm>
          <a:prstGeom prst="rect">
            <a:avLst/>
          </a:prstGeom>
        </p:spPr>
      </p:pic>
      <p:pic>
        <p:nvPicPr>
          <p:cNvPr id="28" name="그림 2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7231A84-E2A9-4541-0C7E-418B90432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2062" y="4200007"/>
            <a:ext cx="1307841" cy="12256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9A82C1E-A8E4-24D5-BA2F-4B8D18B0827E}"/>
              </a:ext>
            </a:extLst>
          </p:cNvPr>
          <p:cNvSpPr txBox="1"/>
          <p:nvPr/>
        </p:nvSpPr>
        <p:spPr>
          <a:xfrm>
            <a:off x="7874420" y="5567830"/>
            <a:ext cx="370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 출처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https://www.flaticon.com/</a:t>
            </a:r>
            <a:endParaRPr lang="ko-KR" altLang="en-US" dirty="0"/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3A6B0E15-1CA1-6B3D-AA12-EDEF556A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12</a:t>
            </a: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/29/2022</a:t>
            </a:r>
          </a:p>
        </p:txBody>
      </p:sp>
      <p:sp>
        <p:nvSpPr>
          <p:cNvPr id="31" name="바닥글 개체 틀 4">
            <a:extLst>
              <a:ext uri="{FF2B5EF4-FFF2-40B4-BE49-F238E27FC236}">
                <a16:creationId xmlns:a16="http://schemas.microsoft.com/office/drawing/2014/main" id="{486E1170-CFD8-31E0-9A52-6D9B36A8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CMS BOARD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PROJECT</a:t>
            </a:r>
            <a:endParaRPr lang="ko-KR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슬라이드 번호 개체 틀 5">
            <a:extLst>
              <a:ext uri="{FF2B5EF4-FFF2-40B4-BE49-F238E27FC236}">
                <a16:creationId xmlns:a16="http://schemas.microsoft.com/office/drawing/2014/main" id="{D809BF58-4623-8270-FFB9-8B27B9C0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A2706-B854-9FE2-9B6A-3B2E7930A534}"/>
              </a:ext>
            </a:extLst>
          </p:cNvPr>
          <p:cNvSpPr txBox="1"/>
          <p:nvPr/>
        </p:nvSpPr>
        <p:spPr>
          <a:xfrm>
            <a:off x="5168646" y="3195248"/>
            <a:ext cx="97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Ver. 5.6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2915B-1693-3359-905C-0F5659574E81}"/>
              </a:ext>
            </a:extLst>
          </p:cNvPr>
          <p:cNvSpPr txBox="1"/>
          <p:nvPr/>
        </p:nvSpPr>
        <p:spPr>
          <a:xfrm>
            <a:off x="3361454" y="3180480"/>
            <a:ext cx="13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bootstrap3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rgbClr val="FFFFFF"/>
                </a:solidFill>
              </a:rPr>
              <a:t>구현 화면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64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E3917D-D7B5-8AAF-60BE-BF5A94F1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78" y="1835490"/>
            <a:ext cx="7649643" cy="4376057"/>
          </a:xfrm>
          <a:prstGeom prst="rect">
            <a:avLst/>
          </a:prstGeom>
        </p:spPr>
      </p:pic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63D35CF-17D0-4386-B0BE-D84741B641D4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바닥글 개체 틀 4">
            <a:extLst>
              <a:ext uri="{FF2B5EF4-FFF2-40B4-BE49-F238E27FC236}">
                <a16:creationId xmlns:a16="http://schemas.microsoft.com/office/drawing/2014/main" id="{5BEFCECA-3576-659D-3496-D199F278ABBA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982B4BD1-9668-FC3F-23B4-B6F9B5F930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B71ABDE-697B-D6CE-B3E0-DA3285746F09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0F22790-DCF3-AAD3-82B1-475A26ED2C5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562BF5E-D70A-7F30-F1C2-4E94C5A3262D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DB9079B-63D8-0E5B-7E7E-28E66A36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2001213"/>
            <a:ext cx="543000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리스트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78EBF63-32DE-3F70-3BE1-5AECC838B9FA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A155BC3-2844-D55C-D205-93DF51B3D199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0897D3-3441-460E-8016-99226899B805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F80A53-2BF8-02FA-CFE7-83F1F6508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32" y="1690688"/>
            <a:ext cx="8910735" cy="4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작성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89C6024-9D11-FBFB-B80E-E5F6ABAC4F0D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A0ECDA3-002F-C46A-7771-04FF64796F3E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C1BB182-138D-47F1-15D5-329F11B8214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2FE190B-43B0-8ED6-5D0D-EAB6C330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83" y="1499424"/>
            <a:ext cx="10093234" cy="49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73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270</Words>
  <Application>Microsoft Office PowerPoint</Application>
  <PresentationFormat>와이드스크린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Avenir Next LT Pro</vt:lpstr>
      <vt:lpstr>ShapesVTI</vt:lpstr>
      <vt:lpstr>CMS BOARD PROJECT</vt:lpstr>
      <vt:lpstr>목차</vt:lpstr>
      <vt:lpstr>1. 사용 기술</vt:lpstr>
      <vt:lpstr>1. 사용 기술</vt:lpstr>
      <vt:lpstr>2. 구현 화면</vt:lpstr>
      <vt:lpstr>2. 구현 화면 - 로그인</vt:lpstr>
      <vt:lpstr>2. 구현 화면 - 회원가입</vt:lpstr>
      <vt:lpstr>2. 구현 화면 – 게시글 리스트</vt:lpstr>
      <vt:lpstr>2. 구현 화면 – 게시글 작성</vt:lpstr>
      <vt:lpstr>2. 구현 화면 – 게시글 조회</vt:lpstr>
      <vt:lpstr>2. 구현 화면 – 게시글 수정</vt:lpstr>
      <vt:lpstr>2. 구현 화면 – 게시글 삭제</vt:lpstr>
      <vt:lpstr>2. 구현 화면 - 로그아웃</vt:lpstr>
      <vt:lpstr>3. 체크리스트</vt:lpstr>
      <vt:lpstr>3. 체크리스트</vt:lpstr>
      <vt:lpstr>4. 시연</vt:lpstr>
      <vt:lpstr>5. 질의 응답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BOARD PROJECT</dc:title>
  <dc:creator>나상구</dc:creator>
  <cp:lastModifiedBy>나상구</cp:lastModifiedBy>
  <cp:revision>12</cp:revision>
  <dcterms:created xsi:type="dcterms:W3CDTF">2022-12-29T05:29:43Z</dcterms:created>
  <dcterms:modified xsi:type="dcterms:W3CDTF">2022-12-29T23:47:45Z</dcterms:modified>
  <cp:version/>
</cp:coreProperties>
</file>