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35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78FE-44AA-459E-ACC0-E0AB58F9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89665-9178-4D06-891A-46B98E48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2B2-5016-4974-935B-CB60DBE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41C6-4077-4110-9407-EE7A11B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4ED28-ED3D-4636-8DB6-2926D21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3DC8-90D5-4E5F-BFDE-13927251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78D8E-41F1-4410-B496-BCAC2D1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8349-0CF0-45FE-BA17-C59BC4EE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39B9-752E-487E-BBD9-0E1E4CA0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427E0-37A4-4BCF-A993-77AFDA7D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096D8-D14B-4D1C-A02E-1DF92CF1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4596D-9C9D-47BC-A007-BD8E0613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1E09-DD85-4EFF-8FFD-C6EEBCE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CA1-7207-495D-921B-83462D1A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D0664-8A06-4FCE-9F83-DE8AC04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EA42-4A9B-491A-B0B5-5170277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FF5C7-643C-40E1-8D3E-AA235CA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B25E-0F8D-48D7-8057-48DC55C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28BE5-1929-450B-9958-D3BC20CD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97728-669C-4B08-93B9-C8508A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EF04-3B7F-424E-8F08-CFA82FA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9BFD1-DC10-4E2D-9268-4D7A6EEE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78827-9837-4DB1-9EC7-41ECB90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BCD3-B805-4A29-8F5C-1A17902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73C3-55B7-4B5D-BEC6-26C8B7C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3B15-9360-47B7-9A67-853DBEC4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F2509-1072-4F4B-8826-E46AAF923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999D9-D0A4-42CC-8F82-968EDB4E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AFF0C-E00B-485B-A5FC-03B54CD7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5ED03-1AED-49FB-B11C-60CE0F9E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16E8B-CAEF-4B75-8DEA-42C73D3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396F-A07C-4331-89FC-0A733857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8747E-8C54-4930-8CCA-03901FE4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59449-F506-43F1-AC69-4E07ACC3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E3D99-BD62-48A0-9D39-5A8FE01A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8B29-8E99-49E2-B040-1B8778A0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7F8BA2-3C85-4D94-8CE1-52A263B9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398009-BF4A-4C32-9140-AC94B24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A6016-BC42-4CAA-B3A0-278559A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7714-7F68-468D-A1BC-40CE38D3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AD9A53-425D-4FC3-817B-563CEB4C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F2230-4ACB-4DD9-8A73-44605B56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D5729-0EE5-403B-A6F5-E870664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9F2B70-6C5F-49EF-9CB6-30101203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07BCA0-0156-402D-BC7C-2721132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4419-3B86-4B45-A05A-3187C09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82F27-6C22-41B1-9C71-86F379C0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7E27C-F74B-456F-AE0E-7226C2C3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725BE-5C2E-4260-AA07-F1B454C5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9E06-A543-4A61-94F1-A6B73E07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BB963-8837-4DF8-B99F-29117EF1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AB546-EF3A-42A5-AF65-5B1FDBB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5BCC7-6A2B-4125-B14E-96EAC55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56754-362D-4C35-9088-1DA65E58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BC37A-1E74-4D3D-BDDF-DE55DA8C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8DD6A-49DF-4C7B-A435-A6951D5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73D27-F6CE-46A9-A87E-F48E2CF2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4F2D2-A2B2-41E4-820A-7FFA89F7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9842A-D9EA-45DA-A572-C2CCC031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1BC18-A02D-45CA-99C2-EAF02D91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F9782-5299-4445-8793-E1DCAE40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FA71-112E-4FFA-AA9C-36DCFB1630E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ECC27-FA24-485D-9389-E5C84E61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85965-F5F8-4567-9E84-389F4F0C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63809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202EF-14C2-494B-9C4D-3D61148BD630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인증기능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필수체크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비밀번호가 일치 하지 않은 경우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에러 문구표시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ex)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또는 비밀번호가 일치하지 않습니다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세션에 로그인성공여부를 저장한다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 버튼  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 버튼간 공간확보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F8EA40-3B18-43F7-AC6A-0E368801E6A8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BF0013-A601-4EAA-9148-0D264AB7E97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114FAD-36A6-4551-9503-8B69887A9973}"/>
              </a:ext>
            </a:extLst>
          </p:cNvPr>
          <p:cNvGrpSpPr/>
          <p:nvPr/>
        </p:nvGrpSpPr>
        <p:grpSpPr>
          <a:xfrm>
            <a:off x="2364008" y="2575699"/>
            <a:ext cx="3784600" cy="2184400"/>
            <a:chOff x="2209800" y="2575699"/>
            <a:chExt cx="3784600" cy="2184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80BDDE-9B69-44C3-8C01-F4326DA60CFB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2184400"/>
              <a:chOff x="2209800" y="2235200"/>
              <a:chExt cx="3784600" cy="21844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235200"/>
                <a:ext cx="3784600" cy="21844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7D3C461-E39A-4FDB-B7D1-140AD70F173C}"/>
                  </a:ext>
                </a:extLst>
              </p:cNvPr>
              <p:cNvSpPr/>
              <p:nvPr/>
            </p:nvSpPr>
            <p:spPr>
              <a:xfrm>
                <a:off x="3135086" y="3031320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2824C-7238-4F16-A5C9-A9E786818BD4}"/>
                  </a:ext>
                </a:extLst>
              </p:cNvPr>
              <p:cNvSpPr/>
              <p:nvPr/>
            </p:nvSpPr>
            <p:spPr>
              <a:xfrm>
                <a:off x="3135086" y="3383745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360265" y="3071011"/>
                <a:ext cx="7281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아이디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0E0865-44D9-429A-8BD8-C8A65D7B26C3}"/>
                  </a:ext>
                </a:extLst>
              </p:cNvPr>
              <p:cNvSpPr txBox="1"/>
              <p:nvPr/>
            </p:nvSpPr>
            <p:spPr>
              <a:xfrm>
                <a:off x="2360265" y="3406999"/>
                <a:ext cx="8731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2387600" y="3770048"/>
                <a:ext cx="3429000" cy="2522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388027"/>
                <a:ext cx="3340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87E545-4FDD-41D0-B73A-40223FE0D55C}"/>
                  </a:ext>
                </a:extLst>
              </p:cNvPr>
              <p:cNvCxnSpPr/>
              <p:nvPr/>
            </p:nvCxnSpPr>
            <p:spPr>
              <a:xfrm>
                <a:off x="2645818" y="2677726"/>
                <a:ext cx="29591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B5814-F1C9-417E-8F73-214724C8F408}"/>
                </a:ext>
              </a:extLst>
            </p:cNvPr>
            <p:cNvSpPr txBox="1"/>
            <p:nvPr/>
          </p:nvSpPr>
          <p:spPr>
            <a:xfrm>
              <a:off x="3233436" y="3056801"/>
              <a:ext cx="2164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아이디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비밀번호를 입력하여 주세요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721C7C-4BC3-4C33-A1CB-51BB1F2B7A56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Zend_Auth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12C8-3871-6112-8851-D3D353B285EB}"/>
              </a:ext>
            </a:extLst>
          </p:cNvPr>
          <p:cNvSpPr/>
          <p:nvPr/>
        </p:nvSpPr>
        <p:spPr>
          <a:xfrm>
            <a:off x="5393592" y="4490914"/>
            <a:ext cx="577216" cy="212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437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 및 숫자 포함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 필수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한글만 가능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 전화번호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형식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F92BE8-2C2B-0CB1-268E-875EB910A95F}"/>
              </a:ext>
            </a:extLst>
          </p:cNvPr>
          <p:cNvSpPr/>
          <p:nvPr/>
        </p:nvSpPr>
        <p:spPr>
          <a:xfrm>
            <a:off x="2409093" y="1600200"/>
            <a:ext cx="3235569" cy="390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40BDE-9070-1EF1-7DE6-8F8D2759C256}"/>
              </a:ext>
            </a:extLst>
          </p:cNvPr>
          <p:cNvSpPr/>
          <p:nvPr/>
        </p:nvSpPr>
        <p:spPr>
          <a:xfrm>
            <a:off x="2557132" y="2406156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E70D-1D74-E42D-B7F1-189A81306383}"/>
              </a:ext>
            </a:extLst>
          </p:cNvPr>
          <p:cNvSpPr txBox="1"/>
          <p:nvPr/>
        </p:nvSpPr>
        <p:spPr>
          <a:xfrm>
            <a:off x="2504380" y="1802037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회원가입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F5F818-E52F-1242-F928-9DFADB637F14}"/>
              </a:ext>
            </a:extLst>
          </p:cNvPr>
          <p:cNvSpPr/>
          <p:nvPr/>
        </p:nvSpPr>
        <p:spPr>
          <a:xfrm>
            <a:off x="3396309" y="2414176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DA2A3-E415-2CCC-1FB1-B3BCFC9CE68B}"/>
              </a:ext>
            </a:extLst>
          </p:cNvPr>
          <p:cNvSpPr/>
          <p:nvPr/>
        </p:nvSpPr>
        <p:spPr>
          <a:xfrm>
            <a:off x="2557132" y="2980285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0F3B65-AFB7-9F0A-1B75-9EC4A51500F3}"/>
              </a:ext>
            </a:extLst>
          </p:cNvPr>
          <p:cNvSpPr/>
          <p:nvPr/>
        </p:nvSpPr>
        <p:spPr>
          <a:xfrm>
            <a:off x="3396309" y="2988305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F44D07-133E-BD8C-0939-10E79967A77A}"/>
              </a:ext>
            </a:extLst>
          </p:cNvPr>
          <p:cNvSpPr/>
          <p:nvPr/>
        </p:nvSpPr>
        <p:spPr>
          <a:xfrm>
            <a:off x="2557132" y="3554414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E555F-EBDF-2CB6-FE32-EC996147B81C}"/>
              </a:ext>
            </a:extLst>
          </p:cNvPr>
          <p:cNvSpPr/>
          <p:nvPr/>
        </p:nvSpPr>
        <p:spPr>
          <a:xfrm>
            <a:off x="3396309" y="3562434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D1B7C1-C7E7-4E2A-5527-45BD3ED08186}"/>
              </a:ext>
            </a:extLst>
          </p:cNvPr>
          <p:cNvSpPr/>
          <p:nvPr/>
        </p:nvSpPr>
        <p:spPr>
          <a:xfrm>
            <a:off x="2557132" y="4136563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휴대전화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2888CC-501D-A70E-7480-17C3301AF1B2}"/>
              </a:ext>
            </a:extLst>
          </p:cNvPr>
          <p:cNvSpPr/>
          <p:nvPr/>
        </p:nvSpPr>
        <p:spPr>
          <a:xfrm>
            <a:off x="3396309" y="4144583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8A335D-82A7-CC88-0D06-ADBD2DB56FFB}"/>
              </a:ext>
            </a:extLst>
          </p:cNvPr>
          <p:cNvSpPr/>
          <p:nvPr/>
        </p:nvSpPr>
        <p:spPr>
          <a:xfrm>
            <a:off x="4853354" y="5037992"/>
            <a:ext cx="597877" cy="3165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3194D-9593-FF3F-084C-E2EA4BDA765D}"/>
              </a:ext>
            </a:extLst>
          </p:cNvPr>
          <p:cNvSpPr/>
          <p:nvPr/>
        </p:nvSpPr>
        <p:spPr>
          <a:xfrm>
            <a:off x="4042020" y="5037991"/>
            <a:ext cx="597877" cy="31652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val="28733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A55767-FA72-4FFC-9CA7-14EA30DB0500}"/>
              </a:ext>
            </a:extLst>
          </p:cNvPr>
          <p:cNvGrpSpPr/>
          <p:nvPr/>
        </p:nvGrpSpPr>
        <p:grpSpPr>
          <a:xfrm>
            <a:off x="2364008" y="2583249"/>
            <a:ext cx="3784600" cy="1691501"/>
            <a:chOff x="2209800" y="2575699"/>
            <a:chExt cx="3784600" cy="16915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F9ACB16-FA3A-4066-A6F1-95187E78EB25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1691501"/>
              <a:chOff x="2209800" y="2575699"/>
              <a:chExt cx="3784600" cy="169150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575699"/>
                <a:ext cx="3784600" cy="16915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410868" y="3252740"/>
                <a:ext cx="3429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로그아웃 되었습니다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2410868" y="3667355"/>
                <a:ext cx="3429000" cy="396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홈으로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736081"/>
                <a:ext cx="3340100" cy="29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87E545-4FDD-41D0-B73A-40223FE0D55C}"/>
                </a:ext>
              </a:extLst>
            </p:cNvPr>
            <p:cNvCxnSpPr/>
            <p:nvPr/>
          </p:nvCxnSpPr>
          <p:spPr>
            <a:xfrm>
              <a:off x="2645818" y="3040103"/>
              <a:ext cx="29591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 성공 시 세션에서 보관된 로그인성공여부 값을 제거한다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홈으로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Zend_Auth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3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0725F-D4ED-49E4-A03F-C0F270529E9A}"/>
              </a:ext>
            </a:extLst>
          </p:cNvPr>
          <p:cNvSpPr txBox="1"/>
          <p:nvPr/>
        </p:nvSpPr>
        <p:spPr>
          <a:xfrm>
            <a:off x="901700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BC01C-7FF7-4A89-ADF1-3D28FD233C0C}"/>
              </a:ext>
            </a:extLst>
          </p:cNvPr>
          <p:cNvSpPr txBox="1"/>
          <p:nvPr/>
        </p:nvSpPr>
        <p:spPr>
          <a:xfrm>
            <a:off x="2604661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86622-D804-4249-92B7-9E070E80E921}"/>
              </a:ext>
            </a:extLst>
          </p:cNvPr>
          <p:cNvSpPr txBox="1"/>
          <p:nvPr/>
        </p:nvSpPr>
        <p:spPr>
          <a:xfrm>
            <a:off x="4841612" y="293610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4435A-943D-4C51-A508-B2DA69369CE1}"/>
              </a:ext>
            </a:extLst>
          </p:cNvPr>
          <p:cNvSpPr txBox="1"/>
          <p:nvPr/>
        </p:nvSpPr>
        <p:spPr>
          <a:xfrm>
            <a:off x="5690014" y="29361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37D96-1DFA-4346-A773-CF3A33CFF989}"/>
              </a:ext>
            </a:extLst>
          </p:cNvPr>
          <p:cNvSpPr txBox="1"/>
          <p:nvPr/>
        </p:nvSpPr>
        <p:spPr>
          <a:xfrm>
            <a:off x="6731533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8847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246106E-C86E-4941-AAC1-5A3A71E47FA1}"/>
              </a:ext>
            </a:extLst>
          </p:cNvPr>
          <p:cNvSpPr/>
          <p:nvPr/>
        </p:nvSpPr>
        <p:spPr>
          <a:xfrm>
            <a:off x="6931790" y="2579579"/>
            <a:ext cx="726440" cy="2234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  성</a:t>
            </a:r>
            <a:endParaRPr lang="en-US" altLang="ko-KR" sz="105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D229367-6AE4-4545-9467-7AA2EE5F9990}"/>
              </a:ext>
            </a:extLst>
          </p:cNvPr>
          <p:cNvGrpSpPr/>
          <p:nvPr/>
        </p:nvGrpSpPr>
        <p:grpSpPr>
          <a:xfrm>
            <a:off x="860866" y="3245624"/>
            <a:ext cx="6809571" cy="352425"/>
            <a:chOff x="860866" y="3245624"/>
            <a:chExt cx="6809571" cy="35242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D044BB-CF3E-4403-BDAD-1D8EB5F9FBFB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318542-FDE3-438B-9B30-43AF2ADD4F4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0056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972EE-528C-4794-90E9-FB99286B036D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안녕하세요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새로 가입한 홍길동입니다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5E4C9F-6631-459B-AB50-AB458A87208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F21461-6F5B-4112-A209-F8EC25D79AB1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F4CD35A-0810-4332-86BD-E9C0E959489A}"/>
                </a:ext>
              </a:extLst>
            </p:cNvPr>
            <p:cNvSpPr/>
            <p:nvPr/>
          </p:nvSpPr>
          <p:spPr>
            <a:xfrm>
              <a:off x="7095069" y="332431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8ABAEEC-6447-4F66-8CBC-05E0E1FAEC17}"/>
                </a:ext>
              </a:extLst>
            </p:cNvPr>
            <p:cNvSpPr/>
            <p:nvPr/>
          </p:nvSpPr>
          <p:spPr>
            <a:xfrm>
              <a:off x="6542260" y="3319398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77BE16-104F-402D-BA91-846E580E6371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F1F22A-662D-4F9D-B58E-F840D5E2C5B4}"/>
              </a:ext>
            </a:extLst>
          </p:cNvPr>
          <p:cNvCxnSpPr>
            <a:cxnSpLocks/>
          </p:cNvCxnSpPr>
          <p:nvPr/>
        </p:nvCxnSpPr>
        <p:spPr>
          <a:xfrm>
            <a:off x="860866" y="2883674"/>
            <a:ext cx="68095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B2CFDB-B63A-49FE-85EE-DEE4E238C6ED}"/>
              </a:ext>
            </a:extLst>
          </p:cNvPr>
          <p:cNvGrpSpPr/>
          <p:nvPr/>
        </p:nvGrpSpPr>
        <p:grpSpPr>
          <a:xfrm>
            <a:off x="860866" y="3598049"/>
            <a:ext cx="6809571" cy="352425"/>
            <a:chOff x="860866" y="3245624"/>
            <a:chExt cx="6809571" cy="352425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CECCAF1-76C5-4C49-915F-58329AE29DED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CFF959-4A10-45D6-96F6-B4D8E52933BE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2E4111-1902-42A6-AB2B-A4B3B818B64E}"/>
                </a:ext>
              </a:extLst>
            </p:cNvPr>
            <p:cNvSpPr txBox="1"/>
            <p:nvPr/>
          </p:nvSpPr>
          <p:spPr>
            <a:xfrm>
              <a:off x="1811696" y="3299992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서비스 오픈예정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8773CD-B3AF-4898-88FB-70E827EE5C6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8DA5EB-2ACA-4BA1-B63B-F4D58E448F28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6E2F218-C377-47E9-9DD4-5A78A65B759A}"/>
                </a:ext>
              </a:extLst>
            </p:cNvPr>
            <p:cNvSpPr/>
            <p:nvPr/>
          </p:nvSpPr>
          <p:spPr>
            <a:xfrm>
              <a:off x="7095070" y="3315474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BB8C7B9-91AA-4600-9B44-6402E6D4F7DB}"/>
                </a:ext>
              </a:extLst>
            </p:cNvPr>
            <p:cNvSpPr/>
            <p:nvPr/>
          </p:nvSpPr>
          <p:spPr>
            <a:xfrm>
              <a:off x="6545551" y="3315336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49BDB06-55F8-4EB8-B79D-1EC413553A3F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4AFC3A-D023-4178-8AE3-8F8492FE88AC}"/>
              </a:ext>
            </a:extLst>
          </p:cNvPr>
          <p:cNvGrpSpPr/>
          <p:nvPr/>
        </p:nvGrpSpPr>
        <p:grpSpPr>
          <a:xfrm>
            <a:off x="862386" y="3950474"/>
            <a:ext cx="6822271" cy="352425"/>
            <a:chOff x="848166" y="3245624"/>
            <a:chExt cx="6822271" cy="3524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8D470F1-50E5-44F6-BAB3-04D4F0466A22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D8B32E-2952-48EA-B30A-9FE4BB39586F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0054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A0D140-D8A8-48A5-85F6-22F7E1C46D11}"/>
                </a:ext>
              </a:extLst>
            </p:cNvPr>
            <p:cNvSpPr txBox="1"/>
            <p:nvPr/>
          </p:nvSpPr>
          <p:spPr>
            <a:xfrm>
              <a:off x="1797476" y="3281236"/>
              <a:ext cx="3315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프로그램 테스트서버 구성검토 및 회의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D287DB-838B-4C04-A8F7-C305A6604861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304E38-9CF6-4A74-9804-23270C80CB70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2020-01-30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5DBF7D0-B696-426D-B927-B2BFCF6402E3}"/>
                </a:ext>
              </a:extLst>
            </p:cNvPr>
            <p:cNvSpPr/>
            <p:nvPr/>
          </p:nvSpPr>
          <p:spPr>
            <a:xfrm>
              <a:off x="7080852" y="3319705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A38FF0B-2530-4D71-A9BD-11EB833BEC70}"/>
                </a:ext>
              </a:extLst>
            </p:cNvPr>
            <p:cNvSpPr/>
            <p:nvPr/>
          </p:nvSpPr>
          <p:spPr>
            <a:xfrm>
              <a:off x="6522613" y="3319705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7162A62-F4B1-461C-9494-FEF41A0A47FD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5149D0-9EDC-407B-8B41-CC39C8644885}"/>
              </a:ext>
            </a:extLst>
          </p:cNvPr>
          <p:cNvGrpSpPr/>
          <p:nvPr/>
        </p:nvGrpSpPr>
        <p:grpSpPr>
          <a:xfrm>
            <a:off x="862386" y="4302899"/>
            <a:ext cx="6822271" cy="352425"/>
            <a:chOff x="848166" y="3245624"/>
            <a:chExt cx="6822271" cy="35242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C697BB4-9D41-4FD9-8CD2-405F3B422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06B4FC-2AAA-4E45-B640-F23B78D35CC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0053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E17E8C-5556-49EE-85A9-496269B740C7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설연휴 공지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71C21D-954E-410E-A6F7-B639C0E7D2C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최희수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4E0523-37C1-4C25-BAB0-34C4A63447A5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2020-01-21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DE34AC0-97AC-4F96-8EF4-AF0F9C1BCACF}"/>
                </a:ext>
              </a:extLst>
            </p:cNvPr>
            <p:cNvSpPr/>
            <p:nvPr/>
          </p:nvSpPr>
          <p:spPr>
            <a:xfrm>
              <a:off x="7080851" y="331727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66F7661-4A07-4EBC-B79F-540DBA4E4F7F}"/>
                </a:ext>
              </a:extLst>
            </p:cNvPr>
            <p:cNvSpPr/>
            <p:nvPr/>
          </p:nvSpPr>
          <p:spPr>
            <a:xfrm>
              <a:off x="6528039" y="3315025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B9D6562-FDF1-4260-B2EF-447B265B8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537DC51-BC46-454C-8AD4-FE74148841DB}"/>
              </a:ext>
            </a:extLst>
          </p:cNvPr>
          <p:cNvGrpSpPr/>
          <p:nvPr/>
        </p:nvGrpSpPr>
        <p:grpSpPr>
          <a:xfrm>
            <a:off x="868736" y="4655324"/>
            <a:ext cx="6822271" cy="352425"/>
            <a:chOff x="848166" y="3245624"/>
            <a:chExt cx="6822271" cy="352425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558A170-A5E4-4631-AF7C-4E3D22307B28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93B8BA-8B87-454D-818A-4FD1247A0089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0052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57FBA-942D-4CB5-AA00-EF764A1655F1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새해 복 많이 받으세요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99DCAD-5359-4384-81EF-C5E50949B385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김진솔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BCDD44-0FCC-4464-8FF5-8E49096FB71F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A5207692-2EED-4FF4-B3FC-1F69E7A48578}"/>
                </a:ext>
              </a:extLst>
            </p:cNvPr>
            <p:cNvSpPr/>
            <p:nvPr/>
          </p:nvSpPr>
          <p:spPr>
            <a:xfrm>
              <a:off x="7074502" y="331727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D53FE7E-01AE-4950-9D39-4CDA36E48FDB}"/>
                </a:ext>
              </a:extLst>
            </p:cNvPr>
            <p:cNvSpPr/>
            <p:nvPr/>
          </p:nvSpPr>
          <p:spPr>
            <a:xfrm>
              <a:off x="6516262" y="3317276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7CA5C93-F881-4D98-BC49-C569C2CE94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54AF8E-990D-4AC8-A5BB-67F56158DE01}"/>
              </a:ext>
            </a:extLst>
          </p:cNvPr>
          <p:cNvGrpSpPr/>
          <p:nvPr/>
        </p:nvGrpSpPr>
        <p:grpSpPr>
          <a:xfrm>
            <a:off x="855147" y="5007749"/>
            <a:ext cx="6817509" cy="352425"/>
            <a:chOff x="827528" y="3245624"/>
            <a:chExt cx="6817509" cy="352425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E51B023-F3A7-452C-B448-F727E77475F5}"/>
                </a:ext>
              </a:extLst>
            </p:cNvPr>
            <p:cNvCxnSpPr>
              <a:cxnSpLocks/>
            </p:cNvCxnSpPr>
            <p:nvPr/>
          </p:nvCxnSpPr>
          <p:spPr>
            <a:xfrm>
              <a:off x="8354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44A677F-D053-49A4-93FE-C3FE89A062C8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EAD6438-82B8-4F77-B727-46AF11FCE57E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내부서버 점검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58DE3F-B032-42E6-B99B-A935457B430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모세현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30B89A-1926-4E1D-8380-A8B9015C8EE3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CA2D074-1F50-44AB-A1F4-F7E1D8EC1DCE}"/>
                </a:ext>
              </a:extLst>
            </p:cNvPr>
            <p:cNvSpPr/>
            <p:nvPr/>
          </p:nvSpPr>
          <p:spPr>
            <a:xfrm>
              <a:off x="7067453" y="331727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8835517-6E62-4AC4-9284-7F0CE2C3F49B}"/>
                </a:ext>
              </a:extLst>
            </p:cNvPr>
            <p:cNvSpPr/>
            <p:nvPr/>
          </p:nvSpPr>
          <p:spPr>
            <a:xfrm>
              <a:off x="6509213" y="3321119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A0251B2-D379-435F-A12F-4FD698D9CCE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28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AFE6C6-78A8-4BD7-8278-00599C8C24C1}"/>
              </a:ext>
            </a:extLst>
          </p:cNvPr>
          <p:cNvSpPr/>
          <p:nvPr/>
        </p:nvSpPr>
        <p:spPr>
          <a:xfrm>
            <a:off x="3549292" y="5473315"/>
            <a:ext cx="159466" cy="1544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B8C12BC-1F0A-4D85-95D0-F6DEC4118F4F}"/>
              </a:ext>
            </a:extLst>
          </p:cNvPr>
          <p:cNvSpPr/>
          <p:nvPr/>
        </p:nvSpPr>
        <p:spPr>
          <a:xfrm>
            <a:off x="3737026" y="5473315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997A1B-9DA1-4C00-B18A-E1F0DE2DC378}"/>
              </a:ext>
            </a:extLst>
          </p:cNvPr>
          <p:cNvSpPr/>
          <p:nvPr/>
        </p:nvSpPr>
        <p:spPr>
          <a:xfrm>
            <a:off x="3145557" y="5473316"/>
            <a:ext cx="375468" cy="151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First</a:t>
            </a:r>
            <a:endParaRPr lang="ko-KR" altLang="en-US" sz="6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8A64DC2-714A-47EF-90EB-D91D46C3D763}"/>
              </a:ext>
            </a:extLst>
          </p:cNvPr>
          <p:cNvSpPr/>
          <p:nvPr/>
        </p:nvSpPr>
        <p:spPr>
          <a:xfrm>
            <a:off x="3923530" y="5473636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05D54A-6F9C-4F61-8A59-F8AE4AD8BB7E}"/>
              </a:ext>
            </a:extLst>
          </p:cNvPr>
          <p:cNvSpPr/>
          <p:nvPr/>
        </p:nvSpPr>
        <p:spPr>
          <a:xfrm>
            <a:off x="4108804" y="5473636"/>
            <a:ext cx="159466" cy="155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2BA43FC-BCD4-4AD0-BB2E-FB2EBCF3C65A}"/>
              </a:ext>
            </a:extLst>
          </p:cNvPr>
          <p:cNvSpPr/>
          <p:nvPr/>
        </p:nvSpPr>
        <p:spPr>
          <a:xfrm>
            <a:off x="4296803" y="5473635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4B34DBB-8CE1-4681-ACF2-A0116D8307BF}"/>
              </a:ext>
            </a:extLst>
          </p:cNvPr>
          <p:cNvSpPr/>
          <p:nvPr/>
        </p:nvSpPr>
        <p:spPr>
          <a:xfrm>
            <a:off x="4480581" y="5473634"/>
            <a:ext cx="405349" cy="1544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Last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D71DE34B-1012-4A61-A1DA-493A92FADBAF}"/>
              </a:ext>
            </a:extLst>
          </p:cNvPr>
          <p:cNvSpPr/>
          <p:nvPr/>
        </p:nvSpPr>
        <p:spPr>
          <a:xfrm rot="10800000">
            <a:off x="6296976" y="3035443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5589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게시글을 조회하는 페이지입니다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글은 조회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 및 삭제 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E42C914-D43C-4922-9458-C178052F6522}"/>
              </a:ext>
            </a:extLst>
          </p:cNvPr>
          <p:cNvSpPr/>
          <p:nvPr/>
        </p:nvSpPr>
        <p:spPr>
          <a:xfrm>
            <a:off x="3176044" y="2597367"/>
            <a:ext cx="726440" cy="223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  <a:endParaRPr lang="en-US" altLang="ko-KR" sz="105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9E8C184-5386-4CAB-8AAD-E86F898772F6}"/>
              </a:ext>
            </a:extLst>
          </p:cNvPr>
          <p:cNvSpPr/>
          <p:nvPr/>
        </p:nvSpPr>
        <p:spPr>
          <a:xfrm>
            <a:off x="1781202" y="2587769"/>
            <a:ext cx="1330862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DDAF88D-C3EB-4C7D-A16C-A6B9E8DD1C3C}"/>
              </a:ext>
            </a:extLst>
          </p:cNvPr>
          <p:cNvSpPr/>
          <p:nvPr/>
        </p:nvSpPr>
        <p:spPr>
          <a:xfrm>
            <a:off x="930141" y="2587754"/>
            <a:ext cx="771041" cy="2411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34" name="이등변 삼각형 133">
            <a:extLst>
              <a:ext uri="{FF2B5EF4-FFF2-40B4-BE49-F238E27FC236}">
                <a16:creationId xmlns:a16="http://schemas.microsoft.com/office/drawing/2014/main" id="{D1E7A00E-B35F-4812-B427-A5A6F768FB61}"/>
              </a:ext>
            </a:extLst>
          </p:cNvPr>
          <p:cNvSpPr/>
          <p:nvPr/>
        </p:nvSpPr>
        <p:spPr>
          <a:xfrm rot="10800000">
            <a:off x="1588191" y="2689365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6504C5-5CB0-43B2-92A1-EB2CBBD52096}"/>
              </a:ext>
            </a:extLst>
          </p:cNvPr>
          <p:cNvSpPr txBox="1"/>
          <p:nvPr/>
        </p:nvSpPr>
        <p:spPr>
          <a:xfrm>
            <a:off x="858047" y="1493543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리스트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B9E1089-CA21-417E-8A4B-5A584ACD7EF3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1A91561-835B-4755-82AA-C79BF1E979E5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리스트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5BE67DC-64B4-423B-B268-644232BB719A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ㆍ작성자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작성일자로 검색가능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ㆍ빈값으로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검색 시 전체검색 기능으로 진행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정렬기능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 별로 정렬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ㆍ정렬하고자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하는 필드명을 누르면 정렬 됨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ㆍ필드명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옆에 정렬방향 표시 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  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내림차순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▲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ㆍ한페이지당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 씩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ㆍ첫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페이지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마지막페이지로 이동가능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삭제기능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AJAX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ㆍ글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삭제 후 페이지 갱신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39503B-476A-4854-BB36-D6EA3C9A3879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Zend_Paginator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작성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작성합니다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1"/>
            <a:ext cx="4886230" cy="21251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519162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5191627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1209675" y="5694356"/>
            <a:ext cx="2914650" cy="37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  록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4152803" y="5693285"/>
            <a:ext cx="2914650" cy="3773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922D76-C26F-4BF2-B48D-573CFE326D1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476830-930F-4BCA-BAF4-C769086C9A40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작성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8511FC9-EB10-4370-9114-E640D569DB14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 글이 등록되었습니다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알림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경고창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기본값은 로그인한 사용자 이름을 표시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변경가능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24679C-C7DD-4981-AB15-B8AAD4AB17F8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조회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조회합니다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1209675" y="5694356"/>
            <a:ext cx="2914650" cy="3773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  정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4152803" y="5693285"/>
            <a:ext cx="2914650" cy="3773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제목 표시한다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불가능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4A900-8DA4-43F0-A6DA-DCCDF040EBF1}"/>
              </a:ext>
            </a:extLst>
          </p:cNvPr>
          <p:cNvSpPr txBox="1"/>
          <p:nvPr/>
        </p:nvSpPr>
        <p:spPr>
          <a:xfrm>
            <a:off x="977526" y="2571083"/>
            <a:ext cx="511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B8134-931F-476A-A726-7743F4F3A127}"/>
              </a:ext>
            </a:extLst>
          </p:cNvPr>
          <p:cNvSpPr txBox="1"/>
          <p:nvPr/>
        </p:nvSpPr>
        <p:spPr>
          <a:xfrm>
            <a:off x="1125855" y="3107924"/>
            <a:ext cx="543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BA77-99EF-4F8A-92CB-4C4665127741}"/>
              </a:ext>
            </a:extLst>
          </p:cNvPr>
          <p:cNvSpPr txBox="1"/>
          <p:nvPr/>
        </p:nvSpPr>
        <p:spPr>
          <a:xfrm>
            <a:off x="6808070" y="26042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1D20-E4CD-43A6-B3EF-B7F87959DD76}"/>
              </a:ext>
            </a:extLst>
          </p:cNvPr>
          <p:cNvSpPr txBox="1"/>
          <p:nvPr/>
        </p:nvSpPr>
        <p:spPr>
          <a:xfrm>
            <a:off x="2080247" y="4987037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A0411-6D3C-492A-BC2F-AC1890A5BC76}"/>
              </a:ext>
            </a:extLst>
          </p:cNvPr>
          <p:cNvCxnSpPr/>
          <p:nvPr/>
        </p:nvCxnSpPr>
        <p:spPr>
          <a:xfrm>
            <a:off x="1074517" y="289410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951C0D-5F40-4436-84C8-9754AD2EDB29}"/>
              </a:ext>
            </a:extLst>
          </p:cNvPr>
          <p:cNvCxnSpPr/>
          <p:nvPr/>
        </p:nvCxnSpPr>
        <p:spPr>
          <a:xfrm>
            <a:off x="1074517" y="4887609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8EB32B-8C69-4066-87C4-E5002F0AC941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74455-AFA4-62D7-24B2-EA8F744E7959}"/>
              </a:ext>
            </a:extLst>
          </p:cNvPr>
          <p:cNvSpPr txBox="1"/>
          <p:nvPr/>
        </p:nvSpPr>
        <p:spPr>
          <a:xfrm>
            <a:off x="1102994" y="4978283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등록시간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B170-4747-EF01-D785-1F72AE130A29}"/>
              </a:ext>
            </a:extLst>
          </p:cNvPr>
          <p:cNvSpPr txBox="1"/>
          <p:nvPr/>
        </p:nvSpPr>
        <p:spPr>
          <a:xfrm>
            <a:off x="5842043" y="2588714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작성자   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4D426-3455-52BC-EDBC-7F6AFDB5B6A2}"/>
              </a:ext>
            </a:extLst>
          </p:cNvPr>
          <p:cNvSpPr txBox="1"/>
          <p:nvPr/>
        </p:nvSpPr>
        <p:spPr>
          <a:xfrm>
            <a:off x="2074389" y="5200981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FBCE1-1F81-05F7-9762-75548130F5CE}"/>
              </a:ext>
            </a:extLst>
          </p:cNvPr>
          <p:cNvSpPr txBox="1"/>
          <p:nvPr/>
        </p:nvSpPr>
        <p:spPr>
          <a:xfrm>
            <a:off x="1097136" y="5192227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수정합니다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1"/>
            <a:ext cx="4886230" cy="21251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519162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5191627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1209675" y="5694356"/>
            <a:ext cx="2914650" cy="3773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  정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4152803" y="5693285"/>
            <a:ext cx="2914650" cy="3773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 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글이 수정되었습니다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경고창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시 수정시간이 갱신되어야 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7C243E-7529-42F2-9E0A-9C2DFE33D439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4E744-6D86-C14F-D4A3-92DF48088A5C}"/>
              </a:ext>
            </a:extLst>
          </p:cNvPr>
          <p:cNvSpPr txBox="1"/>
          <p:nvPr/>
        </p:nvSpPr>
        <p:spPr>
          <a:xfrm>
            <a:off x="5784736" y="5200981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030AE-D391-D8F0-4E21-A0ABBD6445F2}"/>
              </a:ext>
            </a:extLst>
          </p:cNvPr>
          <p:cNvSpPr txBox="1"/>
          <p:nvPr/>
        </p:nvSpPr>
        <p:spPr>
          <a:xfrm>
            <a:off x="4807483" y="5192227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1215</TotalTime>
  <Words>654</Words>
  <Application>Microsoft Office PowerPoint</Application>
  <PresentationFormat>와이드스크린</PresentationFormat>
  <Paragraphs>185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모세현</dc:creator>
  <cp:lastModifiedBy>이 진원</cp:lastModifiedBy>
  <cp:revision>143</cp:revision>
  <cp:lastPrinted>2022-12-06T01:25:08Z</cp:lastPrinted>
  <dcterms:created xsi:type="dcterms:W3CDTF">2020-01-31T04:56:34Z</dcterms:created>
  <dcterms:modified xsi:type="dcterms:W3CDTF">2022-12-28T05:47:58Z</dcterms:modified>
</cp:coreProperties>
</file>