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1" r:id="rId8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35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178FE-44AA-459E-ACC0-E0AB58F94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289665-9178-4D06-891A-46B98E48A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372B2-5016-4974-935B-CB60DBE6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2023-12-01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041C6-4077-4110-9407-EE7A11BB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4ED28-ED3D-4636-8DB6-2926D213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4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F3DC8-90D5-4E5F-BFDE-13927251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678D8E-41F1-4410-B496-BCAC2D176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A8349-0CF0-45FE-BA17-C59BC4EE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2023-12-01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F39B9-752E-487E-BBD9-0E1E4CA0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427E0-37A4-4BCF-A993-77AFDA7D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9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E096D8-D14B-4D1C-A02E-1DF92CF18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64596D-9C9D-47BC-A007-BD8E06137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C1E09-DD85-4EFF-8FFD-C6EEBCED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2023-12-01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C6CA1-7207-495D-921B-83462D1A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D0664-8A06-4FCE-9F83-DE8AC043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DEA42-4A9B-491A-B0B5-51702770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FF5C7-643C-40E1-8D3E-AA235CAE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2B25E-0F8D-48D7-8057-48DC55C7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2023-12-01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28BE5-1929-450B-9958-D3BC20CD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97728-669C-4B08-93B9-C8508A3F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1EF04-3B7F-424E-8F08-CFA82FA8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69BFD1-DC10-4E2D-9268-4D7A6EEE7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78827-9837-4DB1-9EC7-41ECB903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2023-12-01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ABCD3-B805-4A29-8F5C-1A17902D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73C3-55B7-4B5D-BEC6-26C8B7CF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53B15-9360-47B7-9A67-853DBEC4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F2509-1072-4F4B-8826-E46AAF923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999D9-D0A4-42CC-8F82-968EDB4E7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9AFF0C-E00B-485B-A5FC-03B54CD7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2023-12-01 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A5ED03-1AED-49FB-B11C-60CE0F9E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16E8B-CAEF-4B75-8DEA-42C73D3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0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4396F-A07C-4331-89FC-0A733857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38747E-8C54-4930-8CCA-03901FE4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359449-F506-43F1-AC69-4E07ACC3D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BE3D99-BD62-48A0-9D39-5A8FE01A1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738B29-8E99-49E2-B040-1B8778A06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7F8BA2-3C85-4D94-8CE1-52A263B9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2023-12-01 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398009-BF4A-4C32-9140-AC94B24C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CA6016-BC42-4CAA-B3A0-278559A1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22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47714-7F68-468D-A1BC-40CE38D3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AD9A53-425D-4FC3-817B-563CEB4C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2023-12-01 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8F2230-4ACB-4DD9-8A73-44605B56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7D5729-0EE5-403B-A6F5-E8706641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3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9F2B70-6C5F-49EF-9CB6-30101203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2023-12-01 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07BCA0-0156-402D-BC7C-27211325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D4419-3B86-4B45-A05A-3187C097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29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82F27-6C22-41B1-9C71-86F379C0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7E27C-F74B-456F-AE0E-7226C2C3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725BE-5C2E-4260-AA07-F1B454C5F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69E06-A543-4A61-94F1-A6B73E07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2023-12-01 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0BB963-8837-4DF8-B99F-29117EF1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9AB546-EF3A-42A5-AF65-5B1FDBBC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3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5BCC7-6A2B-4125-B14E-96EAC55C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256754-362D-4C35-9088-1DA65E587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CBC37A-1E74-4D3D-BDDF-DE55DA8C3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68DD6A-49DF-4C7B-A435-A6951D5C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A71-112E-4FFA-AA9C-36DCFB1630E0}" type="datetimeFigureOut">
              <a:rPr lang="ko-KR" altLang="en-US" smtClean="0"/>
              <a:t>2023-12-01 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73D27-F6CE-46A9-A87E-F48E2CF2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24F2D2-A2B2-41E4-820A-7FFA89F7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0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09842A-D9EA-45DA-A572-C2CCC031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01BC18-A02D-45CA-99C2-EAF02D91F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F9782-5299-4445-8793-E1DCAE40A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4FA71-112E-4FFA-AA9C-36DCFB1630E0}" type="datetimeFigureOut">
              <a:rPr lang="ko-KR" altLang="en-US" smtClean="0"/>
              <a:t>2023-12-01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ECC27-FA24-485D-9389-E5C84E613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85965-F5F8-4567-9E84-389F4F0CF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87E6-86E5-469B-A513-7D3C956C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7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AFDFC-17DD-4671-9F3C-787DE59B2767}"/>
              </a:ext>
            </a:extLst>
          </p:cNvPr>
          <p:cNvSpPr/>
          <p:nvPr/>
        </p:nvSpPr>
        <p:spPr>
          <a:xfrm>
            <a:off x="763809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0202EF-14C2-494B-9C4D-3D61148BD630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요구사항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인증기능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비밀번호 필수체크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비밀번호가 일치 하지 않은 경우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에러 문구표시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ex)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 또는 비밀번호가 일치하지 않습니다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alert()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기능을 사용하여 표시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로그인 성공 시 세션에 로그인성공여부를 저장한다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로그인 성공 시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회원가입 버튼  클릭 시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회원가입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화면으로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root / 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</a:rPr>
              <a:t>cmskorea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관리자 계정은 기본으로 존재함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position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= 0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으로 설정되어야 한다</a:t>
            </a:r>
            <a:r>
              <a:rPr lang="en-US" altLang="ko-KR" sz="100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F8EA40-3B18-43F7-AC6A-0E368801E6A8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BF0013-A601-4EAA-9148-0D264AB7E97E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114FAD-36A6-4551-9503-8B69887A9973}"/>
              </a:ext>
            </a:extLst>
          </p:cNvPr>
          <p:cNvGrpSpPr/>
          <p:nvPr/>
        </p:nvGrpSpPr>
        <p:grpSpPr>
          <a:xfrm>
            <a:off x="2364008" y="2575699"/>
            <a:ext cx="3784600" cy="2184400"/>
            <a:chOff x="2209800" y="2575699"/>
            <a:chExt cx="3784600" cy="218440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C80BDDE-9B69-44C3-8C01-F4326DA60CFB}"/>
                </a:ext>
              </a:extLst>
            </p:cNvPr>
            <p:cNvGrpSpPr/>
            <p:nvPr/>
          </p:nvGrpSpPr>
          <p:grpSpPr>
            <a:xfrm>
              <a:off x="2209800" y="2575699"/>
              <a:ext cx="3784600" cy="2184400"/>
              <a:chOff x="2209800" y="2235200"/>
              <a:chExt cx="3784600" cy="218440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F9E0A7-FA64-43A8-A7E9-415A7D58274F}"/>
                  </a:ext>
                </a:extLst>
              </p:cNvPr>
              <p:cNvSpPr/>
              <p:nvPr/>
            </p:nvSpPr>
            <p:spPr>
              <a:xfrm>
                <a:off x="2209800" y="2235200"/>
                <a:ext cx="3784600" cy="21844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7D3C461-E39A-4FDB-B7D1-140AD70F173C}"/>
                  </a:ext>
                </a:extLst>
              </p:cNvPr>
              <p:cNvSpPr/>
              <p:nvPr/>
            </p:nvSpPr>
            <p:spPr>
              <a:xfrm>
                <a:off x="3135086" y="3031320"/>
                <a:ext cx="2668814" cy="2413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C32824C-7238-4F16-A5C9-A9E786818BD4}"/>
                  </a:ext>
                </a:extLst>
              </p:cNvPr>
              <p:cNvSpPr/>
              <p:nvPr/>
            </p:nvSpPr>
            <p:spPr>
              <a:xfrm>
                <a:off x="3135086" y="3383745"/>
                <a:ext cx="2668814" cy="2413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FF7A99-D701-4CDE-9644-AA9331A3A747}"/>
                  </a:ext>
                </a:extLst>
              </p:cNvPr>
              <p:cNvSpPr txBox="1"/>
              <p:nvPr/>
            </p:nvSpPr>
            <p:spPr>
              <a:xfrm>
                <a:off x="2360265" y="3071011"/>
                <a:ext cx="7281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아이디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0E0865-44D9-429A-8BD8-C8A65D7B26C3}"/>
                  </a:ext>
                </a:extLst>
              </p:cNvPr>
              <p:cNvSpPr txBox="1"/>
              <p:nvPr/>
            </p:nvSpPr>
            <p:spPr>
              <a:xfrm>
                <a:off x="2360265" y="3406999"/>
                <a:ext cx="8731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비밀번호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E768D23-6B5C-4349-B178-B24A80DC5CB1}"/>
                  </a:ext>
                </a:extLst>
              </p:cNvPr>
              <p:cNvSpPr/>
              <p:nvPr/>
            </p:nvSpPr>
            <p:spPr>
              <a:xfrm>
                <a:off x="2387600" y="3770048"/>
                <a:ext cx="3429000" cy="2522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/>
                  <a:t>로그인</a:t>
                </a:r>
                <a:endParaRPr lang="ko-KR" altLang="en-US" sz="11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5B963E-45EF-42DB-84E4-D80F174E4964}"/>
                  </a:ext>
                </a:extLst>
              </p:cNvPr>
              <p:cNvSpPr txBox="1"/>
              <p:nvPr/>
            </p:nvSpPr>
            <p:spPr>
              <a:xfrm>
                <a:off x="2463800" y="2388027"/>
                <a:ext cx="33401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CMSKOREA Board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B87E545-4FDD-41D0-B73A-40223FE0D55C}"/>
                  </a:ext>
                </a:extLst>
              </p:cNvPr>
              <p:cNvCxnSpPr/>
              <p:nvPr/>
            </p:nvCxnSpPr>
            <p:spPr>
              <a:xfrm>
                <a:off x="2645818" y="2677726"/>
                <a:ext cx="2959100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4B5814-F1C9-417E-8F73-214724C8F408}"/>
                </a:ext>
              </a:extLst>
            </p:cNvPr>
            <p:cNvSpPr txBox="1"/>
            <p:nvPr/>
          </p:nvSpPr>
          <p:spPr>
            <a:xfrm>
              <a:off x="3233436" y="3056801"/>
              <a:ext cx="21640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아이디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비밀번호를 입력하여 주세요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F212C8-3871-6112-8851-D3D353B285EB}"/>
              </a:ext>
            </a:extLst>
          </p:cNvPr>
          <p:cNvSpPr/>
          <p:nvPr/>
        </p:nvSpPr>
        <p:spPr>
          <a:xfrm>
            <a:off x="5393592" y="4464538"/>
            <a:ext cx="577216" cy="212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84370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AFDFC-17DD-4671-9F3C-787DE59B2767}"/>
              </a:ext>
            </a:extLst>
          </p:cNvPr>
          <p:cNvSpPr/>
          <p:nvPr/>
        </p:nvSpPr>
        <p:spPr>
          <a:xfrm>
            <a:off x="763809" y="860210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A3C71C-437B-413F-A167-4D6D3F27F4DE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E73676-0476-4C5F-9840-397916FD3E9D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회원가입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D48A80-8934-4C64-A137-208C92C6E522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</a:rPr>
              <a:t>요구사항</a:t>
            </a:r>
            <a:endParaRPr lang="en-US" altLang="ko-KR" sz="11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영문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숫자 포함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</a:rPr>
              <a:t>KeyUp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이벤트시 중복검사 자동 실행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중복되는 아이디가 있는 경우 </a:t>
            </a: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경고창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표시 후 아이디 항목으로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focus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가 자동이동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가입버튼 비활성화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비밀번호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영문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숫자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특수문자 로 구성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특수문자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개 필수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이름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한글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영문 가능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휴대전화번호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휴대전화번호 형식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데이터 보관은 숫자만 보관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가입버튼 기본 비활성화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 중복체크 통과 및 필수 항목 모두 입력된 경우 활성화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필수 항목 글자색을 붉은색으로 표시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아이디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비밀번호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이름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휴대전화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회원가입 시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position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값을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 설정한다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F92BE8-2C2B-0CB1-268E-875EB910A95F}"/>
              </a:ext>
            </a:extLst>
          </p:cNvPr>
          <p:cNvSpPr/>
          <p:nvPr/>
        </p:nvSpPr>
        <p:spPr>
          <a:xfrm>
            <a:off x="2409093" y="1600200"/>
            <a:ext cx="3235569" cy="3903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540BDE-9070-1EF1-7DE6-8F8D2759C256}"/>
              </a:ext>
            </a:extLst>
          </p:cNvPr>
          <p:cNvSpPr/>
          <p:nvPr/>
        </p:nvSpPr>
        <p:spPr>
          <a:xfrm>
            <a:off x="2636260" y="3188659"/>
            <a:ext cx="597877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AE70D-1D74-E42D-B7F1-189A81306383}"/>
              </a:ext>
            </a:extLst>
          </p:cNvPr>
          <p:cNvSpPr txBox="1"/>
          <p:nvPr/>
        </p:nvSpPr>
        <p:spPr>
          <a:xfrm>
            <a:off x="2504380" y="1802037"/>
            <a:ext cx="228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씨엠에스코리아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게시판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회원가입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F5F818-E52F-1242-F928-9DFADB637F14}"/>
              </a:ext>
            </a:extLst>
          </p:cNvPr>
          <p:cNvSpPr/>
          <p:nvPr/>
        </p:nvSpPr>
        <p:spPr>
          <a:xfrm>
            <a:off x="3387517" y="3188659"/>
            <a:ext cx="2072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ADA2A3-E415-2CCC-1FB1-B3BCFC9CE68B}"/>
              </a:ext>
            </a:extLst>
          </p:cNvPr>
          <p:cNvSpPr/>
          <p:nvPr/>
        </p:nvSpPr>
        <p:spPr>
          <a:xfrm>
            <a:off x="2636260" y="3596316"/>
            <a:ext cx="597877" cy="2816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ED84C9-DAB3-433E-0227-27F3EE75F61B}"/>
              </a:ext>
            </a:extLst>
          </p:cNvPr>
          <p:cNvSpPr/>
          <p:nvPr/>
        </p:nvSpPr>
        <p:spPr>
          <a:xfrm>
            <a:off x="3396309" y="3592943"/>
            <a:ext cx="2072506" cy="281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62692D-6CB7-3CEF-35F1-5039F97D3122}"/>
              </a:ext>
            </a:extLst>
          </p:cNvPr>
          <p:cNvSpPr/>
          <p:nvPr/>
        </p:nvSpPr>
        <p:spPr>
          <a:xfrm>
            <a:off x="2647988" y="4024021"/>
            <a:ext cx="597877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3A111C-26B1-00D7-803F-57801617A843}"/>
              </a:ext>
            </a:extLst>
          </p:cNvPr>
          <p:cNvSpPr/>
          <p:nvPr/>
        </p:nvSpPr>
        <p:spPr>
          <a:xfrm>
            <a:off x="3396309" y="4028358"/>
            <a:ext cx="2072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976D7A-CCBC-ADDC-4F7F-967C5ECA3A52}"/>
              </a:ext>
            </a:extLst>
          </p:cNvPr>
          <p:cNvSpPr/>
          <p:nvPr/>
        </p:nvSpPr>
        <p:spPr>
          <a:xfrm>
            <a:off x="2647988" y="4431678"/>
            <a:ext cx="597877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휴대전화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2F69D3-0303-FCE8-C090-BBC3E19BD5A7}"/>
              </a:ext>
            </a:extLst>
          </p:cNvPr>
          <p:cNvSpPr/>
          <p:nvPr/>
        </p:nvSpPr>
        <p:spPr>
          <a:xfrm>
            <a:off x="3396309" y="4431281"/>
            <a:ext cx="20725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0B74E9-1CD8-F5EB-B6BE-1150C2792E24}"/>
              </a:ext>
            </a:extLst>
          </p:cNvPr>
          <p:cNvSpPr/>
          <p:nvPr/>
        </p:nvSpPr>
        <p:spPr>
          <a:xfrm>
            <a:off x="3269981" y="5162915"/>
            <a:ext cx="978767" cy="1897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가  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685A67-C723-563C-256E-29CDD6494347}"/>
              </a:ext>
            </a:extLst>
          </p:cNvPr>
          <p:cNvSpPr/>
          <p:nvPr/>
        </p:nvSpPr>
        <p:spPr>
          <a:xfrm>
            <a:off x="4490048" y="5162914"/>
            <a:ext cx="978767" cy="1897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   소</a:t>
            </a:r>
          </a:p>
        </p:txBody>
      </p:sp>
    </p:spTree>
    <p:extLst>
      <p:ext uri="{BB962C8B-B14F-4D97-AF65-F5344CB8AC3E}">
        <p14:creationId xmlns:p14="http://schemas.microsoft.com/office/powerpoint/2010/main" val="287337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BAFDFC-17DD-4671-9F3C-787DE59B2767}"/>
              </a:ext>
            </a:extLst>
          </p:cNvPr>
          <p:cNvSpPr/>
          <p:nvPr/>
        </p:nvSpPr>
        <p:spPr>
          <a:xfrm>
            <a:off x="791016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4A55767-FA72-4FFC-9CA7-14EA30DB0500}"/>
              </a:ext>
            </a:extLst>
          </p:cNvPr>
          <p:cNvGrpSpPr/>
          <p:nvPr/>
        </p:nvGrpSpPr>
        <p:grpSpPr>
          <a:xfrm>
            <a:off x="2364008" y="2583249"/>
            <a:ext cx="3784600" cy="1691501"/>
            <a:chOff x="2209800" y="2575699"/>
            <a:chExt cx="3784600" cy="169150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F9ACB16-FA3A-4066-A6F1-95187E78EB25}"/>
                </a:ext>
              </a:extLst>
            </p:cNvPr>
            <p:cNvGrpSpPr/>
            <p:nvPr/>
          </p:nvGrpSpPr>
          <p:grpSpPr>
            <a:xfrm>
              <a:off x="2209800" y="2575699"/>
              <a:ext cx="3784600" cy="1691501"/>
              <a:chOff x="2209800" y="2575699"/>
              <a:chExt cx="3784600" cy="169150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F9E0A7-FA64-43A8-A7E9-415A7D58274F}"/>
                  </a:ext>
                </a:extLst>
              </p:cNvPr>
              <p:cNvSpPr/>
              <p:nvPr/>
            </p:nvSpPr>
            <p:spPr>
              <a:xfrm>
                <a:off x="2209800" y="2575699"/>
                <a:ext cx="3784600" cy="169150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FF7A99-D701-4CDE-9644-AA9331A3A747}"/>
                  </a:ext>
                </a:extLst>
              </p:cNvPr>
              <p:cNvSpPr txBox="1"/>
              <p:nvPr/>
            </p:nvSpPr>
            <p:spPr>
              <a:xfrm>
                <a:off x="2410868" y="3252740"/>
                <a:ext cx="3429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로그아웃 되었습니다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E768D23-6B5C-4349-B178-B24A80DC5CB1}"/>
                  </a:ext>
                </a:extLst>
              </p:cNvPr>
              <p:cNvSpPr/>
              <p:nvPr/>
            </p:nvSpPr>
            <p:spPr>
              <a:xfrm>
                <a:off x="5261854" y="3869857"/>
                <a:ext cx="578014" cy="2706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확인</a:t>
                </a:r>
                <a:endParaRPr lang="ko-KR" altLang="en-US" sz="11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5B963E-45EF-42DB-84E4-D80F174E4964}"/>
                  </a:ext>
                </a:extLst>
              </p:cNvPr>
              <p:cNvSpPr txBox="1"/>
              <p:nvPr/>
            </p:nvSpPr>
            <p:spPr>
              <a:xfrm>
                <a:off x="2463800" y="2736081"/>
                <a:ext cx="3340100" cy="290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CMSKOREA Board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B87E545-4FDD-41D0-B73A-40223FE0D55C}"/>
                </a:ext>
              </a:extLst>
            </p:cNvPr>
            <p:cNvCxnSpPr/>
            <p:nvPr/>
          </p:nvCxnSpPr>
          <p:spPr>
            <a:xfrm>
              <a:off x="2645818" y="3040103"/>
              <a:ext cx="29591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A3C71C-437B-413F-A167-4D6D3F27F4DE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E73676-0476-4C5F-9840-397916FD3E9D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로그아웃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D48A80-8934-4C64-A137-208C92C6E522}"/>
              </a:ext>
            </a:extLst>
          </p:cNvPr>
          <p:cNvSpPr/>
          <p:nvPr/>
        </p:nvSpPr>
        <p:spPr>
          <a:xfrm>
            <a:off x="7962900" y="1677865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요구사항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로그아웃기능 구현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로그아웃 성공 시 세션에서 보관된 로그인성공여부 값을 제거한다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확인 버튼 클릭 시 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</a:rPr>
              <a:t>index.php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초 후 자동으로 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</a:rPr>
              <a:t>index.php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 이동하도록 구현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9A23B-0728-8076-4DC6-533120032BB2}"/>
              </a:ext>
            </a:extLst>
          </p:cNvPr>
          <p:cNvSpPr txBox="1"/>
          <p:nvPr/>
        </p:nvSpPr>
        <p:spPr>
          <a:xfrm>
            <a:off x="2565076" y="3932613"/>
            <a:ext cx="1907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초 후 처음 화면으로 이동합니다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….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43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34C9DE-719B-4A55-B3BD-409874D95103}"/>
              </a:ext>
            </a:extLst>
          </p:cNvPr>
          <p:cNvSpPr/>
          <p:nvPr/>
        </p:nvSpPr>
        <p:spPr>
          <a:xfrm>
            <a:off x="791016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0725F-D4ED-49E4-A03F-C0F270529E9A}"/>
              </a:ext>
            </a:extLst>
          </p:cNvPr>
          <p:cNvSpPr txBox="1"/>
          <p:nvPr/>
        </p:nvSpPr>
        <p:spPr>
          <a:xfrm>
            <a:off x="901700" y="293610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BC01C-7FF7-4A89-ADF1-3D28FD233C0C}"/>
              </a:ext>
            </a:extLst>
          </p:cNvPr>
          <p:cNvSpPr txBox="1"/>
          <p:nvPr/>
        </p:nvSpPr>
        <p:spPr>
          <a:xfrm>
            <a:off x="2604661" y="293610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486622-D804-4249-92B7-9E070E80E921}"/>
              </a:ext>
            </a:extLst>
          </p:cNvPr>
          <p:cNvSpPr txBox="1"/>
          <p:nvPr/>
        </p:nvSpPr>
        <p:spPr>
          <a:xfrm>
            <a:off x="4841612" y="293610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24435A-943D-4C51-A508-B2DA69369CE1}"/>
              </a:ext>
            </a:extLst>
          </p:cNvPr>
          <p:cNvSpPr txBox="1"/>
          <p:nvPr/>
        </p:nvSpPr>
        <p:spPr>
          <a:xfrm>
            <a:off x="5690014" y="293610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작성일자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337D96-1DFA-4346-A773-CF3A33CFF989}"/>
              </a:ext>
            </a:extLst>
          </p:cNvPr>
          <p:cNvSpPr txBox="1"/>
          <p:nvPr/>
        </p:nvSpPr>
        <p:spPr>
          <a:xfrm>
            <a:off x="6731533" y="293610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48C97-79DE-4797-B164-ED3701FD06F4}"/>
              </a:ext>
            </a:extLst>
          </p:cNvPr>
          <p:cNvSpPr/>
          <p:nvPr/>
        </p:nvSpPr>
        <p:spPr>
          <a:xfrm>
            <a:off x="788476" y="976017"/>
            <a:ext cx="6930584" cy="459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 Board</a:t>
            </a:r>
            <a:endParaRPr lang="ko-KR" altLang="en-US" sz="1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DE8276-EA3A-45A1-A66F-4EBF68801EA6}"/>
              </a:ext>
            </a:extLst>
          </p:cNvPr>
          <p:cNvSpPr/>
          <p:nvPr/>
        </p:nvSpPr>
        <p:spPr>
          <a:xfrm>
            <a:off x="6977754" y="1098558"/>
            <a:ext cx="635533" cy="228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C7E527-DCB3-4CAE-A776-8360E9907D23}"/>
              </a:ext>
            </a:extLst>
          </p:cNvPr>
          <p:cNvSpPr txBox="1"/>
          <p:nvPr/>
        </p:nvSpPr>
        <p:spPr>
          <a:xfrm>
            <a:off x="6395612" y="1084279"/>
            <a:ext cx="671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홍길동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246106E-C86E-4941-AAC1-5A3A71E47FA1}"/>
              </a:ext>
            </a:extLst>
          </p:cNvPr>
          <p:cNvSpPr/>
          <p:nvPr/>
        </p:nvSpPr>
        <p:spPr>
          <a:xfrm>
            <a:off x="6931790" y="2579579"/>
            <a:ext cx="726440" cy="223448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작  성</a:t>
            </a:r>
            <a:endParaRPr lang="en-US" altLang="ko-KR" sz="105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ED229367-6AE4-4545-9467-7AA2EE5F9990}"/>
              </a:ext>
            </a:extLst>
          </p:cNvPr>
          <p:cNvGrpSpPr/>
          <p:nvPr/>
        </p:nvGrpSpPr>
        <p:grpSpPr>
          <a:xfrm>
            <a:off x="860866" y="3245624"/>
            <a:ext cx="6809571" cy="352425"/>
            <a:chOff x="860866" y="3245624"/>
            <a:chExt cx="6809571" cy="352425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5D044BB-CF3E-4403-BDAD-1D8EB5F9FBFB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318542-FDE3-438B-9B30-43AF2ADD4F45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0056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E972EE-528C-4794-90E9-FB99286B036D}"/>
                </a:ext>
              </a:extLst>
            </p:cNvPr>
            <p:cNvSpPr txBox="1"/>
            <p:nvPr/>
          </p:nvSpPr>
          <p:spPr>
            <a:xfrm>
              <a:off x="1817620" y="3300828"/>
              <a:ext cx="3018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안녕하세요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새로 가입한 홍길동입니다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5E4C9F-6631-459B-AB50-AB458A872089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홍길동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F21461-6F5B-4112-A209-F8EC25D79AB1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2020-02-05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F4CD35A-0810-4332-86BD-E9C0E959489A}"/>
                </a:ext>
              </a:extLst>
            </p:cNvPr>
            <p:cNvSpPr/>
            <p:nvPr/>
          </p:nvSpPr>
          <p:spPr>
            <a:xfrm>
              <a:off x="7094279" y="3331395"/>
              <a:ext cx="511158" cy="180629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삭제</a:t>
              </a:r>
              <a:endParaRPr lang="en-US" altLang="ko-KR" sz="800" dirty="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8ABAEEC-6447-4F66-8CBC-05E0E1FAEC17}"/>
                </a:ext>
              </a:extLst>
            </p:cNvPr>
            <p:cNvSpPr/>
            <p:nvPr/>
          </p:nvSpPr>
          <p:spPr>
            <a:xfrm>
              <a:off x="6545551" y="3336982"/>
              <a:ext cx="511158" cy="17502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조회</a:t>
              </a:r>
              <a:endParaRPr lang="en-US" altLang="ko-KR" sz="800" dirty="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877BE16-104F-402D-BA91-846E580E6371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BF1F22A-662D-4F9D-B58E-F840D5E2C5B4}"/>
              </a:ext>
            </a:extLst>
          </p:cNvPr>
          <p:cNvCxnSpPr>
            <a:cxnSpLocks/>
          </p:cNvCxnSpPr>
          <p:nvPr/>
        </p:nvCxnSpPr>
        <p:spPr>
          <a:xfrm>
            <a:off x="860866" y="2883674"/>
            <a:ext cx="680957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CB2CFDB-B63A-49FE-85EE-DEE4E238C6ED}"/>
              </a:ext>
            </a:extLst>
          </p:cNvPr>
          <p:cNvGrpSpPr/>
          <p:nvPr/>
        </p:nvGrpSpPr>
        <p:grpSpPr>
          <a:xfrm>
            <a:off x="860866" y="3598049"/>
            <a:ext cx="6809571" cy="352425"/>
            <a:chOff x="860866" y="3245624"/>
            <a:chExt cx="6809571" cy="352425"/>
          </a:xfrm>
        </p:grpSpPr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CCECCAF1-76C5-4C49-915F-58329AE29DED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8CFF959-4A10-45D6-96F6-B4D8E52933BE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0055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F2E4111-1902-42A6-AB2B-A4B3B818B64E}"/>
                </a:ext>
              </a:extLst>
            </p:cNvPr>
            <p:cNvSpPr txBox="1"/>
            <p:nvPr/>
          </p:nvSpPr>
          <p:spPr>
            <a:xfrm>
              <a:off x="1811696" y="3299992"/>
              <a:ext cx="3018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서비스 오픈예정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98773CD-B3AF-4898-88FB-70E827EE5C66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이진원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C8DA5EB-2ACA-4BA1-B63B-F4D58E448F28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2020-02-01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A49BDB06-55F8-4EB8-B79D-1EC413553A3F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34AFC3A-D023-4178-8AE3-8F8492FE88AC}"/>
              </a:ext>
            </a:extLst>
          </p:cNvPr>
          <p:cNvGrpSpPr/>
          <p:nvPr/>
        </p:nvGrpSpPr>
        <p:grpSpPr>
          <a:xfrm>
            <a:off x="862386" y="3950474"/>
            <a:ext cx="6822271" cy="352425"/>
            <a:chOff x="848166" y="3245624"/>
            <a:chExt cx="6822271" cy="352425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E8D470F1-50E5-44F6-BAB3-04D4F0466A22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8D8B32E-2952-48EA-B30A-9FE4BB39586F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0054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FA0D140-D8A8-48A5-85F6-22F7E1C46D11}"/>
                </a:ext>
              </a:extLst>
            </p:cNvPr>
            <p:cNvSpPr txBox="1"/>
            <p:nvPr/>
          </p:nvSpPr>
          <p:spPr>
            <a:xfrm>
              <a:off x="1797476" y="3281236"/>
              <a:ext cx="33157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프로그램 테스트서버 구성검토 및 회의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4D287DB-838B-4C04-A8F7-C305A6604861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이진원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5304E38-9CF6-4A74-9804-23270C80CB70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2020-01-30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27162A62-F4B1-461C-9494-FEF41A0A47FD}"/>
                </a:ext>
              </a:extLst>
            </p:cNvPr>
            <p:cNvCxnSpPr>
              <a:cxnSpLocks/>
            </p:cNvCxnSpPr>
            <p:nvPr/>
          </p:nvCxnSpPr>
          <p:spPr>
            <a:xfrm>
              <a:off x="848166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B5149D0-9EDC-407B-8B41-CC39C8644885}"/>
              </a:ext>
            </a:extLst>
          </p:cNvPr>
          <p:cNvGrpSpPr/>
          <p:nvPr/>
        </p:nvGrpSpPr>
        <p:grpSpPr>
          <a:xfrm>
            <a:off x="862386" y="4302899"/>
            <a:ext cx="6822271" cy="352425"/>
            <a:chOff x="848166" y="3245624"/>
            <a:chExt cx="6822271" cy="352425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C697BB4-9D41-4FD9-8CD2-405F3B42209A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706B4FC-2AAA-4E45-B640-F23B78D35CC5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0053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E17E8C-5556-49EE-85A9-496269B740C7}"/>
                </a:ext>
              </a:extLst>
            </p:cNvPr>
            <p:cNvSpPr txBox="1"/>
            <p:nvPr/>
          </p:nvSpPr>
          <p:spPr>
            <a:xfrm>
              <a:off x="1817620" y="3300828"/>
              <a:ext cx="3018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설연휴 공지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F71C21D-954E-410E-A6F7-B639C0E7D2C9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최희수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B4E0523-37C1-4C25-BAB0-34C4A63447A5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2020-01-21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1B9D6562-FDF1-4260-B2EF-447B265B8FB2}"/>
                </a:ext>
              </a:extLst>
            </p:cNvPr>
            <p:cNvCxnSpPr>
              <a:cxnSpLocks/>
            </p:cNvCxnSpPr>
            <p:nvPr/>
          </p:nvCxnSpPr>
          <p:spPr>
            <a:xfrm>
              <a:off x="848166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537DC51-BC46-454C-8AD4-FE74148841DB}"/>
              </a:ext>
            </a:extLst>
          </p:cNvPr>
          <p:cNvGrpSpPr/>
          <p:nvPr/>
        </p:nvGrpSpPr>
        <p:grpSpPr>
          <a:xfrm>
            <a:off x="868736" y="4655324"/>
            <a:ext cx="6822271" cy="352425"/>
            <a:chOff x="848166" y="3245624"/>
            <a:chExt cx="6822271" cy="352425"/>
          </a:xfrm>
        </p:grpSpPr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558A170-A5E4-4631-AF7C-4E3D22307B28}"/>
                </a:ext>
              </a:extLst>
            </p:cNvPr>
            <p:cNvCxnSpPr>
              <a:cxnSpLocks/>
            </p:cNvCxnSpPr>
            <p:nvPr/>
          </p:nvCxnSpPr>
          <p:spPr>
            <a:xfrm>
              <a:off x="8608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93B8BA-8B87-454D-818A-4FD1247A0089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0052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2B57FBA-942D-4CB5-AA00-EF764A1655F1}"/>
                </a:ext>
              </a:extLst>
            </p:cNvPr>
            <p:cNvSpPr txBox="1"/>
            <p:nvPr/>
          </p:nvSpPr>
          <p:spPr>
            <a:xfrm>
              <a:off x="1817620" y="3300828"/>
              <a:ext cx="3018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새해 복 많이 받으세요</a:t>
              </a:r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599DCAD-5359-4384-81EF-C5E50949B385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>
                  <a:solidFill>
                    <a:schemeClr val="bg1">
                      <a:lumMod val="50000"/>
                    </a:schemeClr>
                  </a:solidFill>
                </a:rPr>
                <a:t>김진솔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8BCDD44-0FCC-4464-8FF5-8E49096FB71F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2020-01-01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7CA5C93-F881-4D98-BC49-C569C2CE94B0}"/>
                </a:ext>
              </a:extLst>
            </p:cNvPr>
            <p:cNvCxnSpPr>
              <a:cxnSpLocks/>
            </p:cNvCxnSpPr>
            <p:nvPr/>
          </p:nvCxnSpPr>
          <p:spPr>
            <a:xfrm>
              <a:off x="848166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E54AF8E-990D-4AC8-A5BB-67F56158DE01}"/>
              </a:ext>
            </a:extLst>
          </p:cNvPr>
          <p:cNvGrpSpPr/>
          <p:nvPr/>
        </p:nvGrpSpPr>
        <p:grpSpPr>
          <a:xfrm>
            <a:off x="855147" y="5007749"/>
            <a:ext cx="6817509" cy="352425"/>
            <a:chOff x="827528" y="3245624"/>
            <a:chExt cx="6817509" cy="352425"/>
          </a:xfrm>
        </p:grpSpPr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1E51B023-F3A7-452C-B448-F727E77475F5}"/>
                </a:ext>
              </a:extLst>
            </p:cNvPr>
            <p:cNvCxnSpPr>
              <a:cxnSpLocks/>
            </p:cNvCxnSpPr>
            <p:nvPr/>
          </p:nvCxnSpPr>
          <p:spPr>
            <a:xfrm>
              <a:off x="835466" y="3598049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44A677F-D053-49A4-93FE-C3FE89A062C8}"/>
                </a:ext>
              </a:extLst>
            </p:cNvPr>
            <p:cNvSpPr txBox="1"/>
            <p:nvPr/>
          </p:nvSpPr>
          <p:spPr>
            <a:xfrm>
              <a:off x="902522" y="3300626"/>
              <a:ext cx="441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0051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EAD6438-82B8-4F77-B727-46AF11FCE57E}"/>
                </a:ext>
              </a:extLst>
            </p:cNvPr>
            <p:cNvSpPr txBox="1"/>
            <p:nvPr/>
          </p:nvSpPr>
          <p:spPr>
            <a:xfrm>
              <a:off x="1817620" y="3300828"/>
              <a:ext cx="30187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내부서버 점검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E58DE3F-B032-42E6-B99B-A935457B4306}"/>
                </a:ext>
              </a:extLst>
            </p:cNvPr>
            <p:cNvSpPr txBox="1"/>
            <p:nvPr/>
          </p:nvSpPr>
          <p:spPr>
            <a:xfrm>
              <a:off x="4858311" y="3307777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>
                      <a:lumMod val="50000"/>
                    </a:schemeClr>
                  </a:solidFill>
                </a:rPr>
                <a:t>모세현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630B89A-1926-4E1D-8380-A8B9015C8EE3}"/>
                </a:ext>
              </a:extLst>
            </p:cNvPr>
            <p:cNvSpPr txBox="1"/>
            <p:nvPr/>
          </p:nvSpPr>
          <p:spPr>
            <a:xfrm>
              <a:off x="5638182" y="329999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</a:rPr>
                <a:t>2020-01-31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A0251B2-D379-435F-A12F-4FD698D9CCEB}"/>
                </a:ext>
              </a:extLst>
            </p:cNvPr>
            <p:cNvCxnSpPr>
              <a:cxnSpLocks/>
            </p:cNvCxnSpPr>
            <p:nvPr/>
          </p:nvCxnSpPr>
          <p:spPr>
            <a:xfrm>
              <a:off x="827528" y="3245624"/>
              <a:ext cx="680957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5AFE6C6-78A8-4BD7-8278-00599C8C24C1}"/>
              </a:ext>
            </a:extLst>
          </p:cNvPr>
          <p:cNvSpPr/>
          <p:nvPr/>
        </p:nvSpPr>
        <p:spPr>
          <a:xfrm>
            <a:off x="3549292" y="5473315"/>
            <a:ext cx="159466" cy="15449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B8C12BC-1F0A-4D85-95D0-F6DEC4118F4F}"/>
              </a:ext>
            </a:extLst>
          </p:cNvPr>
          <p:cNvSpPr/>
          <p:nvPr/>
        </p:nvSpPr>
        <p:spPr>
          <a:xfrm>
            <a:off x="3737026" y="5473315"/>
            <a:ext cx="159466" cy="15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2997A1B-9DA1-4C00-B18A-E1F0DE2DC378}"/>
              </a:ext>
            </a:extLst>
          </p:cNvPr>
          <p:cNvSpPr/>
          <p:nvPr/>
        </p:nvSpPr>
        <p:spPr>
          <a:xfrm>
            <a:off x="2944071" y="5465642"/>
            <a:ext cx="375468" cy="15119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First</a:t>
            </a:r>
            <a:endParaRPr lang="ko-KR" altLang="en-US" sz="6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8A64DC2-714A-47EF-90EB-D91D46C3D763}"/>
              </a:ext>
            </a:extLst>
          </p:cNvPr>
          <p:cNvSpPr/>
          <p:nvPr/>
        </p:nvSpPr>
        <p:spPr>
          <a:xfrm>
            <a:off x="3923530" y="5473636"/>
            <a:ext cx="159466" cy="15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705D54A-6F9C-4F61-8A59-F8AE4AD8BB7E}"/>
              </a:ext>
            </a:extLst>
          </p:cNvPr>
          <p:cNvSpPr/>
          <p:nvPr/>
        </p:nvSpPr>
        <p:spPr>
          <a:xfrm>
            <a:off x="4108804" y="5473636"/>
            <a:ext cx="159466" cy="155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2BA43FC-BCD4-4AD0-BB2E-FB2EBCF3C65A}"/>
              </a:ext>
            </a:extLst>
          </p:cNvPr>
          <p:cNvSpPr/>
          <p:nvPr/>
        </p:nvSpPr>
        <p:spPr>
          <a:xfrm>
            <a:off x="4296803" y="5473635"/>
            <a:ext cx="159466" cy="1544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4B34DBB-8CE1-4681-ACF2-A0116D8307BF}"/>
              </a:ext>
            </a:extLst>
          </p:cNvPr>
          <p:cNvSpPr/>
          <p:nvPr/>
        </p:nvSpPr>
        <p:spPr>
          <a:xfrm>
            <a:off x="4676206" y="5481828"/>
            <a:ext cx="405349" cy="15449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Last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4" name="이등변 삼각형 123">
            <a:extLst>
              <a:ext uri="{FF2B5EF4-FFF2-40B4-BE49-F238E27FC236}">
                <a16:creationId xmlns:a16="http://schemas.microsoft.com/office/drawing/2014/main" id="{D71DE34B-1012-4A61-A1DA-493A92FADBAF}"/>
              </a:ext>
            </a:extLst>
          </p:cNvPr>
          <p:cNvSpPr/>
          <p:nvPr/>
        </p:nvSpPr>
        <p:spPr>
          <a:xfrm rot="10800000">
            <a:off x="6296976" y="3035443"/>
            <a:ext cx="45719" cy="4571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F7457D7-332C-4A0A-AE0F-C691142FE15F}"/>
              </a:ext>
            </a:extLst>
          </p:cNvPr>
          <p:cNvSpPr/>
          <p:nvPr/>
        </p:nvSpPr>
        <p:spPr>
          <a:xfrm>
            <a:off x="916742" y="1861773"/>
            <a:ext cx="6651761" cy="45589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 된 게시글을 조회하는 페이지입니다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 된 글은 조회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 및 삭제 할 수 있습니다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3E42C914-D43C-4922-9458-C178052F6522}"/>
              </a:ext>
            </a:extLst>
          </p:cNvPr>
          <p:cNvSpPr/>
          <p:nvPr/>
        </p:nvSpPr>
        <p:spPr>
          <a:xfrm>
            <a:off x="3176044" y="2597367"/>
            <a:ext cx="726440" cy="2234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검색</a:t>
            </a:r>
            <a:endParaRPr lang="en-US" altLang="ko-KR" sz="105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9E8C184-5386-4CAB-8AAD-E86F898772F6}"/>
              </a:ext>
            </a:extLst>
          </p:cNvPr>
          <p:cNvSpPr/>
          <p:nvPr/>
        </p:nvSpPr>
        <p:spPr>
          <a:xfrm>
            <a:off x="1781202" y="2587769"/>
            <a:ext cx="1330862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DDAF88D-C3EB-4C7D-A16C-A6B9E8DD1C3C}"/>
              </a:ext>
            </a:extLst>
          </p:cNvPr>
          <p:cNvSpPr/>
          <p:nvPr/>
        </p:nvSpPr>
        <p:spPr>
          <a:xfrm>
            <a:off x="930141" y="2587754"/>
            <a:ext cx="771041" cy="2411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작성자</a:t>
            </a:r>
          </a:p>
        </p:txBody>
      </p:sp>
      <p:sp>
        <p:nvSpPr>
          <p:cNvPr id="134" name="이등변 삼각형 133">
            <a:extLst>
              <a:ext uri="{FF2B5EF4-FFF2-40B4-BE49-F238E27FC236}">
                <a16:creationId xmlns:a16="http://schemas.microsoft.com/office/drawing/2014/main" id="{D1E7A00E-B35F-4812-B427-A5A6F768FB61}"/>
              </a:ext>
            </a:extLst>
          </p:cNvPr>
          <p:cNvSpPr/>
          <p:nvPr/>
        </p:nvSpPr>
        <p:spPr>
          <a:xfrm rot="10800000">
            <a:off x="1588191" y="2689365"/>
            <a:ext cx="45719" cy="45719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26504C5-5CB0-43B2-92A1-EB2CBBD52096}"/>
              </a:ext>
            </a:extLst>
          </p:cNvPr>
          <p:cNvSpPr txBox="1"/>
          <p:nvPr/>
        </p:nvSpPr>
        <p:spPr>
          <a:xfrm>
            <a:off x="858047" y="1493543"/>
            <a:ext cx="228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씨엠에스코리아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게시판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리스트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B9E1089-CA21-417E-8A4B-5A584ACD7EF3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1A91561-835B-4755-82AA-C79BF1E979E5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리스트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5BE67DC-64B4-423B-B268-644232BB719A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요구사항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검색기능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ㆍ작성자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제목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작성일자로 검색가능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ㆍ빈값으로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검색 시 전체검색 기능으로 진행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정렬기능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ㆍ번호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제목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작성자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작성일자 별로 정렬 가능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ㆍ정렬하고자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하는 필드명을 누르면 정렬 됨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ㆍ필드명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옆에 정렬방향 표시 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  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▼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내림차순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▲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오름차순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페이지기능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3-1.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한페이지당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건 씩 표시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3-2.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첫 페이지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마지막페이지로 이동가능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3-3.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페이지는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개씩 표시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그 이상은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버튼을 통해 표시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글 삭제기능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AJAX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로 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ㆍ글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삭제 후 페이지 갱신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해더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좌측의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CMSKOREA Board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를 </a:t>
            </a: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클릭시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리스트 페이지로 이동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검색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페이지 유지하지 않음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)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제목을 제외한 나머지 리스트의 필드들은 가운데 정렬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타이틀은 모두 가운데 정렬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검색결과 표시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검색된 건수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전체 건수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32BD605-258E-88D8-D1B8-B0DB950E5CD4}"/>
              </a:ext>
            </a:extLst>
          </p:cNvPr>
          <p:cNvSpPr/>
          <p:nvPr/>
        </p:nvSpPr>
        <p:spPr>
          <a:xfrm>
            <a:off x="7098590" y="3673055"/>
            <a:ext cx="511158" cy="18062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  <a:endParaRPr lang="en-US" altLang="ko-KR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F1CBEB-3461-1F44-6E56-703EF28B3D91}"/>
              </a:ext>
            </a:extLst>
          </p:cNvPr>
          <p:cNvSpPr/>
          <p:nvPr/>
        </p:nvSpPr>
        <p:spPr>
          <a:xfrm>
            <a:off x="6549862" y="3678642"/>
            <a:ext cx="511158" cy="175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  <a:endParaRPr lang="en-US" altLang="ko-KR" sz="8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C78A87D-C3C7-F3FA-E46B-50493E9D6EFC}"/>
              </a:ext>
            </a:extLst>
          </p:cNvPr>
          <p:cNvSpPr/>
          <p:nvPr/>
        </p:nvSpPr>
        <p:spPr>
          <a:xfrm>
            <a:off x="7090941" y="4036867"/>
            <a:ext cx="511158" cy="18062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  <a:endParaRPr lang="en-US" altLang="ko-KR" sz="8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C2EE16B-DF0D-A42C-ED90-D5C607FD8C4C}"/>
              </a:ext>
            </a:extLst>
          </p:cNvPr>
          <p:cNvSpPr/>
          <p:nvPr/>
        </p:nvSpPr>
        <p:spPr>
          <a:xfrm>
            <a:off x="6542213" y="4042454"/>
            <a:ext cx="511158" cy="175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  <a:endParaRPr lang="en-US" altLang="ko-KR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290D850-A1BA-D1F1-772E-3F20C6E4BD29}"/>
              </a:ext>
            </a:extLst>
          </p:cNvPr>
          <p:cNvSpPr/>
          <p:nvPr/>
        </p:nvSpPr>
        <p:spPr>
          <a:xfrm>
            <a:off x="7098590" y="4374843"/>
            <a:ext cx="511158" cy="18062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  <a:endParaRPr lang="en-US" altLang="ko-KR" sz="8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F1E6A6B-AE1E-46B6-F714-11F93B603333}"/>
              </a:ext>
            </a:extLst>
          </p:cNvPr>
          <p:cNvSpPr/>
          <p:nvPr/>
        </p:nvSpPr>
        <p:spPr>
          <a:xfrm>
            <a:off x="6549862" y="4380430"/>
            <a:ext cx="511158" cy="175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  <a:endParaRPr lang="en-US" altLang="ko-KR" sz="8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F9B7F5-3575-AB75-E41D-40532BF39CE7}"/>
              </a:ext>
            </a:extLst>
          </p:cNvPr>
          <p:cNvSpPr/>
          <p:nvPr/>
        </p:nvSpPr>
        <p:spPr>
          <a:xfrm>
            <a:off x="7098590" y="4737927"/>
            <a:ext cx="511158" cy="18062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  <a:endParaRPr lang="en-US" altLang="ko-KR" sz="8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2928994-C3C3-DC65-47C0-CA6193D0D9F2}"/>
              </a:ext>
            </a:extLst>
          </p:cNvPr>
          <p:cNvSpPr/>
          <p:nvPr/>
        </p:nvSpPr>
        <p:spPr>
          <a:xfrm>
            <a:off x="6549862" y="4743514"/>
            <a:ext cx="511158" cy="175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  <a:endParaRPr lang="en-US" altLang="ko-KR" sz="8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0A6BE49-138B-5617-3B96-D4A1AE235835}"/>
              </a:ext>
            </a:extLst>
          </p:cNvPr>
          <p:cNvSpPr/>
          <p:nvPr/>
        </p:nvSpPr>
        <p:spPr>
          <a:xfrm>
            <a:off x="7090941" y="5079692"/>
            <a:ext cx="511158" cy="18062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  <a:endParaRPr lang="en-US" altLang="ko-KR" sz="8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2F5337-4637-2DB8-3B52-72DF554F02E6}"/>
              </a:ext>
            </a:extLst>
          </p:cNvPr>
          <p:cNvSpPr/>
          <p:nvPr/>
        </p:nvSpPr>
        <p:spPr>
          <a:xfrm>
            <a:off x="6542213" y="5085279"/>
            <a:ext cx="511158" cy="175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조회</a:t>
            </a:r>
            <a:endParaRPr lang="en-US" altLang="ko-KR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E01E81-51A5-E6B5-8D78-289A4167D7D4}"/>
              </a:ext>
            </a:extLst>
          </p:cNvPr>
          <p:cNvSpPr txBox="1"/>
          <p:nvPr/>
        </p:nvSpPr>
        <p:spPr>
          <a:xfrm>
            <a:off x="4032851" y="2588575"/>
            <a:ext cx="900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00 / 1,000 </a:t>
            </a:r>
            <a:r>
              <a:rPr lang="ko-KR" altLang="en-US" sz="900" dirty="0"/>
              <a:t>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5F0AFEA-5E3D-F83A-11C7-949781CD313B}"/>
              </a:ext>
            </a:extLst>
          </p:cNvPr>
          <p:cNvSpPr/>
          <p:nvPr/>
        </p:nvSpPr>
        <p:spPr>
          <a:xfrm>
            <a:off x="3358430" y="5467831"/>
            <a:ext cx="159466" cy="1544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&lt;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62A284-BE65-1A4D-8031-9E1E2C1108EC}"/>
              </a:ext>
            </a:extLst>
          </p:cNvPr>
          <p:cNvSpPr/>
          <p:nvPr/>
        </p:nvSpPr>
        <p:spPr>
          <a:xfrm>
            <a:off x="4480582" y="5473312"/>
            <a:ext cx="159466" cy="1544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6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34C9DE-719B-4A55-B3BD-409874D95103}"/>
              </a:ext>
            </a:extLst>
          </p:cNvPr>
          <p:cNvSpPr/>
          <p:nvPr/>
        </p:nvSpPr>
        <p:spPr>
          <a:xfrm>
            <a:off x="791016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48C97-79DE-4797-B164-ED3701FD06F4}"/>
              </a:ext>
            </a:extLst>
          </p:cNvPr>
          <p:cNvSpPr/>
          <p:nvPr/>
        </p:nvSpPr>
        <p:spPr>
          <a:xfrm>
            <a:off x="791016" y="976017"/>
            <a:ext cx="6930584" cy="459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 Board</a:t>
            </a:r>
            <a:endParaRPr lang="ko-KR" altLang="en-US" sz="1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DE8276-EA3A-45A1-A66F-4EBF68801EA6}"/>
              </a:ext>
            </a:extLst>
          </p:cNvPr>
          <p:cNvSpPr/>
          <p:nvPr/>
        </p:nvSpPr>
        <p:spPr>
          <a:xfrm>
            <a:off x="6977754" y="1098558"/>
            <a:ext cx="635533" cy="228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C7E527-DCB3-4CAE-A776-8360E9907D23}"/>
              </a:ext>
            </a:extLst>
          </p:cNvPr>
          <p:cNvSpPr txBox="1"/>
          <p:nvPr/>
        </p:nvSpPr>
        <p:spPr>
          <a:xfrm>
            <a:off x="6395612" y="1084279"/>
            <a:ext cx="671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홍길동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965DDF5-B2CE-484E-A464-BA8A4769AF88}"/>
              </a:ext>
            </a:extLst>
          </p:cNvPr>
          <p:cNvSpPr txBox="1"/>
          <p:nvPr/>
        </p:nvSpPr>
        <p:spPr>
          <a:xfrm>
            <a:off x="860218" y="1501966"/>
            <a:ext cx="228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씨엠에스코리아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게시판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작성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F7457D7-332C-4A0A-AE0F-C691142FE15F}"/>
              </a:ext>
            </a:extLst>
          </p:cNvPr>
          <p:cNvSpPr/>
          <p:nvPr/>
        </p:nvSpPr>
        <p:spPr>
          <a:xfrm>
            <a:off x="916742" y="1861773"/>
            <a:ext cx="6651761" cy="471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 글을 작성합니다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BA1EADC-E803-4C93-9FD8-CFB4207BD613}"/>
              </a:ext>
            </a:extLst>
          </p:cNvPr>
          <p:cNvSpPr/>
          <p:nvPr/>
        </p:nvSpPr>
        <p:spPr>
          <a:xfrm>
            <a:off x="1209675" y="2628900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제  목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0E95B52-8B2C-4064-A286-CB7B993F99B2}"/>
              </a:ext>
            </a:extLst>
          </p:cNvPr>
          <p:cNvSpPr/>
          <p:nvPr/>
        </p:nvSpPr>
        <p:spPr>
          <a:xfrm>
            <a:off x="2181224" y="2628900"/>
            <a:ext cx="4886229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5CF061A-B7C2-4AD2-A182-97ABFDE20EC6}"/>
              </a:ext>
            </a:extLst>
          </p:cNvPr>
          <p:cNvSpPr/>
          <p:nvPr/>
        </p:nvSpPr>
        <p:spPr>
          <a:xfrm>
            <a:off x="1209675" y="2972302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 용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74D33E2-A345-403B-A486-F5AC9280FDA6}"/>
              </a:ext>
            </a:extLst>
          </p:cNvPr>
          <p:cNvSpPr/>
          <p:nvPr/>
        </p:nvSpPr>
        <p:spPr>
          <a:xfrm>
            <a:off x="2181223" y="2961201"/>
            <a:ext cx="4886230" cy="17014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07E4115-ED7C-4A93-B03B-9BB56780D68B}"/>
              </a:ext>
            </a:extLst>
          </p:cNvPr>
          <p:cNvSpPr/>
          <p:nvPr/>
        </p:nvSpPr>
        <p:spPr>
          <a:xfrm>
            <a:off x="1209675" y="4772068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작성자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83F98EB-BE52-425A-B268-8DCF3B1DE7AC}"/>
              </a:ext>
            </a:extLst>
          </p:cNvPr>
          <p:cNvSpPr/>
          <p:nvPr/>
        </p:nvSpPr>
        <p:spPr>
          <a:xfrm>
            <a:off x="2181225" y="4772068"/>
            <a:ext cx="1276350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홍길동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823F82A-5708-4D32-8DF0-C5EA6E1A2A11}"/>
              </a:ext>
            </a:extLst>
          </p:cNvPr>
          <p:cNvSpPr/>
          <p:nvPr/>
        </p:nvSpPr>
        <p:spPr>
          <a:xfrm>
            <a:off x="4868618" y="5880912"/>
            <a:ext cx="978767" cy="1897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작   성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97F6F27-FCC5-4CC8-BB1E-3B2B367BB28C}"/>
              </a:ext>
            </a:extLst>
          </p:cNvPr>
          <p:cNvSpPr/>
          <p:nvPr/>
        </p:nvSpPr>
        <p:spPr>
          <a:xfrm>
            <a:off x="6088685" y="5880911"/>
            <a:ext cx="978767" cy="1897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  소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F922D76-C26F-4BF2-B48D-573CFE326D10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B476830-930F-4BCA-BAF4-C769086C9A40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 </a:t>
            </a:r>
            <a:r>
              <a:rPr lang="ko-KR" altLang="en-US" dirty="0"/>
              <a:t>작성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8511FC9-EB10-4370-9114-E640D569DB14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요구사항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제목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작성자는 모두 필수처리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등록버튼 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한 후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리스트화면이 표시된 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새 글이 등록되었습니다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알림표시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취소버튼 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작성자 기본값은 로그인한 사용자 이름을 표시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변경가능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이름은 연한 회색으로 표시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파일업로드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용량제한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: 3MB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확장자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: .jpg, .</a:t>
            </a:r>
            <a:r>
              <a:rPr lang="en-US" altLang="ko-KR" sz="1000" dirty="0" err="1">
                <a:solidFill>
                  <a:schemeClr val="bg2">
                    <a:lumMod val="25000"/>
                  </a:schemeClr>
                </a:solidFill>
              </a:rPr>
              <a:t>png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.gif, .pdf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만 가능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최대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건만 등록 가능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BE7332-FE63-DCEF-C6F2-67DB4A876F02}"/>
              </a:ext>
            </a:extLst>
          </p:cNvPr>
          <p:cNvSpPr/>
          <p:nvPr/>
        </p:nvSpPr>
        <p:spPr>
          <a:xfrm>
            <a:off x="1209675" y="5117909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파일업로드</a:t>
            </a:r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CDBAD8-10EE-D63B-1AD6-FCC05DE5A214}"/>
              </a:ext>
            </a:extLst>
          </p:cNvPr>
          <p:cNvSpPr/>
          <p:nvPr/>
        </p:nvSpPr>
        <p:spPr>
          <a:xfrm>
            <a:off x="2181223" y="5122281"/>
            <a:ext cx="1276350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44B70B-F27E-9466-7FDE-4578DFA4A340}"/>
              </a:ext>
            </a:extLst>
          </p:cNvPr>
          <p:cNvSpPr/>
          <p:nvPr/>
        </p:nvSpPr>
        <p:spPr>
          <a:xfrm>
            <a:off x="3457573" y="5127152"/>
            <a:ext cx="411042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선택</a:t>
            </a:r>
            <a:endParaRPr lang="ko-KR" alt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96E7B3-94F9-BF58-7840-F38366B55883}"/>
              </a:ext>
            </a:extLst>
          </p:cNvPr>
          <p:cNvSpPr/>
          <p:nvPr/>
        </p:nvSpPr>
        <p:spPr>
          <a:xfrm>
            <a:off x="1209675" y="5491477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파일업로드</a:t>
            </a:r>
            <a:endParaRPr lang="ko-KR" altLang="en-US" sz="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C25683-4DFB-12DB-5025-73CE5F770DED}"/>
              </a:ext>
            </a:extLst>
          </p:cNvPr>
          <p:cNvSpPr/>
          <p:nvPr/>
        </p:nvSpPr>
        <p:spPr>
          <a:xfrm>
            <a:off x="2181223" y="5495849"/>
            <a:ext cx="1276350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D40FD0-E959-1CF1-BAA5-A70884DA17D0}"/>
              </a:ext>
            </a:extLst>
          </p:cNvPr>
          <p:cNvSpPr/>
          <p:nvPr/>
        </p:nvSpPr>
        <p:spPr>
          <a:xfrm>
            <a:off x="3457573" y="5495849"/>
            <a:ext cx="411042" cy="242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선택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0756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34C9DE-719B-4A55-B3BD-409874D95103}"/>
              </a:ext>
            </a:extLst>
          </p:cNvPr>
          <p:cNvSpPr/>
          <p:nvPr/>
        </p:nvSpPr>
        <p:spPr>
          <a:xfrm>
            <a:off x="773823" y="970040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48C97-79DE-4797-B164-ED3701FD06F4}"/>
              </a:ext>
            </a:extLst>
          </p:cNvPr>
          <p:cNvSpPr/>
          <p:nvPr/>
        </p:nvSpPr>
        <p:spPr>
          <a:xfrm>
            <a:off x="791016" y="976017"/>
            <a:ext cx="6930584" cy="459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 Board</a:t>
            </a:r>
            <a:endParaRPr lang="ko-KR" altLang="en-US" sz="1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DE8276-EA3A-45A1-A66F-4EBF68801EA6}"/>
              </a:ext>
            </a:extLst>
          </p:cNvPr>
          <p:cNvSpPr/>
          <p:nvPr/>
        </p:nvSpPr>
        <p:spPr>
          <a:xfrm>
            <a:off x="6977754" y="1098558"/>
            <a:ext cx="635533" cy="228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C7E527-DCB3-4CAE-A776-8360E9907D23}"/>
              </a:ext>
            </a:extLst>
          </p:cNvPr>
          <p:cNvSpPr txBox="1"/>
          <p:nvPr/>
        </p:nvSpPr>
        <p:spPr>
          <a:xfrm>
            <a:off x="6395612" y="1084279"/>
            <a:ext cx="671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홍길동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965DDF5-B2CE-484E-A464-BA8A4769AF88}"/>
              </a:ext>
            </a:extLst>
          </p:cNvPr>
          <p:cNvSpPr txBox="1"/>
          <p:nvPr/>
        </p:nvSpPr>
        <p:spPr>
          <a:xfrm>
            <a:off x="860218" y="1501966"/>
            <a:ext cx="228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씨엠에스코리아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게시판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조회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F7457D7-332C-4A0A-AE0F-C691142FE15F}"/>
              </a:ext>
            </a:extLst>
          </p:cNvPr>
          <p:cNvSpPr/>
          <p:nvPr/>
        </p:nvSpPr>
        <p:spPr>
          <a:xfrm>
            <a:off x="916742" y="1861773"/>
            <a:ext cx="6651761" cy="471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 글을 조회합니다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1AD382-EEC1-4ADA-BB61-24D14A72FCE0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9F55A3-388D-49B4-A39A-03404F7B720D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6. </a:t>
            </a:r>
            <a:r>
              <a:rPr lang="ko-KR" altLang="en-US" dirty="0"/>
              <a:t>조회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062B96-45BB-49AB-9BBB-CD91EAD507BF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요구사항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작성자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글 제목 표시한다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수정버튼 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수정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닫기버튼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업로드한 파일 다운로드 기능 구현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등록시간 및 수정시간 표시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작성자 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+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관리자만 수정 가능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4A900-8DA4-43F0-A6DA-DCCDF040EBF1}"/>
              </a:ext>
            </a:extLst>
          </p:cNvPr>
          <p:cNvSpPr txBox="1"/>
          <p:nvPr/>
        </p:nvSpPr>
        <p:spPr>
          <a:xfrm>
            <a:off x="977526" y="2571083"/>
            <a:ext cx="511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새로 가입한 홍길동입니다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B8134-931F-476A-A726-7743F4F3A127}"/>
              </a:ext>
            </a:extLst>
          </p:cNvPr>
          <p:cNvSpPr txBox="1"/>
          <p:nvPr/>
        </p:nvSpPr>
        <p:spPr>
          <a:xfrm>
            <a:off x="1125855" y="3107924"/>
            <a:ext cx="54349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새로 가입한 홍길동입니다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잘 부탁 드리겠습니다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en-US" altLang="ko-KR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0ABA77-99EF-4F8A-92CB-4C4665127741}"/>
              </a:ext>
            </a:extLst>
          </p:cNvPr>
          <p:cNvSpPr txBox="1"/>
          <p:nvPr/>
        </p:nvSpPr>
        <p:spPr>
          <a:xfrm>
            <a:off x="6808070" y="260421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7B1D20-E4CD-43A6-B3EF-B7F87959DD76}"/>
              </a:ext>
            </a:extLst>
          </p:cNvPr>
          <p:cNvSpPr txBox="1"/>
          <p:nvPr/>
        </p:nvSpPr>
        <p:spPr>
          <a:xfrm>
            <a:off x="2051766" y="5396029"/>
            <a:ext cx="1269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2020-02-05 16:05:32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FA0411-6D3C-492A-BC2F-AC1890A5BC76}"/>
              </a:ext>
            </a:extLst>
          </p:cNvPr>
          <p:cNvCxnSpPr/>
          <p:nvPr/>
        </p:nvCxnSpPr>
        <p:spPr>
          <a:xfrm>
            <a:off x="1074517" y="2894100"/>
            <a:ext cx="6329197" cy="0"/>
          </a:xfrm>
          <a:prstGeom prst="line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A951C0D-5F40-4436-84C8-9754AD2EDB29}"/>
              </a:ext>
            </a:extLst>
          </p:cNvPr>
          <p:cNvCxnSpPr/>
          <p:nvPr/>
        </p:nvCxnSpPr>
        <p:spPr>
          <a:xfrm>
            <a:off x="1020997" y="5309640"/>
            <a:ext cx="6329197" cy="0"/>
          </a:xfrm>
          <a:prstGeom prst="line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1374455-AFA4-62D7-24B2-EA8F744E7959}"/>
              </a:ext>
            </a:extLst>
          </p:cNvPr>
          <p:cNvSpPr txBox="1"/>
          <p:nvPr/>
        </p:nvSpPr>
        <p:spPr>
          <a:xfrm>
            <a:off x="1074513" y="5387275"/>
            <a:ext cx="10775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등록시간         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6B170-4747-EF01-D785-1F72AE130A29}"/>
              </a:ext>
            </a:extLst>
          </p:cNvPr>
          <p:cNvSpPr txBox="1"/>
          <p:nvPr/>
        </p:nvSpPr>
        <p:spPr>
          <a:xfrm>
            <a:off x="5955138" y="2598347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작성자         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4D426-3455-52BC-EDBC-7F6AFDB5B6A2}"/>
              </a:ext>
            </a:extLst>
          </p:cNvPr>
          <p:cNvSpPr txBox="1"/>
          <p:nvPr/>
        </p:nvSpPr>
        <p:spPr>
          <a:xfrm>
            <a:off x="2045908" y="5609973"/>
            <a:ext cx="1269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2020-02-05 16:05:32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FBCE1-1F81-05F7-9762-75548130F5CE}"/>
              </a:ext>
            </a:extLst>
          </p:cNvPr>
          <p:cNvSpPr txBox="1"/>
          <p:nvPr/>
        </p:nvSpPr>
        <p:spPr>
          <a:xfrm>
            <a:off x="1068655" y="5601219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마지막 수정시간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78D810-62AC-593D-829B-351A41F3B581}"/>
              </a:ext>
            </a:extLst>
          </p:cNvPr>
          <p:cNvSpPr/>
          <p:nvPr/>
        </p:nvSpPr>
        <p:spPr>
          <a:xfrm>
            <a:off x="5207811" y="5945730"/>
            <a:ext cx="978767" cy="1897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   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B5B060-8775-31E9-CD2A-AD4BCBE57B1B}"/>
              </a:ext>
            </a:extLst>
          </p:cNvPr>
          <p:cNvSpPr/>
          <p:nvPr/>
        </p:nvSpPr>
        <p:spPr>
          <a:xfrm>
            <a:off x="6427878" y="5945729"/>
            <a:ext cx="978767" cy="1897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닫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9A87A24-901B-9144-E7AC-CAD8957E7258}"/>
              </a:ext>
            </a:extLst>
          </p:cNvPr>
          <p:cNvCxnSpPr/>
          <p:nvPr/>
        </p:nvCxnSpPr>
        <p:spPr>
          <a:xfrm>
            <a:off x="1050468" y="4747416"/>
            <a:ext cx="6329197" cy="0"/>
          </a:xfrm>
          <a:prstGeom prst="line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CCA433-B1CF-BF0B-DDAF-3CC42529B2FD}"/>
              </a:ext>
            </a:extLst>
          </p:cNvPr>
          <p:cNvSpPr txBox="1"/>
          <p:nvPr/>
        </p:nvSpPr>
        <p:spPr>
          <a:xfrm>
            <a:off x="1050468" y="4849324"/>
            <a:ext cx="1101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25000"/>
                  </a:schemeClr>
                </a:solidFill>
              </a:rPr>
              <a:t>ㆍ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등록된 파일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1.jpg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56C0C-6AB6-90F4-4083-B06370173062}"/>
              </a:ext>
            </a:extLst>
          </p:cNvPr>
          <p:cNvSpPr txBox="1"/>
          <p:nvPr/>
        </p:nvSpPr>
        <p:spPr>
          <a:xfrm>
            <a:off x="1041073" y="5063829"/>
            <a:ext cx="1101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25000"/>
                  </a:schemeClr>
                </a:solidFill>
              </a:rPr>
              <a:t>ㆍ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등록된 파일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2.jpg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3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34C9DE-719B-4A55-B3BD-409874D95103}"/>
              </a:ext>
            </a:extLst>
          </p:cNvPr>
          <p:cNvSpPr/>
          <p:nvPr/>
        </p:nvSpPr>
        <p:spPr>
          <a:xfrm>
            <a:off x="791016" y="976017"/>
            <a:ext cx="6930584" cy="53837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48C97-79DE-4797-B164-ED3701FD06F4}"/>
              </a:ext>
            </a:extLst>
          </p:cNvPr>
          <p:cNvSpPr/>
          <p:nvPr/>
        </p:nvSpPr>
        <p:spPr>
          <a:xfrm>
            <a:off x="791016" y="976017"/>
            <a:ext cx="6930584" cy="459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 Board</a:t>
            </a:r>
            <a:endParaRPr lang="ko-KR" altLang="en-US" sz="1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DE8276-EA3A-45A1-A66F-4EBF68801EA6}"/>
              </a:ext>
            </a:extLst>
          </p:cNvPr>
          <p:cNvSpPr/>
          <p:nvPr/>
        </p:nvSpPr>
        <p:spPr>
          <a:xfrm>
            <a:off x="6977754" y="1098558"/>
            <a:ext cx="635533" cy="228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C7E527-DCB3-4CAE-A776-8360E9907D23}"/>
              </a:ext>
            </a:extLst>
          </p:cNvPr>
          <p:cNvSpPr txBox="1"/>
          <p:nvPr/>
        </p:nvSpPr>
        <p:spPr>
          <a:xfrm>
            <a:off x="6395612" y="1084279"/>
            <a:ext cx="671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</a:rPr>
              <a:t>홍길동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965DDF5-B2CE-484E-A464-BA8A4769AF88}"/>
              </a:ext>
            </a:extLst>
          </p:cNvPr>
          <p:cNvSpPr txBox="1"/>
          <p:nvPr/>
        </p:nvSpPr>
        <p:spPr>
          <a:xfrm>
            <a:off x="860218" y="1501966"/>
            <a:ext cx="2285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씨엠에스코리아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게시판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수정 </a:t>
            </a:r>
            <a:r>
              <a:rPr lang="en-US" altLang="ko-KR" sz="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endParaRPr lang="ko-KR" altLang="en-US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F7457D7-332C-4A0A-AE0F-C691142FE15F}"/>
              </a:ext>
            </a:extLst>
          </p:cNvPr>
          <p:cNvSpPr/>
          <p:nvPr/>
        </p:nvSpPr>
        <p:spPr>
          <a:xfrm>
            <a:off x="916742" y="1861773"/>
            <a:ext cx="6651761" cy="47187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게시판 글을 수정합니다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BA1EADC-E803-4C93-9FD8-CFB4207BD613}"/>
              </a:ext>
            </a:extLst>
          </p:cNvPr>
          <p:cNvSpPr/>
          <p:nvPr/>
        </p:nvSpPr>
        <p:spPr>
          <a:xfrm>
            <a:off x="1209675" y="2628900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제  목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0E95B52-8B2C-4064-A286-CB7B993F99B2}"/>
              </a:ext>
            </a:extLst>
          </p:cNvPr>
          <p:cNvSpPr/>
          <p:nvPr/>
        </p:nvSpPr>
        <p:spPr>
          <a:xfrm>
            <a:off x="2181224" y="2628900"/>
            <a:ext cx="4886229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새로 가입한 홍길동입니다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5CF061A-B7C2-4AD2-A182-97ABFDE20EC6}"/>
              </a:ext>
            </a:extLst>
          </p:cNvPr>
          <p:cNvSpPr/>
          <p:nvPr/>
        </p:nvSpPr>
        <p:spPr>
          <a:xfrm>
            <a:off x="1209675" y="2972302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  용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74D33E2-A345-403B-A486-F5AC9280FDA6}"/>
              </a:ext>
            </a:extLst>
          </p:cNvPr>
          <p:cNvSpPr/>
          <p:nvPr/>
        </p:nvSpPr>
        <p:spPr>
          <a:xfrm>
            <a:off x="2181223" y="2961202"/>
            <a:ext cx="4886230" cy="137380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안녕하세요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새로 가입한 홍길동입니다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잘 부탁 드리겠습니다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07E4115-ED7C-4A93-B03B-9BB56780D68B}"/>
              </a:ext>
            </a:extLst>
          </p:cNvPr>
          <p:cNvSpPr/>
          <p:nvPr/>
        </p:nvSpPr>
        <p:spPr>
          <a:xfrm>
            <a:off x="1209675" y="4666041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작성자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83F98EB-BE52-425A-B268-8DCF3B1DE7AC}"/>
              </a:ext>
            </a:extLst>
          </p:cNvPr>
          <p:cNvSpPr/>
          <p:nvPr/>
        </p:nvSpPr>
        <p:spPr>
          <a:xfrm>
            <a:off x="2181225" y="4666041"/>
            <a:ext cx="1276350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1AD382-EEC1-4ADA-BB61-24D14A72FCE0}"/>
              </a:ext>
            </a:extLst>
          </p:cNvPr>
          <p:cNvSpPr/>
          <p:nvPr/>
        </p:nvSpPr>
        <p:spPr>
          <a:xfrm>
            <a:off x="0" y="-25276"/>
            <a:ext cx="12192000" cy="390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/>
              <a:t>CMSKOREA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Board Project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9F55A3-388D-49B4-A39A-03404F7B720D}"/>
              </a:ext>
            </a:extLst>
          </p:cNvPr>
          <p:cNvSpPr/>
          <p:nvPr/>
        </p:nvSpPr>
        <p:spPr>
          <a:xfrm>
            <a:off x="7962900" y="976017"/>
            <a:ext cx="3873500" cy="6241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7. </a:t>
            </a:r>
            <a:r>
              <a:rPr lang="ko-KR" altLang="en-US" dirty="0"/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062B96-45BB-49AB-9BBB-CD91EAD507BF}"/>
              </a:ext>
            </a:extLst>
          </p:cNvPr>
          <p:cNvSpPr/>
          <p:nvPr/>
        </p:nvSpPr>
        <p:spPr>
          <a:xfrm>
            <a:off x="7962900" y="1695449"/>
            <a:ext cx="3873500" cy="4664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요구사항</a:t>
            </a:r>
            <a:endParaRPr lang="en-US" altLang="ko-KR" sz="1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제목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내용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작성자는 모두 필수처리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글 작성자 및 관리자만 글 수정 가능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수정버튼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한 후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 화면이 표시된 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글이 수정되었습니다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 err="1">
                <a:solidFill>
                  <a:schemeClr val="bg2">
                    <a:lumMod val="25000"/>
                  </a:schemeClr>
                </a:solidFill>
              </a:rPr>
              <a:t>알림창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 표시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취소버튼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기능구현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리스트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” </a:t>
            </a: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화면으로 이동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수정 시 수정시간이 갱신되어야 한다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등록된 파일이 이미 있는 경우 파일명만 표시</a:t>
            </a: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업로드 된 파일을 삭제 할 수 있음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새로 파일을 업로드 할 수 있음</a:t>
            </a:r>
            <a:b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25000"/>
                  </a:schemeClr>
                </a:solidFill>
              </a:rPr>
              <a:t>기존 업로드 한 파일은 삭제된다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4E744-6D86-C14F-D4A3-92DF48088A5C}"/>
              </a:ext>
            </a:extLst>
          </p:cNvPr>
          <p:cNvSpPr txBox="1"/>
          <p:nvPr/>
        </p:nvSpPr>
        <p:spPr>
          <a:xfrm>
            <a:off x="2111864" y="5814461"/>
            <a:ext cx="1269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2020-02-05 16:05:32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030AE-D391-D8F0-4E21-A0ABBD6445F2}"/>
              </a:ext>
            </a:extLst>
          </p:cNvPr>
          <p:cNvSpPr txBox="1"/>
          <p:nvPr/>
        </p:nvSpPr>
        <p:spPr>
          <a:xfrm>
            <a:off x="1134611" y="5814499"/>
            <a:ext cx="11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마지막 수정시간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4652F4-6EBF-A141-86E5-F7EC912DCAB0}"/>
              </a:ext>
            </a:extLst>
          </p:cNvPr>
          <p:cNvSpPr/>
          <p:nvPr/>
        </p:nvSpPr>
        <p:spPr>
          <a:xfrm>
            <a:off x="4868619" y="5852812"/>
            <a:ext cx="978767" cy="1897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수   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2B41CB-CA3B-7997-CBAA-E31835497F9F}"/>
              </a:ext>
            </a:extLst>
          </p:cNvPr>
          <p:cNvSpPr/>
          <p:nvPr/>
        </p:nvSpPr>
        <p:spPr>
          <a:xfrm>
            <a:off x="6088686" y="5852811"/>
            <a:ext cx="978767" cy="1897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   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879D4-3962-0F95-8FF8-B4995CD29E7A}"/>
              </a:ext>
            </a:extLst>
          </p:cNvPr>
          <p:cNvSpPr/>
          <p:nvPr/>
        </p:nvSpPr>
        <p:spPr>
          <a:xfrm>
            <a:off x="1209677" y="5010977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파일업로드</a:t>
            </a:r>
            <a:endParaRPr lang="ko-KR" altLang="en-US" sz="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E9CDE8-E8AF-E76E-1A72-DEB3243E42A5}"/>
              </a:ext>
            </a:extLst>
          </p:cNvPr>
          <p:cNvSpPr/>
          <p:nvPr/>
        </p:nvSpPr>
        <p:spPr>
          <a:xfrm>
            <a:off x="2181225" y="5015349"/>
            <a:ext cx="1276350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53EACC-0DB1-D87F-AB58-B05D0C47F7B2}"/>
              </a:ext>
            </a:extLst>
          </p:cNvPr>
          <p:cNvSpPr/>
          <p:nvPr/>
        </p:nvSpPr>
        <p:spPr>
          <a:xfrm>
            <a:off x="3457575" y="5010978"/>
            <a:ext cx="411042" cy="2473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선택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1BA86A-B811-B7A5-D912-857E3E5F2219}"/>
              </a:ext>
            </a:extLst>
          </p:cNvPr>
          <p:cNvSpPr/>
          <p:nvPr/>
        </p:nvSpPr>
        <p:spPr>
          <a:xfrm>
            <a:off x="1209677" y="5374399"/>
            <a:ext cx="742950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파일업로드</a:t>
            </a:r>
            <a:endParaRPr lang="ko-KR" altLang="en-US" sz="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927040-B47E-4B33-53B6-45F5AA500E27}"/>
              </a:ext>
            </a:extLst>
          </p:cNvPr>
          <p:cNvSpPr/>
          <p:nvPr/>
        </p:nvSpPr>
        <p:spPr>
          <a:xfrm>
            <a:off x="2181225" y="5378771"/>
            <a:ext cx="1276350" cy="23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5224BC-37F2-37A1-52D1-E04769B0C41C}"/>
              </a:ext>
            </a:extLst>
          </p:cNvPr>
          <p:cNvSpPr/>
          <p:nvPr/>
        </p:nvSpPr>
        <p:spPr>
          <a:xfrm>
            <a:off x="3457575" y="5383642"/>
            <a:ext cx="411042" cy="238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선택</a:t>
            </a:r>
            <a:endParaRPr lang="ko-KR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BF090A-5E7D-2D9C-5581-8BABD3024D60}"/>
              </a:ext>
            </a:extLst>
          </p:cNvPr>
          <p:cNvSpPr txBox="1"/>
          <p:nvPr/>
        </p:nvSpPr>
        <p:spPr>
          <a:xfrm>
            <a:off x="2111864" y="4397526"/>
            <a:ext cx="1101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25000"/>
                  </a:schemeClr>
                </a:solidFill>
              </a:rPr>
              <a:t>ㆍ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등록된 파일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1.jpg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BE4579-DA33-8CDC-A7AF-0DD22CD19B9F}"/>
              </a:ext>
            </a:extLst>
          </p:cNvPr>
          <p:cNvSpPr txBox="1"/>
          <p:nvPr/>
        </p:nvSpPr>
        <p:spPr>
          <a:xfrm>
            <a:off x="3381763" y="4394101"/>
            <a:ext cx="1101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25000"/>
                  </a:schemeClr>
                </a:solidFill>
              </a:rPr>
              <a:t>ㆍ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등록된 파일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2.jpg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DA580D-D8CD-C03A-C835-06957E6B932D}"/>
              </a:ext>
            </a:extLst>
          </p:cNvPr>
          <p:cNvSpPr/>
          <p:nvPr/>
        </p:nvSpPr>
        <p:spPr>
          <a:xfrm>
            <a:off x="3164956" y="4427368"/>
            <a:ext cx="169142" cy="1463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X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8F7D02-26A9-D5EC-25CD-9B8F1C36F14B}"/>
              </a:ext>
            </a:extLst>
          </p:cNvPr>
          <p:cNvSpPr/>
          <p:nvPr/>
        </p:nvSpPr>
        <p:spPr>
          <a:xfrm>
            <a:off x="4455196" y="4427368"/>
            <a:ext cx="169142" cy="1463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13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1725</TotalTime>
  <Words>876</Words>
  <Application>Microsoft Office PowerPoint</Application>
  <PresentationFormat>와이드스크린</PresentationFormat>
  <Paragraphs>244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모세현</dc:creator>
  <cp:lastModifiedBy>이 진원</cp:lastModifiedBy>
  <cp:revision>165</cp:revision>
  <cp:lastPrinted>2022-12-06T01:25:08Z</cp:lastPrinted>
  <dcterms:created xsi:type="dcterms:W3CDTF">2020-01-31T04:56:34Z</dcterms:created>
  <dcterms:modified xsi:type="dcterms:W3CDTF">2023-12-01T05:15:45Z</dcterms:modified>
</cp:coreProperties>
</file>