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256D-5D73-4C54-87FA-85A7500F5570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6666-DEEF-49F3-B88C-88EB69C85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52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256D-5D73-4C54-87FA-85A7500F5570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6666-DEEF-49F3-B88C-88EB69C85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5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256D-5D73-4C54-87FA-85A7500F5570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6666-DEEF-49F3-B88C-88EB69C85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88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256D-5D73-4C54-87FA-85A7500F5570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6666-DEEF-49F3-B88C-88EB69C85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66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256D-5D73-4C54-87FA-85A7500F5570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6666-DEEF-49F3-B88C-88EB69C85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34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256D-5D73-4C54-87FA-85A7500F5570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6666-DEEF-49F3-B88C-88EB69C85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70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256D-5D73-4C54-87FA-85A7500F5570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6666-DEEF-49F3-B88C-88EB69C85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06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256D-5D73-4C54-87FA-85A7500F5570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6666-DEEF-49F3-B88C-88EB69C85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3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256D-5D73-4C54-87FA-85A7500F5570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6666-DEEF-49F3-B88C-88EB69C85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51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256D-5D73-4C54-87FA-85A7500F5570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6666-DEEF-49F3-B88C-88EB69C85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59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256D-5D73-4C54-87FA-85A7500F5570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6666-DEEF-49F3-B88C-88EB69C85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59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256D-5D73-4C54-87FA-85A7500F5570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76666-DEEF-49F3-B88C-88EB69C85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46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505" y="1685265"/>
            <a:ext cx="7845451" cy="354825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414409" y="2182119"/>
            <a:ext cx="4773642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bliqueBottomLeft"/>
              <a:lightRig rig="harsh" dir="t"/>
            </a:scene3d>
            <a:sp3d extrusionH="57150" contourW="57150" prstMaterial="matte">
              <a:bevelT w="63500" h="12700" prst="slope"/>
              <a:contourClr>
                <a:srgbClr val="0070C0"/>
              </a:contourClr>
            </a:sp3d>
          </a:bodyPr>
          <a:lstStyle/>
          <a:p>
            <a:r>
              <a:rPr lang="en-US" altLang="ko-KR" sz="8000" b="1" dirty="0" smtClean="0">
                <a:ln w="76200">
                  <a:solidFill>
                    <a:srgbClr val="0070C0"/>
                  </a:solidFill>
                </a:ln>
                <a:solidFill>
                  <a:srgbClr val="FFFF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okemon Solid" panose="040B0500000000000000" pitchFamily="82" charset="2"/>
              </a:rPr>
              <a:t>PIKACHU</a:t>
            </a:r>
          </a:p>
          <a:p>
            <a:r>
              <a:rPr lang="en-US" altLang="ko-KR" sz="8000" b="1" dirty="0" smtClean="0">
                <a:ln w="76200">
                  <a:solidFill>
                    <a:srgbClr val="0070C0"/>
                  </a:solidFill>
                </a:ln>
                <a:solidFill>
                  <a:srgbClr val="FFFF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okemon Solid" panose="040B0500000000000000" pitchFamily="82" charset="2"/>
              </a:rPr>
              <a:t>Chronicle</a:t>
            </a:r>
            <a:endParaRPr lang="ko-KR" altLang="en-US" sz="8000" b="1" dirty="0" smtClean="0">
              <a:ln w="76200">
                <a:solidFill>
                  <a:srgbClr val="0070C0"/>
                </a:solidFill>
              </a:ln>
              <a:solidFill>
                <a:srgbClr val="FFFF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Pokemon Solid" panose="040B0500000000000000" pitchFamily="8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65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Pokemon Solid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wonjun jin</dc:creator>
  <cp:lastModifiedBy>wonjun jin</cp:lastModifiedBy>
  <cp:revision>3</cp:revision>
  <dcterms:created xsi:type="dcterms:W3CDTF">2018-03-21T07:01:46Z</dcterms:created>
  <dcterms:modified xsi:type="dcterms:W3CDTF">2018-03-21T07:42:43Z</dcterms:modified>
</cp:coreProperties>
</file>