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sldIdLst>
    <p:sldId id="283" r:id="rId3"/>
    <p:sldId id="257" r:id="rId4"/>
    <p:sldId id="267" r:id="rId5"/>
    <p:sldId id="288" r:id="rId6"/>
    <p:sldId id="285" r:id="rId7"/>
    <p:sldId id="284" r:id="rId8"/>
    <p:sldId id="287" r:id="rId9"/>
    <p:sldId id="279" r:id="rId10"/>
    <p:sldId id="290" r:id="rId11"/>
    <p:sldId id="289" r:id="rId12"/>
    <p:sldId id="280" r:id="rId13"/>
    <p:sldId id="275" r:id="rId14"/>
    <p:sldId id="276" r:id="rId15"/>
    <p:sldId id="277" r:id="rId16"/>
    <p:sldId id="278" r:id="rId17"/>
    <p:sldId id="273" r:id="rId18"/>
    <p:sldId id="282" r:id="rId19"/>
    <p:sldId id="274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3A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9526"/>
    <p:restoredTop sz="94647"/>
  </p:normalViewPr>
  <p:slideViewPr>
    <p:cSldViewPr>
      <p:cViewPr varScale="1">
        <p:scale>
          <a:sx n="63" d="100"/>
          <a:sy n="63" d="100"/>
        </p:scale>
        <p:origin x="677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4B5B0B-1A63-C348-82D2-D8C2DB6A0F91}" type="doc">
      <dgm:prSet loTypeId="urn:microsoft.com/office/officeart/2005/8/layout/radial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DCEF1E8-15DC-814F-9D39-6B754E941D79}">
      <dgm:prSet phldrT="[텍스트]"/>
      <dgm:spPr>
        <a:solidFill>
          <a:schemeClr val="accent3">
            <a:lumMod val="75000"/>
          </a:schemeClr>
        </a:solidFill>
      </dgm:spPr>
      <dgm:t>
        <a:bodyPr/>
        <a:lstStyle/>
        <a:p>
          <a:pPr latinLnBrk="1"/>
          <a:r>
            <a:rPr lang="en-US" altLang="ko-KR" dirty="0"/>
            <a:t>AV Real Estate</a:t>
          </a:r>
          <a:endParaRPr lang="ko-KR" altLang="en-US" dirty="0"/>
        </a:p>
      </dgm:t>
    </dgm:pt>
    <dgm:pt modelId="{20E8D264-178F-4C40-883D-BFECBBD90D79}" type="parTrans" cxnId="{717093FC-8ED7-854A-B09A-D90DE63B5D3E}">
      <dgm:prSet/>
      <dgm:spPr/>
      <dgm:t>
        <a:bodyPr/>
        <a:lstStyle/>
        <a:p>
          <a:pPr latinLnBrk="1"/>
          <a:endParaRPr lang="ko-KR" altLang="en-US"/>
        </a:p>
      </dgm:t>
    </dgm:pt>
    <dgm:pt modelId="{5037E69D-ECFA-AE46-829A-3A1108C23823}" type="sibTrans" cxnId="{717093FC-8ED7-854A-B09A-D90DE63B5D3E}">
      <dgm:prSet/>
      <dgm:spPr/>
      <dgm:t>
        <a:bodyPr/>
        <a:lstStyle/>
        <a:p>
          <a:pPr latinLnBrk="1"/>
          <a:endParaRPr lang="ko-KR" altLang="en-US"/>
        </a:p>
      </dgm:t>
    </dgm:pt>
    <dgm:pt modelId="{E67AE571-99C5-3F42-BDCB-791CE208D15B}">
      <dgm:prSet phldrT="[텍스트]"/>
      <dgm:spPr>
        <a:solidFill>
          <a:srgbClr val="273A3C"/>
        </a:solidFill>
      </dgm:spPr>
      <dgm:t>
        <a:bodyPr/>
        <a:lstStyle/>
        <a:p>
          <a:pPr latinLnBrk="1"/>
          <a:r>
            <a:rPr lang="en-US" altLang="ko-KR" dirty="0"/>
            <a:t>AR</a:t>
          </a:r>
          <a:endParaRPr lang="ko-KR" altLang="en-US" dirty="0"/>
        </a:p>
      </dgm:t>
    </dgm:pt>
    <dgm:pt modelId="{05B7C10F-C0D2-944B-ACF8-3845499BE4C4}" type="parTrans" cxnId="{9FBC3B6A-1C11-1C48-BBD4-7D7E798E2ECF}">
      <dgm:prSet/>
      <dgm:spPr>
        <a:ln>
          <a:solidFill>
            <a:srgbClr val="273A3C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E860CF38-E1A6-854F-9B22-9AB2B3EAE153}" type="sibTrans" cxnId="{9FBC3B6A-1C11-1C48-BBD4-7D7E798E2ECF}">
      <dgm:prSet/>
      <dgm:spPr/>
      <dgm:t>
        <a:bodyPr/>
        <a:lstStyle/>
        <a:p>
          <a:pPr latinLnBrk="1"/>
          <a:endParaRPr lang="ko-KR" altLang="en-US"/>
        </a:p>
      </dgm:t>
    </dgm:pt>
    <dgm:pt modelId="{6D113A39-2B0E-4249-984E-08AF14D0C600}">
      <dgm:prSet phldrT="[텍스트]"/>
      <dgm:spPr>
        <a:solidFill>
          <a:srgbClr val="273A3C"/>
        </a:solidFill>
      </dgm:spPr>
      <dgm:t>
        <a:bodyPr/>
        <a:lstStyle/>
        <a:p>
          <a:pPr latinLnBrk="1"/>
          <a:r>
            <a:rPr lang="en-US" altLang="ko-KR" dirty="0"/>
            <a:t>DB</a:t>
          </a:r>
          <a:endParaRPr lang="ko-KR" altLang="en-US" dirty="0"/>
        </a:p>
      </dgm:t>
    </dgm:pt>
    <dgm:pt modelId="{6BAF4342-25BF-5444-8C51-FA73A72FE605}" type="parTrans" cxnId="{30AB993D-1522-E049-BBED-B282B58AC886}">
      <dgm:prSet/>
      <dgm:spPr>
        <a:ln>
          <a:solidFill>
            <a:srgbClr val="273A3C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E6280904-B0C9-3C43-8C9B-7CD6657C8874}" type="sibTrans" cxnId="{30AB993D-1522-E049-BBED-B282B58AC886}">
      <dgm:prSet/>
      <dgm:spPr/>
      <dgm:t>
        <a:bodyPr/>
        <a:lstStyle/>
        <a:p>
          <a:pPr latinLnBrk="1"/>
          <a:endParaRPr lang="ko-KR" altLang="en-US"/>
        </a:p>
      </dgm:t>
    </dgm:pt>
    <dgm:pt modelId="{E47282FE-1D94-3146-B932-C97DEAE533AA}">
      <dgm:prSet phldrT="[텍스트]"/>
      <dgm:spPr>
        <a:solidFill>
          <a:srgbClr val="273A3C"/>
        </a:solidFill>
      </dgm:spPr>
      <dgm:t>
        <a:bodyPr/>
        <a:lstStyle/>
        <a:p>
          <a:pPr latinLnBrk="1"/>
          <a:r>
            <a:rPr lang="en-US" altLang="ko-KR" dirty="0"/>
            <a:t>AWS</a:t>
          </a:r>
          <a:endParaRPr lang="ko-KR" altLang="en-US" dirty="0"/>
        </a:p>
      </dgm:t>
    </dgm:pt>
    <dgm:pt modelId="{7AC65B3C-A623-B544-AA4B-0FD3B62569D5}" type="parTrans" cxnId="{81BECAD8-4DA0-0743-AF05-4CE877E2B7E4}">
      <dgm:prSet/>
      <dgm:spPr>
        <a:ln>
          <a:solidFill>
            <a:srgbClr val="273A3C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DC7EFB93-93A2-324D-B79E-619B6F1847FB}" type="sibTrans" cxnId="{81BECAD8-4DA0-0743-AF05-4CE877E2B7E4}">
      <dgm:prSet/>
      <dgm:spPr/>
      <dgm:t>
        <a:bodyPr/>
        <a:lstStyle/>
        <a:p>
          <a:pPr latinLnBrk="1"/>
          <a:endParaRPr lang="ko-KR" altLang="en-US"/>
        </a:p>
      </dgm:t>
    </dgm:pt>
    <dgm:pt modelId="{BED8B49A-83AA-9645-9968-6A86D1BC7270}">
      <dgm:prSet phldrT="[텍스트]"/>
      <dgm:spPr>
        <a:solidFill>
          <a:srgbClr val="273A3C"/>
        </a:solidFill>
      </dgm:spPr>
      <dgm:t>
        <a:bodyPr/>
        <a:lstStyle/>
        <a:p>
          <a:pPr latinLnBrk="1"/>
          <a:r>
            <a:rPr lang="en-US" altLang="ko-KR" dirty="0"/>
            <a:t>VR</a:t>
          </a:r>
          <a:endParaRPr lang="ko-KR" altLang="en-US" dirty="0"/>
        </a:p>
      </dgm:t>
    </dgm:pt>
    <dgm:pt modelId="{377ADE01-A907-6E46-A01C-80B07234639C}" type="parTrans" cxnId="{1E2E0659-F0E7-DA48-BB87-0AE02AADAC49}">
      <dgm:prSet/>
      <dgm:spPr>
        <a:ln>
          <a:solidFill>
            <a:srgbClr val="273A3C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BCCE6C11-7A77-AE45-AE4A-660A8505832F}" type="sibTrans" cxnId="{1E2E0659-F0E7-DA48-BB87-0AE02AADAC49}">
      <dgm:prSet/>
      <dgm:spPr/>
      <dgm:t>
        <a:bodyPr/>
        <a:lstStyle/>
        <a:p>
          <a:pPr latinLnBrk="1"/>
          <a:endParaRPr lang="ko-KR" altLang="en-US"/>
        </a:p>
      </dgm:t>
    </dgm:pt>
    <dgm:pt modelId="{8033D50A-B8FC-6B45-B0D2-1C7BB840907E}">
      <dgm:prSet phldrT="[텍스트]"/>
      <dgm:spPr>
        <a:solidFill>
          <a:srgbClr val="273A3C"/>
        </a:solidFill>
      </dgm:spPr>
      <dgm:t>
        <a:bodyPr/>
        <a:lstStyle/>
        <a:p>
          <a:pPr latinLnBrk="1"/>
          <a:r>
            <a:rPr lang="en-US" altLang="ko-KR" dirty="0"/>
            <a:t>Unity</a:t>
          </a:r>
          <a:endParaRPr lang="ko-KR" altLang="en-US" dirty="0"/>
        </a:p>
      </dgm:t>
    </dgm:pt>
    <dgm:pt modelId="{F29F2459-1893-9848-8ED7-CD97D4F4327F}" type="parTrans" cxnId="{79E4FD08-EF9B-D14E-9F23-2A4909EC0EEE}">
      <dgm:prSet/>
      <dgm:spPr>
        <a:ln>
          <a:solidFill>
            <a:srgbClr val="273A3C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CCFF2C81-BD9C-9047-A652-2A54D974BE5B}" type="sibTrans" cxnId="{79E4FD08-EF9B-D14E-9F23-2A4909EC0EEE}">
      <dgm:prSet/>
      <dgm:spPr/>
      <dgm:t>
        <a:bodyPr/>
        <a:lstStyle/>
        <a:p>
          <a:pPr latinLnBrk="1"/>
          <a:endParaRPr lang="ko-KR" altLang="en-US"/>
        </a:p>
      </dgm:t>
    </dgm:pt>
    <dgm:pt modelId="{3B9AC2FA-4079-3840-884E-008DEF1868CE}" type="pres">
      <dgm:prSet presAssocID="{3A4B5B0B-1A63-C348-82D2-D8C2DB6A0F91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17387FA-A1F7-8242-972C-706224FB94EE}" type="pres">
      <dgm:prSet presAssocID="{9DCEF1E8-15DC-814F-9D39-6B754E941D79}" presName="centerShape" presStyleLbl="node0" presStyleIdx="0" presStyleCnt="1"/>
      <dgm:spPr/>
    </dgm:pt>
    <dgm:pt modelId="{1942B61B-0A2B-4648-BFD2-490D59E87826}" type="pres">
      <dgm:prSet presAssocID="{05B7C10F-C0D2-944B-ACF8-3845499BE4C4}" presName="Name9" presStyleLbl="parChTrans1D2" presStyleIdx="0" presStyleCnt="5"/>
      <dgm:spPr/>
    </dgm:pt>
    <dgm:pt modelId="{1B4B75FF-0603-7D40-B2AF-7E58D338AB05}" type="pres">
      <dgm:prSet presAssocID="{05B7C10F-C0D2-944B-ACF8-3845499BE4C4}" presName="connTx" presStyleLbl="parChTrans1D2" presStyleIdx="0" presStyleCnt="5"/>
      <dgm:spPr/>
    </dgm:pt>
    <dgm:pt modelId="{39D1AD52-B427-874D-9E40-BBC7EC9407FB}" type="pres">
      <dgm:prSet presAssocID="{E67AE571-99C5-3F42-BDCB-791CE208D15B}" presName="node" presStyleLbl="node1" presStyleIdx="0" presStyleCnt="5">
        <dgm:presLayoutVars>
          <dgm:bulletEnabled val="1"/>
        </dgm:presLayoutVars>
      </dgm:prSet>
      <dgm:spPr/>
    </dgm:pt>
    <dgm:pt modelId="{FAF843E1-12D8-7245-B298-3A007CB55CF3}" type="pres">
      <dgm:prSet presAssocID="{F29F2459-1893-9848-8ED7-CD97D4F4327F}" presName="Name9" presStyleLbl="parChTrans1D2" presStyleIdx="1" presStyleCnt="5"/>
      <dgm:spPr/>
    </dgm:pt>
    <dgm:pt modelId="{E2D67DD3-F40B-E449-852F-34D6C0CD9ED3}" type="pres">
      <dgm:prSet presAssocID="{F29F2459-1893-9848-8ED7-CD97D4F4327F}" presName="connTx" presStyleLbl="parChTrans1D2" presStyleIdx="1" presStyleCnt="5"/>
      <dgm:spPr/>
    </dgm:pt>
    <dgm:pt modelId="{9FE43FEF-E2CC-4D4D-99FD-844970A89D5C}" type="pres">
      <dgm:prSet presAssocID="{8033D50A-B8FC-6B45-B0D2-1C7BB840907E}" presName="node" presStyleLbl="node1" presStyleIdx="1" presStyleCnt="5">
        <dgm:presLayoutVars>
          <dgm:bulletEnabled val="1"/>
        </dgm:presLayoutVars>
      </dgm:prSet>
      <dgm:spPr/>
    </dgm:pt>
    <dgm:pt modelId="{066828A5-9BEB-2647-88A0-47164876B57C}" type="pres">
      <dgm:prSet presAssocID="{6BAF4342-25BF-5444-8C51-FA73A72FE605}" presName="Name9" presStyleLbl="parChTrans1D2" presStyleIdx="2" presStyleCnt="5"/>
      <dgm:spPr/>
    </dgm:pt>
    <dgm:pt modelId="{04C37F20-7B5C-6040-899B-ED32CB537C6D}" type="pres">
      <dgm:prSet presAssocID="{6BAF4342-25BF-5444-8C51-FA73A72FE605}" presName="connTx" presStyleLbl="parChTrans1D2" presStyleIdx="2" presStyleCnt="5"/>
      <dgm:spPr/>
    </dgm:pt>
    <dgm:pt modelId="{018BC66C-005A-144A-915A-B10D7E8F91E4}" type="pres">
      <dgm:prSet presAssocID="{6D113A39-2B0E-4249-984E-08AF14D0C600}" presName="node" presStyleLbl="node1" presStyleIdx="2" presStyleCnt="5">
        <dgm:presLayoutVars>
          <dgm:bulletEnabled val="1"/>
        </dgm:presLayoutVars>
      </dgm:prSet>
      <dgm:spPr/>
    </dgm:pt>
    <dgm:pt modelId="{5B570A08-B1DE-7E43-8D3B-966704CA3762}" type="pres">
      <dgm:prSet presAssocID="{7AC65B3C-A623-B544-AA4B-0FD3B62569D5}" presName="Name9" presStyleLbl="parChTrans1D2" presStyleIdx="3" presStyleCnt="5"/>
      <dgm:spPr/>
    </dgm:pt>
    <dgm:pt modelId="{744F8703-FE50-CA4E-9520-2DA7BF2BE694}" type="pres">
      <dgm:prSet presAssocID="{7AC65B3C-A623-B544-AA4B-0FD3B62569D5}" presName="connTx" presStyleLbl="parChTrans1D2" presStyleIdx="3" presStyleCnt="5"/>
      <dgm:spPr/>
    </dgm:pt>
    <dgm:pt modelId="{E8DF41C1-C15A-784E-912D-FAE389E904E7}" type="pres">
      <dgm:prSet presAssocID="{E47282FE-1D94-3146-B932-C97DEAE533AA}" presName="node" presStyleLbl="node1" presStyleIdx="3" presStyleCnt="5">
        <dgm:presLayoutVars>
          <dgm:bulletEnabled val="1"/>
        </dgm:presLayoutVars>
      </dgm:prSet>
      <dgm:spPr/>
    </dgm:pt>
    <dgm:pt modelId="{5C168C15-036A-1C4E-B8F9-1A1AE358B58F}" type="pres">
      <dgm:prSet presAssocID="{377ADE01-A907-6E46-A01C-80B07234639C}" presName="Name9" presStyleLbl="parChTrans1D2" presStyleIdx="4" presStyleCnt="5"/>
      <dgm:spPr/>
    </dgm:pt>
    <dgm:pt modelId="{EA8271CF-C075-274D-BECF-D6266A89BD91}" type="pres">
      <dgm:prSet presAssocID="{377ADE01-A907-6E46-A01C-80B07234639C}" presName="connTx" presStyleLbl="parChTrans1D2" presStyleIdx="4" presStyleCnt="5"/>
      <dgm:spPr/>
    </dgm:pt>
    <dgm:pt modelId="{646A061E-1ACC-0844-85A3-0499D74D13D7}" type="pres">
      <dgm:prSet presAssocID="{BED8B49A-83AA-9645-9968-6A86D1BC7270}" presName="node" presStyleLbl="node1" presStyleIdx="4" presStyleCnt="5">
        <dgm:presLayoutVars>
          <dgm:bulletEnabled val="1"/>
        </dgm:presLayoutVars>
      </dgm:prSet>
      <dgm:spPr/>
    </dgm:pt>
  </dgm:ptLst>
  <dgm:cxnLst>
    <dgm:cxn modelId="{7B542A07-CB52-1E4A-90C1-F5AAB114920E}" type="presOf" srcId="{BED8B49A-83AA-9645-9968-6A86D1BC7270}" destId="{646A061E-1ACC-0844-85A3-0499D74D13D7}" srcOrd="0" destOrd="0" presId="urn:microsoft.com/office/officeart/2005/8/layout/radial1"/>
    <dgm:cxn modelId="{79E4FD08-EF9B-D14E-9F23-2A4909EC0EEE}" srcId="{9DCEF1E8-15DC-814F-9D39-6B754E941D79}" destId="{8033D50A-B8FC-6B45-B0D2-1C7BB840907E}" srcOrd="1" destOrd="0" parTransId="{F29F2459-1893-9848-8ED7-CD97D4F4327F}" sibTransId="{CCFF2C81-BD9C-9047-A652-2A54D974BE5B}"/>
    <dgm:cxn modelId="{E715D02E-1910-7440-B39F-808592FD2E4B}" type="presOf" srcId="{377ADE01-A907-6E46-A01C-80B07234639C}" destId="{5C168C15-036A-1C4E-B8F9-1A1AE358B58F}" srcOrd="0" destOrd="0" presId="urn:microsoft.com/office/officeart/2005/8/layout/radial1"/>
    <dgm:cxn modelId="{30AB993D-1522-E049-BBED-B282B58AC886}" srcId="{9DCEF1E8-15DC-814F-9D39-6B754E941D79}" destId="{6D113A39-2B0E-4249-984E-08AF14D0C600}" srcOrd="2" destOrd="0" parTransId="{6BAF4342-25BF-5444-8C51-FA73A72FE605}" sibTransId="{E6280904-B0C9-3C43-8C9B-7CD6657C8874}"/>
    <dgm:cxn modelId="{AD939B3E-470C-0943-AA19-9CD501E7A02D}" type="presOf" srcId="{6D113A39-2B0E-4249-984E-08AF14D0C600}" destId="{018BC66C-005A-144A-915A-B10D7E8F91E4}" srcOrd="0" destOrd="0" presId="urn:microsoft.com/office/officeart/2005/8/layout/radial1"/>
    <dgm:cxn modelId="{19AA9D40-C877-6349-8053-B56600CEB934}" type="presOf" srcId="{6BAF4342-25BF-5444-8C51-FA73A72FE605}" destId="{066828A5-9BEB-2647-88A0-47164876B57C}" srcOrd="0" destOrd="0" presId="urn:microsoft.com/office/officeart/2005/8/layout/radial1"/>
    <dgm:cxn modelId="{7FA9BB5F-20A1-C94F-A3ED-9783F0D80B27}" type="presOf" srcId="{05B7C10F-C0D2-944B-ACF8-3845499BE4C4}" destId="{1B4B75FF-0603-7D40-B2AF-7E58D338AB05}" srcOrd="1" destOrd="0" presId="urn:microsoft.com/office/officeart/2005/8/layout/radial1"/>
    <dgm:cxn modelId="{00697346-9251-C443-8E75-5E48F05D2FF0}" type="presOf" srcId="{9DCEF1E8-15DC-814F-9D39-6B754E941D79}" destId="{517387FA-A1F7-8242-972C-706224FB94EE}" srcOrd="0" destOrd="0" presId="urn:microsoft.com/office/officeart/2005/8/layout/radial1"/>
    <dgm:cxn modelId="{49ED9367-7893-6C4C-B733-FCB194A9531D}" type="presOf" srcId="{E67AE571-99C5-3F42-BDCB-791CE208D15B}" destId="{39D1AD52-B427-874D-9E40-BBC7EC9407FB}" srcOrd="0" destOrd="0" presId="urn:microsoft.com/office/officeart/2005/8/layout/radial1"/>
    <dgm:cxn modelId="{C70AA949-54BC-8A4E-8126-EC2CA0206721}" type="presOf" srcId="{F29F2459-1893-9848-8ED7-CD97D4F4327F}" destId="{E2D67DD3-F40B-E449-852F-34D6C0CD9ED3}" srcOrd="1" destOrd="0" presId="urn:microsoft.com/office/officeart/2005/8/layout/radial1"/>
    <dgm:cxn modelId="{9FBC3B6A-1C11-1C48-BBD4-7D7E798E2ECF}" srcId="{9DCEF1E8-15DC-814F-9D39-6B754E941D79}" destId="{E67AE571-99C5-3F42-BDCB-791CE208D15B}" srcOrd="0" destOrd="0" parTransId="{05B7C10F-C0D2-944B-ACF8-3845499BE4C4}" sibTransId="{E860CF38-E1A6-854F-9B22-9AB2B3EAE153}"/>
    <dgm:cxn modelId="{7346C474-482F-B846-A971-734394D70174}" type="presOf" srcId="{05B7C10F-C0D2-944B-ACF8-3845499BE4C4}" destId="{1942B61B-0A2B-4648-BFD2-490D59E87826}" srcOrd="0" destOrd="0" presId="urn:microsoft.com/office/officeart/2005/8/layout/radial1"/>
    <dgm:cxn modelId="{57278A56-A1ED-1B40-9BF6-53D5215ADB50}" type="presOf" srcId="{7AC65B3C-A623-B544-AA4B-0FD3B62569D5}" destId="{744F8703-FE50-CA4E-9520-2DA7BF2BE694}" srcOrd="1" destOrd="0" presId="urn:microsoft.com/office/officeart/2005/8/layout/radial1"/>
    <dgm:cxn modelId="{65670B77-A4E3-5F4F-A85D-1FD0CC348169}" type="presOf" srcId="{7AC65B3C-A623-B544-AA4B-0FD3B62569D5}" destId="{5B570A08-B1DE-7E43-8D3B-966704CA3762}" srcOrd="0" destOrd="0" presId="urn:microsoft.com/office/officeart/2005/8/layout/radial1"/>
    <dgm:cxn modelId="{1E2E0659-F0E7-DA48-BB87-0AE02AADAC49}" srcId="{9DCEF1E8-15DC-814F-9D39-6B754E941D79}" destId="{BED8B49A-83AA-9645-9968-6A86D1BC7270}" srcOrd="4" destOrd="0" parTransId="{377ADE01-A907-6E46-A01C-80B07234639C}" sibTransId="{BCCE6C11-7A77-AE45-AE4A-660A8505832F}"/>
    <dgm:cxn modelId="{D2875F88-AADA-D44B-87B6-3BC278165446}" type="presOf" srcId="{6BAF4342-25BF-5444-8C51-FA73A72FE605}" destId="{04C37F20-7B5C-6040-899B-ED32CB537C6D}" srcOrd="1" destOrd="0" presId="urn:microsoft.com/office/officeart/2005/8/layout/radial1"/>
    <dgm:cxn modelId="{9425F791-385F-5041-9F14-7D1BAC58BC8D}" type="presOf" srcId="{8033D50A-B8FC-6B45-B0D2-1C7BB840907E}" destId="{9FE43FEF-E2CC-4D4D-99FD-844970A89D5C}" srcOrd="0" destOrd="0" presId="urn:microsoft.com/office/officeart/2005/8/layout/radial1"/>
    <dgm:cxn modelId="{901CD095-05ED-4C4E-819D-C349529F3C11}" type="presOf" srcId="{377ADE01-A907-6E46-A01C-80B07234639C}" destId="{EA8271CF-C075-274D-BECF-D6266A89BD91}" srcOrd="1" destOrd="0" presId="urn:microsoft.com/office/officeart/2005/8/layout/radial1"/>
    <dgm:cxn modelId="{F69C3C97-F069-F44B-B86D-4F2A9F4E4556}" type="presOf" srcId="{3A4B5B0B-1A63-C348-82D2-D8C2DB6A0F91}" destId="{3B9AC2FA-4079-3840-884E-008DEF1868CE}" srcOrd="0" destOrd="0" presId="urn:microsoft.com/office/officeart/2005/8/layout/radial1"/>
    <dgm:cxn modelId="{54679CBD-9044-904C-A54C-A8A0EFD6D4F9}" type="presOf" srcId="{E47282FE-1D94-3146-B932-C97DEAE533AA}" destId="{E8DF41C1-C15A-784E-912D-FAE389E904E7}" srcOrd="0" destOrd="0" presId="urn:microsoft.com/office/officeart/2005/8/layout/radial1"/>
    <dgm:cxn modelId="{52DB51C6-7961-A343-917C-861EC6F64F0C}" type="presOf" srcId="{F29F2459-1893-9848-8ED7-CD97D4F4327F}" destId="{FAF843E1-12D8-7245-B298-3A007CB55CF3}" srcOrd="0" destOrd="0" presId="urn:microsoft.com/office/officeart/2005/8/layout/radial1"/>
    <dgm:cxn modelId="{81BECAD8-4DA0-0743-AF05-4CE877E2B7E4}" srcId="{9DCEF1E8-15DC-814F-9D39-6B754E941D79}" destId="{E47282FE-1D94-3146-B932-C97DEAE533AA}" srcOrd="3" destOrd="0" parTransId="{7AC65B3C-A623-B544-AA4B-0FD3B62569D5}" sibTransId="{DC7EFB93-93A2-324D-B79E-619B6F1847FB}"/>
    <dgm:cxn modelId="{717093FC-8ED7-854A-B09A-D90DE63B5D3E}" srcId="{3A4B5B0B-1A63-C348-82D2-D8C2DB6A0F91}" destId="{9DCEF1E8-15DC-814F-9D39-6B754E941D79}" srcOrd="0" destOrd="0" parTransId="{20E8D264-178F-4C40-883D-BFECBBD90D79}" sibTransId="{5037E69D-ECFA-AE46-829A-3A1108C23823}"/>
    <dgm:cxn modelId="{1889CB01-FDFE-0948-B370-25B2983E16CC}" type="presParOf" srcId="{3B9AC2FA-4079-3840-884E-008DEF1868CE}" destId="{517387FA-A1F7-8242-972C-706224FB94EE}" srcOrd="0" destOrd="0" presId="urn:microsoft.com/office/officeart/2005/8/layout/radial1"/>
    <dgm:cxn modelId="{87BF2F16-47CA-4D47-8D48-B46FD3899E40}" type="presParOf" srcId="{3B9AC2FA-4079-3840-884E-008DEF1868CE}" destId="{1942B61B-0A2B-4648-BFD2-490D59E87826}" srcOrd="1" destOrd="0" presId="urn:microsoft.com/office/officeart/2005/8/layout/radial1"/>
    <dgm:cxn modelId="{B15BF53E-69B9-8645-9ADA-8AD9EDD6B040}" type="presParOf" srcId="{1942B61B-0A2B-4648-BFD2-490D59E87826}" destId="{1B4B75FF-0603-7D40-B2AF-7E58D338AB05}" srcOrd="0" destOrd="0" presId="urn:microsoft.com/office/officeart/2005/8/layout/radial1"/>
    <dgm:cxn modelId="{AAEB1E1C-EEE0-DC42-BAEF-BB2ABA07C599}" type="presParOf" srcId="{3B9AC2FA-4079-3840-884E-008DEF1868CE}" destId="{39D1AD52-B427-874D-9E40-BBC7EC9407FB}" srcOrd="2" destOrd="0" presId="urn:microsoft.com/office/officeart/2005/8/layout/radial1"/>
    <dgm:cxn modelId="{2E41DC08-38F6-3C4F-8504-6C582710ADB3}" type="presParOf" srcId="{3B9AC2FA-4079-3840-884E-008DEF1868CE}" destId="{FAF843E1-12D8-7245-B298-3A007CB55CF3}" srcOrd="3" destOrd="0" presId="urn:microsoft.com/office/officeart/2005/8/layout/radial1"/>
    <dgm:cxn modelId="{F3068C36-B8E0-EB4A-9640-58C48415666E}" type="presParOf" srcId="{FAF843E1-12D8-7245-B298-3A007CB55CF3}" destId="{E2D67DD3-F40B-E449-852F-34D6C0CD9ED3}" srcOrd="0" destOrd="0" presId="urn:microsoft.com/office/officeart/2005/8/layout/radial1"/>
    <dgm:cxn modelId="{FCFE0342-C5DE-0648-839E-2470D0E46BFC}" type="presParOf" srcId="{3B9AC2FA-4079-3840-884E-008DEF1868CE}" destId="{9FE43FEF-E2CC-4D4D-99FD-844970A89D5C}" srcOrd="4" destOrd="0" presId="urn:microsoft.com/office/officeart/2005/8/layout/radial1"/>
    <dgm:cxn modelId="{987F69B1-DD68-DE43-8475-F115E1529E63}" type="presParOf" srcId="{3B9AC2FA-4079-3840-884E-008DEF1868CE}" destId="{066828A5-9BEB-2647-88A0-47164876B57C}" srcOrd="5" destOrd="0" presId="urn:microsoft.com/office/officeart/2005/8/layout/radial1"/>
    <dgm:cxn modelId="{85D6F327-612E-824F-8C1A-5ED9859214D6}" type="presParOf" srcId="{066828A5-9BEB-2647-88A0-47164876B57C}" destId="{04C37F20-7B5C-6040-899B-ED32CB537C6D}" srcOrd="0" destOrd="0" presId="urn:microsoft.com/office/officeart/2005/8/layout/radial1"/>
    <dgm:cxn modelId="{7B869FA0-20FC-7348-9866-0E8D991992F0}" type="presParOf" srcId="{3B9AC2FA-4079-3840-884E-008DEF1868CE}" destId="{018BC66C-005A-144A-915A-B10D7E8F91E4}" srcOrd="6" destOrd="0" presId="urn:microsoft.com/office/officeart/2005/8/layout/radial1"/>
    <dgm:cxn modelId="{73AD5464-AEC5-8A43-882E-AA248B2B3CD1}" type="presParOf" srcId="{3B9AC2FA-4079-3840-884E-008DEF1868CE}" destId="{5B570A08-B1DE-7E43-8D3B-966704CA3762}" srcOrd="7" destOrd="0" presId="urn:microsoft.com/office/officeart/2005/8/layout/radial1"/>
    <dgm:cxn modelId="{1E02669D-757C-3742-A5A3-2E755A3AF13F}" type="presParOf" srcId="{5B570A08-B1DE-7E43-8D3B-966704CA3762}" destId="{744F8703-FE50-CA4E-9520-2DA7BF2BE694}" srcOrd="0" destOrd="0" presId="urn:microsoft.com/office/officeart/2005/8/layout/radial1"/>
    <dgm:cxn modelId="{53A5329D-17A2-C845-91CE-6B3B614861D4}" type="presParOf" srcId="{3B9AC2FA-4079-3840-884E-008DEF1868CE}" destId="{E8DF41C1-C15A-784E-912D-FAE389E904E7}" srcOrd="8" destOrd="0" presId="urn:microsoft.com/office/officeart/2005/8/layout/radial1"/>
    <dgm:cxn modelId="{CB4E644F-4FCA-9942-AECD-12A81F0256BA}" type="presParOf" srcId="{3B9AC2FA-4079-3840-884E-008DEF1868CE}" destId="{5C168C15-036A-1C4E-B8F9-1A1AE358B58F}" srcOrd="9" destOrd="0" presId="urn:microsoft.com/office/officeart/2005/8/layout/radial1"/>
    <dgm:cxn modelId="{D0E717C4-740E-EE49-A03F-BA468B554BCB}" type="presParOf" srcId="{5C168C15-036A-1C4E-B8F9-1A1AE358B58F}" destId="{EA8271CF-C075-274D-BECF-D6266A89BD91}" srcOrd="0" destOrd="0" presId="urn:microsoft.com/office/officeart/2005/8/layout/radial1"/>
    <dgm:cxn modelId="{EF96DBF7-9FAF-124C-BD4A-B63B506247D8}" type="presParOf" srcId="{3B9AC2FA-4079-3840-884E-008DEF1868CE}" destId="{646A061E-1ACC-0844-85A3-0499D74D13D7}" srcOrd="1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7387FA-A1F7-8242-972C-706224FB94EE}">
      <dsp:nvSpPr>
        <dsp:cNvPr id="0" name=""/>
        <dsp:cNvSpPr/>
      </dsp:nvSpPr>
      <dsp:spPr>
        <a:xfrm>
          <a:off x="2284511" y="1988479"/>
          <a:ext cx="1526976" cy="1526976"/>
        </a:xfrm>
        <a:prstGeom prst="ellipse">
          <a:avLst/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300" kern="1200" dirty="0"/>
            <a:t>AV Real Estate</a:t>
          </a:r>
          <a:endParaRPr lang="ko-KR" altLang="en-US" sz="2300" kern="1200" dirty="0"/>
        </a:p>
      </dsp:txBody>
      <dsp:txXfrm>
        <a:off x="2508131" y="2212099"/>
        <a:ext cx="1079736" cy="1079736"/>
      </dsp:txXfrm>
    </dsp:sp>
    <dsp:sp modelId="{1942B61B-0A2B-4648-BFD2-490D59E87826}">
      <dsp:nvSpPr>
        <dsp:cNvPr id="0" name=""/>
        <dsp:cNvSpPr/>
      </dsp:nvSpPr>
      <dsp:spPr>
        <a:xfrm rot="16200000">
          <a:off x="2818758" y="1736694"/>
          <a:ext cx="458482" cy="45087"/>
        </a:xfrm>
        <a:custGeom>
          <a:avLst/>
          <a:gdLst/>
          <a:ahLst/>
          <a:cxnLst/>
          <a:rect l="0" t="0" r="0" b="0"/>
          <a:pathLst>
            <a:path>
              <a:moveTo>
                <a:pt x="0" y="22543"/>
              </a:moveTo>
              <a:lnTo>
                <a:pt x="458482" y="22543"/>
              </a:lnTo>
            </a:path>
          </a:pathLst>
        </a:custGeom>
        <a:noFill/>
        <a:ln w="6350" cap="flat" cmpd="sng" algn="ctr">
          <a:solidFill>
            <a:srgbClr val="273A3C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036537" y="1747775"/>
        <a:ext cx="22924" cy="22924"/>
      </dsp:txXfrm>
    </dsp:sp>
    <dsp:sp modelId="{39D1AD52-B427-874D-9E40-BBC7EC9407FB}">
      <dsp:nvSpPr>
        <dsp:cNvPr id="0" name=""/>
        <dsp:cNvSpPr/>
      </dsp:nvSpPr>
      <dsp:spPr>
        <a:xfrm>
          <a:off x="2284511" y="3020"/>
          <a:ext cx="1526976" cy="1526976"/>
        </a:xfrm>
        <a:prstGeom prst="ellipse">
          <a:avLst/>
        </a:prstGeom>
        <a:solidFill>
          <a:srgbClr val="273A3C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400" kern="1200" dirty="0"/>
            <a:t>AR</a:t>
          </a:r>
          <a:endParaRPr lang="ko-KR" altLang="en-US" sz="3400" kern="1200" dirty="0"/>
        </a:p>
      </dsp:txBody>
      <dsp:txXfrm>
        <a:off x="2508131" y="226640"/>
        <a:ext cx="1079736" cy="1079736"/>
      </dsp:txXfrm>
    </dsp:sp>
    <dsp:sp modelId="{FAF843E1-12D8-7245-B298-3A007CB55CF3}">
      <dsp:nvSpPr>
        <dsp:cNvPr id="0" name=""/>
        <dsp:cNvSpPr/>
      </dsp:nvSpPr>
      <dsp:spPr>
        <a:xfrm rot="20520000">
          <a:off x="3762900" y="2422653"/>
          <a:ext cx="458482" cy="45087"/>
        </a:xfrm>
        <a:custGeom>
          <a:avLst/>
          <a:gdLst/>
          <a:ahLst/>
          <a:cxnLst/>
          <a:rect l="0" t="0" r="0" b="0"/>
          <a:pathLst>
            <a:path>
              <a:moveTo>
                <a:pt x="0" y="22543"/>
              </a:moveTo>
              <a:lnTo>
                <a:pt x="458482" y="22543"/>
              </a:lnTo>
            </a:path>
          </a:pathLst>
        </a:custGeom>
        <a:noFill/>
        <a:ln w="6350" cap="flat" cmpd="sng" algn="ctr">
          <a:solidFill>
            <a:srgbClr val="273A3C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980679" y="2433735"/>
        <a:ext cx="22924" cy="22924"/>
      </dsp:txXfrm>
    </dsp:sp>
    <dsp:sp modelId="{9FE43FEF-E2CC-4D4D-99FD-844970A89D5C}">
      <dsp:nvSpPr>
        <dsp:cNvPr id="0" name=""/>
        <dsp:cNvSpPr/>
      </dsp:nvSpPr>
      <dsp:spPr>
        <a:xfrm>
          <a:off x="4172795" y="1374938"/>
          <a:ext cx="1526976" cy="1526976"/>
        </a:xfrm>
        <a:prstGeom prst="ellipse">
          <a:avLst/>
        </a:prstGeom>
        <a:solidFill>
          <a:srgbClr val="273A3C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400" kern="1200" dirty="0"/>
            <a:t>Unity</a:t>
          </a:r>
          <a:endParaRPr lang="ko-KR" altLang="en-US" sz="3400" kern="1200" dirty="0"/>
        </a:p>
      </dsp:txBody>
      <dsp:txXfrm>
        <a:off x="4396415" y="1598558"/>
        <a:ext cx="1079736" cy="1079736"/>
      </dsp:txXfrm>
    </dsp:sp>
    <dsp:sp modelId="{066828A5-9BEB-2647-88A0-47164876B57C}">
      <dsp:nvSpPr>
        <dsp:cNvPr id="0" name=""/>
        <dsp:cNvSpPr/>
      </dsp:nvSpPr>
      <dsp:spPr>
        <a:xfrm rot="3240000">
          <a:off x="3402270" y="3532558"/>
          <a:ext cx="458482" cy="45087"/>
        </a:xfrm>
        <a:custGeom>
          <a:avLst/>
          <a:gdLst/>
          <a:ahLst/>
          <a:cxnLst/>
          <a:rect l="0" t="0" r="0" b="0"/>
          <a:pathLst>
            <a:path>
              <a:moveTo>
                <a:pt x="0" y="22543"/>
              </a:moveTo>
              <a:lnTo>
                <a:pt x="458482" y="22543"/>
              </a:lnTo>
            </a:path>
          </a:pathLst>
        </a:custGeom>
        <a:noFill/>
        <a:ln w="6350" cap="flat" cmpd="sng" algn="ctr">
          <a:solidFill>
            <a:srgbClr val="273A3C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620049" y="3543640"/>
        <a:ext cx="22924" cy="22924"/>
      </dsp:txXfrm>
    </dsp:sp>
    <dsp:sp modelId="{018BC66C-005A-144A-915A-B10D7E8F91E4}">
      <dsp:nvSpPr>
        <dsp:cNvPr id="0" name=""/>
        <dsp:cNvSpPr/>
      </dsp:nvSpPr>
      <dsp:spPr>
        <a:xfrm>
          <a:off x="3451535" y="3594749"/>
          <a:ext cx="1526976" cy="1526976"/>
        </a:xfrm>
        <a:prstGeom prst="ellipse">
          <a:avLst/>
        </a:prstGeom>
        <a:solidFill>
          <a:srgbClr val="273A3C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400" kern="1200" dirty="0"/>
            <a:t>DB</a:t>
          </a:r>
          <a:endParaRPr lang="ko-KR" altLang="en-US" sz="3400" kern="1200" dirty="0"/>
        </a:p>
      </dsp:txBody>
      <dsp:txXfrm>
        <a:off x="3675155" y="3818369"/>
        <a:ext cx="1079736" cy="1079736"/>
      </dsp:txXfrm>
    </dsp:sp>
    <dsp:sp modelId="{5B570A08-B1DE-7E43-8D3B-966704CA3762}">
      <dsp:nvSpPr>
        <dsp:cNvPr id="0" name=""/>
        <dsp:cNvSpPr/>
      </dsp:nvSpPr>
      <dsp:spPr>
        <a:xfrm rot="7560000">
          <a:off x="2235247" y="3532558"/>
          <a:ext cx="458482" cy="45087"/>
        </a:xfrm>
        <a:custGeom>
          <a:avLst/>
          <a:gdLst/>
          <a:ahLst/>
          <a:cxnLst/>
          <a:rect l="0" t="0" r="0" b="0"/>
          <a:pathLst>
            <a:path>
              <a:moveTo>
                <a:pt x="0" y="22543"/>
              </a:moveTo>
              <a:lnTo>
                <a:pt x="458482" y="22543"/>
              </a:lnTo>
            </a:path>
          </a:pathLst>
        </a:custGeom>
        <a:noFill/>
        <a:ln w="6350" cap="flat" cmpd="sng" algn="ctr">
          <a:solidFill>
            <a:srgbClr val="273A3C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 rot="10800000">
        <a:off x="2453026" y="3543640"/>
        <a:ext cx="22924" cy="22924"/>
      </dsp:txXfrm>
    </dsp:sp>
    <dsp:sp modelId="{E8DF41C1-C15A-784E-912D-FAE389E904E7}">
      <dsp:nvSpPr>
        <dsp:cNvPr id="0" name=""/>
        <dsp:cNvSpPr/>
      </dsp:nvSpPr>
      <dsp:spPr>
        <a:xfrm>
          <a:off x="1117488" y="3594749"/>
          <a:ext cx="1526976" cy="1526976"/>
        </a:xfrm>
        <a:prstGeom prst="ellipse">
          <a:avLst/>
        </a:prstGeom>
        <a:solidFill>
          <a:srgbClr val="273A3C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400" kern="1200" dirty="0"/>
            <a:t>AWS</a:t>
          </a:r>
          <a:endParaRPr lang="ko-KR" altLang="en-US" sz="3400" kern="1200" dirty="0"/>
        </a:p>
      </dsp:txBody>
      <dsp:txXfrm>
        <a:off x="1341108" y="3818369"/>
        <a:ext cx="1079736" cy="1079736"/>
      </dsp:txXfrm>
    </dsp:sp>
    <dsp:sp modelId="{5C168C15-036A-1C4E-B8F9-1A1AE358B58F}">
      <dsp:nvSpPr>
        <dsp:cNvPr id="0" name=""/>
        <dsp:cNvSpPr/>
      </dsp:nvSpPr>
      <dsp:spPr>
        <a:xfrm rot="11880000">
          <a:off x="1874617" y="2422653"/>
          <a:ext cx="458482" cy="45087"/>
        </a:xfrm>
        <a:custGeom>
          <a:avLst/>
          <a:gdLst/>
          <a:ahLst/>
          <a:cxnLst/>
          <a:rect l="0" t="0" r="0" b="0"/>
          <a:pathLst>
            <a:path>
              <a:moveTo>
                <a:pt x="0" y="22543"/>
              </a:moveTo>
              <a:lnTo>
                <a:pt x="458482" y="22543"/>
              </a:lnTo>
            </a:path>
          </a:pathLst>
        </a:custGeom>
        <a:noFill/>
        <a:ln w="6350" cap="flat" cmpd="sng" algn="ctr">
          <a:solidFill>
            <a:srgbClr val="273A3C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 rot="10800000">
        <a:off x="2092396" y="2433735"/>
        <a:ext cx="22924" cy="22924"/>
      </dsp:txXfrm>
    </dsp:sp>
    <dsp:sp modelId="{646A061E-1ACC-0844-85A3-0499D74D13D7}">
      <dsp:nvSpPr>
        <dsp:cNvPr id="0" name=""/>
        <dsp:cNvSpPr/>
      </dsp:nvSpPr>
      <dsp:spPr>
        <a:xfrm>
          <a:off x="396228" y="1374938"/>
          <a:ext cx="1526976" cy="1526976"/>
        </a:xfrm>
        <a:prstGeom prst="ellipse">
          <a:avLst/>
        </a:prstGeom>
        <a:solidFill>
          <a:srgbClr val="273A3C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400" kern="1200" dirty="0"/>
            <a:t>VR</a:t>
          </a:r>
          <a:endParaRPr lang="ko-KR" altLang="en-US" sz="3400" kern="1200" dirty="0"/>
        </a:p>
      </dsp:txBody>
      <dsp:txXfrm>
        <a:off x="619848" y="1598558"/>
        <a:ext cx="1079736" cy="10797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D1A85-78AF-294F-A6C6-C5AC629D39BD}" type="datetimeFigureOut">
              <a:rPr kumimoji="1" lang="ko-KR" altLang="en-US" smtClean="0"/>
              <a:pPr/>
              <a:t>2017-04-12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D98756-C930-5A4F-B981-B36CD52EDFD4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172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5F25-9943-444D-8E5B-12912EA77DD8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631B-FB37-4F53-9656-B7833BFB6E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7237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5F25-9943-444D-8E5B-12912EA77DD8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631B-FB37-4F53-9656-B7833BFB6E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687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5F25-9943-444D-8E5B-12912EA77DD8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631B-FB37-4F53-9656-B7833BFB6E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1837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5F25-9943-444D-8E5B-12912EA77DD8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631B-FB37-4F53-9656-B7833BFB6E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2356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5F25-9943-444D-8E5B-12912EA77DD8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631B-FB37-4F53-9656-B7833BFB6E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0917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5F25-9943-444D-8E5B-12912EA77DD8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631B-FB37-4F53-9656-B7833BFB6E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4279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5F25-9943-444D-8E5B-12912EA77DD8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631B-FB37-4F53-9656-B7833BFB6E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5742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5F25-9943-444D-8E5B-12912EA77DD8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631B-FB37-4F53-9656-B7833BFB6E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648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5F25-9943-444D-8E5B-12912EA77DD8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631B-FB37-4F53-9656-B7833BFB6E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1380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5F25-9943-444D-8E5B-12912EA77DD8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631B-FB37-4F53-9656-B7833BFB6E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1134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5F25-9943-444D-8E5B-12912EA77DD8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631B-FB37-4F53-9656-B7833BFB6E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877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65F25-9943-444D-8E5B-12912EA77DD8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E631B-FB37-4F53-9656-B7833BFB6E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43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558" y="1795343"/>
            <a:ext cx="5591442" cy="3133725"/>
          </a:xfrm>
          <a:prstGeom prst="rect">
            <a:avLst/>
          </a:prstGeom>
        </p:spPr>
      </p:pic>
      <p:sp>
        <p:nvSpPr>
          <p:cNvPr id="2" name="평행 사변형 1"/>
          <p:cNvSpPr/>
          <p:nvPr/>
        </p:nvSpPr>
        <p:spPr>
          <a:xfrm>
            <a:off x="1" y="0"/>
            <a:ext cx="5760719" cy="6858000"/>
          </a:xfrm>
          <a:prstGeom prst="parallelogram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1900851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pSp>
        <p:nvGrpSpPr>
          <p:cNvPr id="8" name="그룹 7"/>
          <p:cNvGrpSpPr/>
          <p:nvPr/>
        </p:nvGrpSpPr>
        <p:grpSpPr>
          <a:xfrm>
            <a:off x="748743" y="2927567"/>
            <a:ext cx="2823125" cy="930061"/>
            <a:chOff x="3881872" y="2610213"/>
            <a:chExt cx="3764166" cy="1240082"/>
          </a:xfrm>
        </p:grpSpPr>
        <p:sp>
          <p:nvSpPr>
            <p:cNvPr id="9" name="직각 삼각형 8"/>
            <p:cNvSpPr/>
            <p:nvPr/>
          </p:nvSpPr>
          <p:spPr>
            <a:xfrm rot="5400000">
              <a:off x="3881872" y="2610213"/>
              <a:ext cx="325544" cy="325544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" name="직각 삼각형 9"/>
            <p:cNvSpPr/>
            <p:nvPr/>
          </p:nvSpPr>
          <p:spPr>
            <a:xfrm rot="16200000">
              <a:off x="7320494" y="3524751"/>
              <a:ext cx="325544" cy="325544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4510921" y="2625539"/>
              <a:ext cx="3065258" cy="1141329"/>
              <a:chOff x="1139788" y="592269"/>
              <a:chExt cx="3065258" cy="1141329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1139788" y="592269"/>
                <a:ext cx="2868734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5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FF0000"/>
                    </a:solidFill>
                    <a:latin typeface="Arial" pitchFamily="34" charset="0"/>
                    <a:ea typeface="뫼비우스 Bold" panose="02000500000000000000" pitchFamily="2" charset="-127"/>
                    <a:cs typeface="Arial" pitchFamily="34" charset="0"/>
                  </a:rPr>
                  <a:t>AR</a:t>
                </a:r>
                <a:r>
                  <a:rPr lang="ko-KR" altLang="en-US" sz="15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FF0000"/>
                    </a:solidFill>
                    <a:latin typeface="Arial" pitchFamily="34" charset="0"/>
                    <a:ea typeface="뫼비우스 Bold" panose="02000500000000000000" pitchFamily="2" charset="-127"/>
                    <a:cs typeface="Arial" pitchFamily="34" charset="0"/>
                  </a:rPr>
                  <a:t> </a:t>
                </a:r>
                <a:r>
                  <a:rPr lang="en-US" altLang="ko-KR" sz="15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FF0000"/>
                    </a:solidFill>
                    <a:latin typeface="Arial" pitchFamily="34" charset="0"/>
                    <a:ea typeface="뫼비우스 Bold" panose="02000500000000000000" pitchFamily="2" charset="-127"/>
                    <a:cs typeface="Arial" pitchFamily="34" charset="0"/>
                  </a:rPr>
                  <a:t>+ VR + Real Estate</a:t>
                </a:r>
                <a:endParaRPr lang="ko-KR" altLang="en-US" sz="15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F0000"/>
                  </a:solidFill>
                  <a:latin typeface="Arial" pitchFamily="34" charset="0"/>
                  <a:ea typeface="뫼비우스 Bold" panose="02000500000000000000" pitchFamily="2" charset="-127"/>
                  <a:cs typeface="Arial" pitchFamily="34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139788" y="1118045"/>
                <a:ext cx="3065258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spc="-113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rial" pitchFamily="34" charset="0"/>
                    <a:ea typeface="뫼비우스 Bold" panose="02000500000000000000" pitchFamily="2" charset="-127"/>
                    <a:cs typeface="Arial" pitchFamily="34" charset="0"/>
                  </a:rPr>
                  <a:t>AV  Real Estate </a:t>
                </a:r>
                <a:endParaRPr lang="ko-KR" altLang="en-US" sz="2400" spc="-113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itchFamily="34" charset="0"/>
                  <a:ea typeface="뫼비우스 Bold" panose="02000500000000000000" pitchFamily="2" charset="-127"/>
                  <a:cs typeface="Arial" pitchFamily="34" charset="0"/>
                </a:endParaRPr>
              </a:p>
            </p:txBody>
          </p:sp>
        </p:grp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40922"/>
            <a:ext cx="1655476" cy="30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6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5"/>
          <p:cNvSpPr/>
          <p:nvPr/>
        </p:nvSpPr>
        <p:spPr>
          <a:xfrm>
            <a:off x="215506" y="252599"/>
            <a:ext cx="419870" cy="55982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텍스트 상자 4"/>
          <p:cNvSpPr txBox="1"/>
          <p:nvPr/>
        </p:nvSpPr>
        <p:spPr>
          <a:xfrm>
            <a:off x="635377" y="2874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기본설계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4282" y="1059404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Arial" pitchFamily="34" charset="0"/>
                <a:cs typeface="Arial" pitchFamily="34" charset="0"/>
              </a:rPr>
              <a:t>전체 설계 구조</a:t>
            </a:r>
            <a:endParaRPr lang="en-US" altLang="ko-KR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40922"/>
            <a:ext cx="1655476" cy="30049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 flipV="1">
            <a:off x="285721" y="1403017"/>
            <a:ext cx="1928826" cy="45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" name="그림 8" descr="whole_architecture_최종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28865"/>
            <a:ext cx="9144000" cy="33432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 rot="5400000">
            <a:off x="2911127" y="2928125"/>
            <a:ext cx="325544" cy="24415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>
            <a:off x="6087349" y="3648205"/>
            <a:ext cx="325544" cy="24415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266353" y="2873516"/>
            <a:ext cx="28777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개발일정</a:t>
            </a:r>
          </a:p>
        </p:txBody>
      </p:sp>
    </p:spTree>
    <p:extLst>
      <p:ext uri="{BB962C8B-B14F-4D97-AF65-F5344CB8AC3E}">
        <p14:creationId xmlns:p14="http://schemas.microsoft.com/office/powerpoint/2010/main" val="28162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https://lh6.googleusercontent.com/GrRBzdYPSFJeAsr1Q0MEzX2faUoY4piBH-2X2l6nuYXJaQg8GRI6pLb8lCgwCMJO1_gA0HJ9EcfGyFNX2anHhR5jsvGuMjOHYaWts9zvUJ1tu_zLL7fNZqn97rHv6MzhgPattx6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587511"/>
            <a:ext cx="7803355" cy="4627571"/>
          </a:xfrm>
          <a:prstGeom prst="rect">
            <a:avLst/>
          </a:prstGeom>
          <a:noFill/>
        </p:spPr>
      </p:pic>
      <p:sp>
        <p:nvSpPr>
          <p:cNvPr id="4" name="직각 삼각형 3"/>
          <p:cNvSpPr/>
          <p:nvPr/>
        </p:nvSpPr>
        <p:spPr>
          <a:xfrm>
            <a:off x="215506" y="252599"/>
            <a:ext cx="419870" cy="55982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텍스트 상자 2"/>
          <p:cNvSpPr txBox="1"/>
          <p:nvPr/>
        </p:nvSpPr>
        <p:spPr>
          <a:xfrm>
            <a:off x="635377" y="2874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개발일정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40922"/>
            <a:ext cx="1655476" cy="30049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 rot="5400000">
            <a:off x="2839119" y="2928125"/>
            <a:ext cx="325544" cy="24415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>
            <a:off x="5943333" y="3648205"/>
            <a:ext cx="325544" cy="24415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194345" y="2873516"/>
            <a:ext cx="28777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업무분장</a:t>
            </a:r>
          </a:p>
        </p:txBody>
      </p:sp>
    </p:spTree>
    <p:extLst>
      <p:ext uri="{BB962C8B-B14F-4D97-AF65-F5344CB8AC3E}">
        <p14:creationId xmlns:p14="http://schemas.microsoft.com/office/powerpoint/2010/main" val="28162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643042" y="1500174"/>
          <a:ext cx="6101195" cy="1974780"/>
        </p:xfrm>
        <a:graphic>
          <a:graphicData uri="http://schemas.openxmlformats.org/drawingml/2006/table">
            <a:tbl>
              <a:tblPr/>
              <a:tblGrid>
                <a:gridCol w="1050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51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495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팀원</a:t>
                      </a:r>
                      <a:endParaRPr lang="ko-KR" altLang="en-US" sz="2100" dirty="0"/>
                    </a:p>
                  </a:txBody>
                  <a:tcPr marL="73686" marR="73686" marT="73686" marB="736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feature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기반 업무 분장</a:t>
                      </a:r>
                      <a:endParaRPr lang="ko-KR" altLang="en-US" sz="2100" dirty="0"/>
                    </a:p>
                  </a:txBody>
                  <a:tcPr marL="73686" marR="73686" marT="73686" marB="736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A5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95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진원준</a:t>
                      </a:r>
                      <a:endParaRPr lang="ko-KR" altLang="en-US" sz="2100"/>
                    </a:p>
                  </a:txBody>
                  <a:tcPr marL="73686" marR="73686" marT="73686" marB="736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AR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제작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(Unity), 3D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렌더링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, scene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관리</a:t>
                      </a:r>
                      <a:endParaRPr lang="ko-KR" altLang="en-US" sz="2100" dirty="0"/>
                    </a:p>
                  </a:txBody>
                  <a:tcPr marL="73686" marR="73686" marT="73686" marB="736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5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이승원</a:t>
                      </a:r>
                      <a:endParaRPr lang="ko-KR" altLang="en-US" sz="2100" dirty="0"/>
                    </a:p>
                  </a:txBody>
                  <a:tcPr marL="73686" marR="73686" marT="73686" marB="736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VR 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제작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(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Unity), UI 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제작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(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Unity), 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통합관리</a:t>
                      </a:r>
                      <a:endParaRPr lang="ko-KR" altLang="en-US" sz="2100"/>
                    </a:p>
                  </a:txBody>
                  <a:tcPr marL="73686" marR="73686" marT="73686" marB="736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95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최윤성</a:t>
                      </a:r>
                      <a:endParaRPr lang="ko-KR" altLang="en-US" sz="2100" dirty="0"/>
                    </a:p>
                  </a:txBody>
                  <a:tcPr marL="73686" marR="73686" marT="73686" marB="736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서버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, db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제작 및 관리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(AWS), android 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통신관리</a:t>
                      </a:r>
                      <a:endParaRPr lang="ko-KR" altLang="en-US" sz="2100"/>
                    </a:p>
                  </a:txBody>
                  <a:tcPr marL="73686" marR="73686" marT="73686" marB="736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95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신태영</a:t>
                      </a:r>
                      <a:endParaRPr lang="ko-KR" altLang="en-US" sz="2100" dirty="0"/>
                    </a:p>
                  </a:txBody>
                  <a:tcPr marL="73686" marR="73686" marT="73686" marB="736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AR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제작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(Unity), 3D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렌더링</a:t>
                      </a:r>
                      <a:endParaRPr lang="ko-KR" altLang="en-US" sz="2100" dirty="0"/>
                    </a:p>
                  </a:txBody>
                  <a:tcPr marL="73686" marR="73686" marT="73686" marB="736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608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643042" y="4436750"/>
          <a:ext cx="6572296" cy="2135520"/>
        </p:xfrm>
        <a:graphic>
          <a:graphicData uri="http://schemas.openxmlformats.org/drawingml/2006/table">
            <a:tbl>
              <a:tblPr/>
              <a:tblGrid>
                <a:gridCol w="1131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1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10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팀원</a:t>
                      </a:r>
                      <a:endParaRPr lang="ko-KR" altLang="en-US" sz="2300" dirty="0"/>
                    </a:p>
                  </a:txBody>
                  <a:tcPr marL="79376" marR="79376" marT="79376" marB="793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feature </a:t>
                      </a:r>
                      <a:r>
                        <a:rPr lang="ko-KR" altLang="en-US" sz="17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기반 업무 분장</a:t>
                      </a:r>
                      <a:endParaRPr lang="ko-KR" altLang="en-US" sz="2300" dirty="0"/>
                    </a:p>
                  </a:txBody>
                  <a:tcPr marL="79376" marR="79376" marT="79376" marB="793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A5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10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진원준</a:t>
                      </a:r>
                      <a:endParaRPr lang="ko-KR" altLang="en-US" sz="2300" dirty="0"/>
                    </a:p>
                  </a:txBody>
                  <a:tcPr marL="79376" marR="79376" marT="79376" marB="793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ppt </a:t>
                      </a:r>
                      <a:r>
                        <a:rPr lang="ko-KR" altLang="en-US" sz="1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및 발표</a:t>
                      </a:r>
                      <a:endParaRPr lang="ko-KR" altLang="en-US" sz="2300"/>
                    </a:p>
                  </a:txBody>
                  <a:tcPr marL="79376" marR="79376" marT="79376" marB="793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10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이승원</a:t>
                      </a:r>
                      <a:endParaRPr lang="ko-KR" altLang="en-US" sz="2300"/>
                    </a:p>
                  </a:txBody>
                  <a:tcPr marL="79376" marR="79376" marT="79376" marB="793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멘토미팅요청 및 스케쥴관리</a:t>
                      </a:r>
                      <a:r>
                        <a:rPr lang="en-US" altLang="ko-KR" sz="1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, </a:t>
                      </a:r>
                      <a:r>
                        <a:rPr lang="ko-KR" altLang="en-US" sz="1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예산관리</a:t>
                      </a:r>
                      <a:endParaRPr lang="ko-KR" altLang="en-US" sz="2300"/>
                    </a:p>
                  </a:txBody>
                  <a:tcPr marL="79376" marR="79376" marT="79376" marB="793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10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최윤성</a:t>
                      </a:r>
                      <a:endParaRPr lang="ko-KR" altLang="en-US" sz="2300"/>
                    </a:p>
                  </a:txBody>
                  <a:tcPr marL="79376" marR="79376" marT="79376" marB="793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협업툴관리</a:t>
                      </a:r>
                      <a:r>
                        <a:rPr lang="en-US" altLang="ko-KR" sz="1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(trello), </a:t>
                      </a:r>
                      <a:r>
                        <a:rPr lang="ko-KR" altLang="en-US" sz="1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버전툴관리</a:t>
                      </a:r>
                      <a:r>
                        <a:rPr lang="en-US" altLang="ko-KR" sz="1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(git) </a:t>
                      </a:r>
                      <a:r>
                        <a:rPr lang="ko-KR" altLang="en-US" sz="1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및 배포</a:t>
                      </a:r>
                      <a:endParaRPr lang="ko-KR" altLang="en-US" sz="2300"/>
                    </a:p>
                  </a:txBody>
                  <a:tcPr marL="79376" marR="79376" marT="79376" marB="793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10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신태영</a:t>
                      </a:r>
                      <a:endParaRPr lang="ko-KR" altLang="en-US" sz="2300"/>
                    </a:p>
                  </a:txBody>
                  <a:tcPr marL="79376" marR="79376" marT="79376" marB="793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IT</a:t>
                      </a:r>
                      <a:r>
                        <a:rPr lang="ko-KR" altLang="en-US" sz="17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공모전</a:t>
                      </a:r>
                      <a:r>
                        <a:rPr lang="en-US" altLang="ko-KR" sz="17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, IT</a:t>
                      </a:r>
                      <a:r>
                        <a:rPr lang="ko-KR" altLang="en-US" sz="17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대회 및 기타 대회 일정관리</a:t>
                      </a:r>
                      <a:endParaRPr lang="ko-KR" altLang="en-US" sz="2300" dirty="0"/>
                    </a:p>
                  </a:txBody>
                  <a:tcPr marL="79376" marR="79376" marT="79376" marB="793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6" name="직각 삼각형 5"/>
          <p:cNvSpPr/>
          <p:nvPr/>
        </p:nvSpPr>
        <p:spPr>
          <a:xfrm>
            <a:off x="215506" y="252599"/>
            <a:ext cx="419870" cy="55982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텍스트 상자 2"/>
          <p:cNvSpPr txBox="1"/>
          <p:nvPr/>
        </p:nvSpPr>
        <p:spPr>
          <a:xfrm>
            <a:off x="635377" y="2874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업무분장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4282" y="987966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Feature, </a:t>
            </a:r>
            <a:r>
              <a:rPr lang="ko-KR" altLang="en-US" dirty="0"/>
              <a:t>컴포넌트 별 분장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8632" y="3714752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기타 수행활동 별 분장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40922"/>
            <a:ext cx="1655476" cy="30049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 rot="5400000">
            <a:off x="2875123" y="3000133"/>
            <a:ext cx="325544" cy="24415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>
            <a:off x="5979337" y="3720213"/>
            <a:ext cx="325544" cy="24415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230349" y="2945524"/>
            <a:ext cx="28777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데모설명</a:t>
            </a:r>
          </a:p>
        </p:txBody>
      </p:sp>
    </p:spTree>
    <p:extLst>
      <p:ext uri="{BB962C8B-B14F-4D97-AF65-F5344CB8AC3E}">
        <p14:creationId xmlns:p14="http://schemas.microsoft.com/office/powerpoint/2010/main" val="28162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>
            <a:off x="215506" y="252599"/>
            <a:ext cx="419870" cy="55982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72" y="812428"/>
            <a:ext cx="3768518" cy="544223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950" y="1766769"/>
            <a:ext cx="1458162" cy="353452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201" y="1036190"/>
            <a:ext cx="2116922" cy="1461157"/>
          </a:xfrm>
          <a:prstGeom prst="rect">
            <a:avLst/>
          </a:prstGeom>
        </p:spPr>
      </p:pic>
      <p:sp>
        <p:nvSpPr>
          <p:cNvPr id="12" name="텍스트 상자 11"/>
          <p:cNvSpPr txBox="1"/>
          <p:nvPr/>
        </p:nvSpPr>
        <p:spPr>
          <a:xfrm>
            <a:off x="4485112" y="3235808"/>
            <a:ext cx="2116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/>
              <a:t>아파트 매매가</a:t>
            </a:r>
          </a:p>
        </p:txBody>
      </p:sp>
      <p:sp>
        <p:nvSpPr>
          <p:cNvPr id="13" name="텍스트 상자 12"/>
          <p:cNvSpPr txBox="1"/>
          <p:nvPr/>
        </p:nvSpPr>
        <p:spPr>
          <a:xfrm>
            <a:off x="4458279" y="4655633"/>
            <a:ext cx="21169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/>
              <a:t>아주 부동산</a:t>
            </a:r>
            <a:endParaRPr kumimoji="1" lang="en-US" altLang="ko-KR" sz="2000" b="1" dirty="0"/>
          </a:p>
          <a:p>
            <a:r>
              <a:rPr kumimoji="1" lang="en-US" altLang="ko-KR" sz="2000" b="1" dirty="0"/>
              <a:t>031-2013-2315</a:t>
            </a:r>
            <a:endParaRPr kumimoji="1" lang="ko-KR" altLang="en-US" sz="2000" b="1" dirty="0"/>
          </a:p>
        </p:txBody>
      </p:sp>
      <p:sp>
        <p:nvSpPr>
          <p:cNvPr id="15" name="직사각형 14"/>
          <p:cNvSpPr/>
          <p:nvPr/>
        </p:nvSpPr>
        <p:spPr>
          <a:xfrm>
            <a:off x="4272784" y="865622"/>
            <a:ext cx="2948672" cy="1802293"/>
          </a:xfrm>
          <a:prstGeom prst="rect">
            <a:avLst/>
          </a:prstGeom>
          <a:noFill/>
          <a:ln w="666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272784" y="2930271"/>
            <a:ext cx="2948672" cy="1082781"/>
          </a:xfrm>
          <a:prstGeom prst="rect">
            <a:avLst/>
          </a:prstGeom>
          <a:noFill/>
          <a:ln w="666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250026" y="4468189"/>
            <a:ext cx="2948672" cy="1082781"/>
          </a:xfrm>
          <a:prstGeom prst="rect">
            <a:avLst/>
          </a:prstGeom>
          <a:noFill/>
          <a:ln w="666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8" name="Picture 2" descr="vr real estate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45" y="928670"/>
            <a:ext cx="3053975" cy="441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상자 2"/>
          <p:cNvSpPr txBox="1"/>
          <p:nvPr/>
        </p:nvSpPr>
        <p:spPr>
          <a:xfrm>
            <a:off x="635377" y="2874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데모설명</a:t>
            </a:r>
            <a:endParaRPr kumimoji="1"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930330">
            <a:off x="6777796" y="398537"/>
            <a:ext cx="887318" cy="118309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40922"/>
            <a:ext cx="1655476" cy="30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209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3" grpId="0"/>
      <p:bldP spid="13" grpId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2d모드 예시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044" y="2071678"/>
            <a:ext cx="6355956" cy="3573481"/>
          </a:xfrm>
          <a:prstGeom prst="rect">
            <a:avLst/>
          </a:prstGeom>
        </p:spPr>
      </p:pic>
      <p:sp>
        <p:nvSpPr>
          <p:cNvPr id="7" name="직각 삼각형 6"/>
          <p:cNvSpPr/>
          <p:nvPr/>
        </p:nvSpPr>
        <p:spPr>
          <a:xfrm>
            <a:off x="215506" y="252599"/>
            <a:ext cx="419870" cy="55982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텍스트 상자 2"/>
          <p:cNvSpPr txBox="1"/>
          <p:nvPr/>
        </p:nvSpPr>
        <p:spPr>
          <a:xfrm>
            <a:off x="635377" y="2874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데모설명</a:t>
            </a:r>
            <a:endParaRPr kumimoji="1" lang="en-US" altLang="ko-KR" dirty="0"/>
          </a:p>
        </p:txBody>
      </p:sp>
      <p:grpSp>
        <p:nvGrpSpPr>
          <p:cNvPr id="10" name="그룹 9"/>
          <p:cNvGrpSpPr/>
          <p:nvPr/>
        </p:nvGrpSpPr>
        <p:grpSpPr>
          <a:xfrm>
            <a:off x="0" y="1714488"/>
            <a:ext cx="2643174" cy="4481532"/>
            <a:chOff x="0" y="1714488"/>
            <a:chExt cx="2643174" cy="4481532"/>
          </a:xfrm>
        </p:grpSpPr>
        <p:pic>
          <p:nvPicPr>
            <p:cNvPr id="2" name="Picture 3" descr="C:\Users\원준\Desktop\13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14282" y="4500570"/>
              <a:ext cx="2021681" cy="1695450"/>
            </a:xfrm>
            <a:prstGeom prst="rect">
              <a:avLst/>
            </a:prstGeom>
            <a:noFill/>
          </p:spPr>
        </p:pic>
        <p:pic>
          <p:nvPicPr>
            <p:cNvPr id="3" name="Picture 4" descr="C:\Users\원준\Desktop\12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1714488"/>
              <a:ext cx="2437565" cy="2266935"/>
            </a:xfrm>
            <a:prstGeom prst="rect">
              <a:avLst/>
            </a:prstGeom>
            <a:noFill/>
          </p:spPr>
        </p:pic>
        <p:sp>
          <p:nvSpPr>
            <p:cNvPr id="9" name="오른쪽 화살표 8"/>
            <p:cNvSpPr/>
            <p:nvPr/>
          </p:nvSpPr>
          <p:spPr>
            <a:xfrm>
              <a:off x="2214546" y="3500438"/>
              <a:ext cx="428628" cy="50006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그림 5" descr="쿼터뷰 예시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777" y="3780995"/>
            <a:ext cx="8221223" cy="3077005"/>
          </a:xfrm>
          <a:prstGeom prst="rect">
            <a:avLst/>
          </a:prstGeom>
        </p:spPr>
      </p:pic>
      <p:pic>
        <p:nvPicPr>
          <p:cNvPr id="4" name="그림 3" descr="1인칭시점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829" y="571480"/>
            <a:ext cx="8383171" cy="31246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4"/>
          <p:cNvGrpSpPr/>
          <p:nvPr/>
        </p:nvGrpSpPr>
        <p:grpSpPr>
          <a:xfrm>
            <a:off x="3491880" y="2821446"/>
            <a:ext cx="2458737" cy="1036182"/>
            <a:chOff x="3988197" y="2610213"/>
            <a:chExt cx="3278314" cy="1036182"/>
          </a:xfrm>
        </p:grpSpPr>
        <p:sp>
          <p:nvSpPr>
            <p:cNvPr id="6" name="직각 삼각형 5"/>
            <p:cNvSpPr/>
            <p:nvPr/>
          </p:nvSpPr>
          <p:spPr>
            <a:xfrm rot="5400000">
              <a:off x="3988197" y="2610213"/>
              <a:ext cx="325544" cy="325544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각 삼각형 7"/>
            <p:cNvSpPr/>
            <p:nvPr/>
          </p:nvSpPr>
          <p:spPr>
            <a:xfrm rot="16200000">
              <a:off x="6940967" y="3320851"/>
              <a:ext cx="325544" cy="325544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15844" y="2651627"/>
              <a:ext cx="224463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뫼비우스 Bold" panose="02000500000000000000" pitchFamily="2" charset="-127"/>
                </a:rPr>
                <a:t>Q&amp;A</a:t>
              </a:r>
              <a:endParaRPr lang="ko-KR" altLang="en-US" sz="5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뫼비우스 Bold" panose="020005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857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4"/>
          <p:cNvGrpSpPr/>
          <p:nvPr/>
        </p:nvGrpSpPr>
        <p:grpSpPr>
          <a:xfrm>
            <a:off x="3275856" y="397025"/>
            <a:ext cx="2445388" cy="1065302"/>
            <a:chOff x="3988197" y="2610213"/>
            <a:chExt cx="3260520" cy="1065302"/>
          </a:xfrm>
        </p:grpSpPr>
        <p:sp>
          <p:nvSpPr>
            <p:cNvPr id="6" name="직각 삼각형 5"/>
            <p:cNvSpPr/>
            <p:nvPr/>
          </p:nvSpPr>
          <p:spPr>
            <a:xfrm rot="5400000">
              <a:off x="3988197" y="2610213"/>
              <a:ext cx="325544" cy="325544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각 삼각형 7"/>
            <p:cNvSpPr/>
            <p:nvPr/>
          </p:nvSpPr>
          <p:spPr>
            <a:xfrm rot="16200000">
              <a:off x="6923173" y="3349971"/>
              <a:ext cx="325544" cy="325544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415528" y="2707098"/>
              <a:ext cx="238142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뫼비우스 Bold" panose="02000500000000000000" pitchFamily="2" charset="-127"/>
                </a:rPr>
                <a:t>Index</a:t>
              </a:r>
              <a:endParaRPr lang="ko-KR" altLang="en-US" sz="5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뫼비우스 Bold" panose="02000500000000000000" pitchFamily="2" charset="-127"/>
              </a:endParaRPr>
            </a:p>
          </p:txBody>
        </p:sp>
      </p:grpSp>
      <p:sp>
        <p:nvSpPr>
          <p:cNvPr id="3" name="텍스트 상자 2"/>
          <p:cNvSpPr txBox="1"/>
          <p:nvPr/>
        </p:nvSpPr>
        <p:spPr>
          <a:xfrm>
            <a:off x="3336764" y="1840463"/>
            <a:ext cx="5792822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l"/>
            </a:pPr>
            <a:r>
              <a:rPr kumimoji="1" lang="en-US" altLang="ko-KR" sz="2900" dirty="0">
                <a:solidFill>
                  <a:schemeClr val="bg1"/>
                </a:solidFill>
              </a:rPr>
              <a:t>  </a:t>
            </a:r>
            <a:r>
              <a:rPr kumimoji="1" lang="ko-KR" altLang="en-US" sz="2900" dirty="0">
                <a:solidFill>
                  <a:schemeClr val="bg1"/>
                </a:solidFill>
              </a:rPr>
              <a:t>개발내용</a:t>
            </a:r>
            <a:br>
              <a:rPr kumimoji="1" lang="en-US" altLang="ko-KR" sz="2900" dirty="0">
                <a:solidFill>
                  <a:schemeClr val="bg1"/>
                </a:solidFill>
              </a:rPr>
            </a:br>
            <a:r>
              <a:rPr kumimoji="1" lang="en-US" altLang="ko-KR" sz="2900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Wingdings" charset="2"/>
              <a:buChar char="l"/>
            </a:pPr>
            <a:r>
              <a:rPr kumimoji="1" lang="en-US" altLang="ko-KR" sz="2900" dirty="0">
                <a:solidFill>
                  <a:schemeClr val="bg1"/>
                </a:solidFill>
              </a:rPr>
              <a:t>  </a:t>
            </a:r>
            <a:r>
              <a:rPr kumimoji="1" lang="ko-KR" altLang="en-US" sz="2900" dirty="0">
                <a:solidFill>
                  <a:schemeClr val="bg1"/>
                </a:solidFill>
              </a:rPr>
              <a:t>기본설계</a:t>
            </a:r>
            <a:br>
              <a:rPr kumimoji="1" lang="en-US" altLang="ko-KR" sz="2900" dirty="0">
                <a:solidFill>
                  <a:schemeClr val="bg1"/>
                </a:solidFill>
              </a:rPr>
            </a:br>
            <a:endParaRPr kumimoji="1" lang="en-US" altLang="ko-KR" sz="2900" dirty="0">
              <a:solidFill>
                <a:schemeClr val="bg1"/>
              </a:solidFill>
            </a:endParaRPr>
          </a:p>
          <a:p>
            <a:pPr marL="285750" indent="-285750">
              <a:buFont typeface="Wingdings" charset="2"/>
              <a:buChar char="l"/>
            </a:pPr>
            <a:r>
              <a:rPr kumimoji="1" lang="en-US" altLang="ko-KR" sz="2900" dirty="0">
                <a:solidFill>
                  <a:schemeClr val="bg1"/>
                </a:solidFill>
              </a:rPr>
              <a:t>  </a:t>
            </a:r>
            <a:r>
              <a:rPr kumimoji="1" lang="ko-KR" altLang="en-US" sz="2900" dirty="0">
                <a:solidFill>
                  <a:schemeClr val="bg1"/>
                </a:solidFill>
              </a:rPr>
              <a:t>일정</a:t>
            </a:r>
            <a:br>
              <a:rPr kumimoji="1" lang="en-US" altLang="ko-KR" sz="2900" dirty="0">
                <a:solidFill>
                  <a:schemeClr val="bg1"/>
                </a:solidFill>
              </a:rPr>
            </a:br>
            <a:endParaRPr kumimoji="1" lang="en-US" altLang="ko-KR" sz="2900" dirty="0">
              <a:solidFill>
                <a:schemeClr val="bg1"/>
              </a:solidFill>
            </a:endParaRPr>
          </a:p>
          <a:p>
            <a:pPr marL="285750" indent="-285750">
              <a:buFont typeface="Wingdings" charset="2"/>
              <a:buChar char="l"/>
            </a:pPr>
            <a:r>
              <a:rPr kumimoji="1" lang="en-US" altLang="ko-KR" sz="2900" dirty="0">
                <a:solidFill>
                  <a:schemeClr val="bg1"/>
                </a:solidFill>
              </a:rPr>
              <a:t>  </a:t>
            </a:r>
            <a:r>
              <a:rPr kumimoji="1" lang="ko-KR" altLang="en-US" sz="2900" dirty="0">
                <a:solidFill>
                  <a:schemeClr val="bg1"/>
                </a:solidFill>
              </a:rPr>
              <a:t>업무분장</a:t>
            </a:r>
            <a:endParaRPr kumimoji="1" lang="en-US" altLang="ko-KR" sz="2900" dirty="0">
              <a:solidFill>
                <a:schemeClr val="bg1"/>
              </a:solidFill>
            </a:endParaRPr>
          </a:p>
          <a:p>
            <a:pPr marL="285750" indent="-285750">
              <a:buFont typeface="Wingdings" charset="2"/>
              <a:buChar char="l"/>
            </a:pPr>
            <a:endParaRPr kumimoji="1" lang="en-US" altLang="ko-KR" sz="2900" dirty="0">
              <a:solidFill>
                <a:schemeClr val="bg1"/>
              </a:solidFill>
            </a:endParaRPr>
          </a:p>
          <a:p>
            <a:pPr marL="285750" indent="-285750">
              <a:buFont typeface="Wingdings" charset="2"/>
              <a:buChar char="l"/>
            </a:pPr>
            <a:r>
              <a:rPr kumimoji="1" lang="en-US" altLang="ko-KR" sz="2900" dirty="0">
                <a:solidFill>
                  <a:schemeClr val="bg1"/>
                </a:solidFill>
              </a:rPr>
              <a:t>  </a:t>
            </a:r>
            <a:r>
              <a:rPr kumimoji="1" lang="ko-KR" altLang="en-US" sz="2900" dirty="0">
                <a:solidFill>
                  <a:schemeClr val="bg1"/>
                </a:solidFill>
              </a:rPr>
              <a:t>데모설명</a:t>
            </a:r>
            <a:endParaRPr kumimoji="1" lang="en-US" altLang="ko-KR" sz="2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66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 rot="5400000">
            <a:off x="2875123" y="2751437"/>
            <a:ext cx="325544" cy="24415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>
            <a:off x="5943333" y="3677492"/>
            <a:ext cx="325544" cy="24415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161880" y="2876241"/>
            <a:ext cx="28777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개발내용</a:t>
            </a:r>
          </a:p>
        </p:txBody>
      </p:sp>
    </p:spTree>
    <p:extLst>
      <p:ext uri="{BB962C8B-B14F-4D97-AF65-F5344CB8AC3E}">
        <p14:creationId xmlns:p14="http://schemas.microsoft.com/office/powerpoint/2010/main" val="28162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각 삼각형 5"/>
          <p:cNvSpPr/>
          <p:nvPr/>
        </p:nvSpPr>
        <p:spPr>
          <a:xfrm>
            <a:off x="348756" y="332656"/>
            <a:ext cx="419870" cy="41987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6" name="TextBox 17"/>
          <p:cNvSpPr txBox="1"/>
          <p:nvPr/>
        </p:nvSpPr>
        <p:spPr>
          <a:xfrm>
            <a:off x="799132" y="332656"/>
            <a:ext cx="291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개발내용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42659" y="1555051"/>
            <a:ext cx="1721496" cy="45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1331849953"/>
              </p:ext>
            </p:extLst>
          </p:nvPr>
        </p:nvGraphicFramePr>
        <p:xfrm>
          <a:off x="1800446" y="773791"/>
          <a:ext cx="6096000" cy="51247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텍스트 상자 10"/>
          <p:cNvSpPr txBox="1"/>
          <p:nvPr/>
        </p:nvSpPr>
        <p:spPr>
          <a:xfrm>
            <a:off x="642658" y="970276"/>
            <a:ext cx="17214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113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A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</a:t>
            </a:r>
            <a:endParaRPr kumimoji="1" lang="ko-KR" altLang="en-US" sz="3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40922"/>
            <a:ext cx="1655476" cy="30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736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>
            <a:off x="348756" y="332656"/>
            <a:ext cx="419870" cy="41987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52730" y="2085566"/>
            <a:ext cx="3375089" cy="10885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376566" y="4357959"/>
            <a:ext cx="307379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defRPr/>
            </a:pPr>
            <a:r>
              <a:rPr lang="en-US" altLang="ko-KR" sz="2700" b="1" spc="-113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A29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Augmented Reality</a:t>
            </a:r>
            <a:endParaRPr lang="ko-KR" altLang="en-US" sz="2700" b="1" spc="-113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A29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635662" y="4872789"/>
            <a:ext cx="254941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en-US" altLang="ko-KR" sz="10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AR</a:t>
            </a:r>
            <a:r>
              <a:rPr lang="ko-KR" altLang="en-US" sz="10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을 통해 부동산 통계정보</a:t>
            </a:r>
            <a:r>
              <a:rPr lang="en-US" altLang="ko-KR" sz="10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10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가격정보</a:t>
            </a:r>
            <a:r>
              <a:rPr lang="en-US" altLang="ko-KR" sz="10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10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지적정보를 확인한다</a:t>
            </a:r>
            <a:r>
              <a:rPr lang="en-US" altLang="ko-KR" sz="10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.</a:t>
            </a:r>
            <a:endParaRPr lang="ko-KR" altLang="en-US" sz="105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362076" y="2085566"/>
            <a:ext cx="2657428" cy="10885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482289" y="4357959"/>
            <a:ext cx="226940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defRPr/>
            </a:pPr>
            <a:r>
              <a:rPr lang="en-US" altLang="ko-KR" sz="2700" b="1" spc="-113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A29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Virtual Reality</a:t>
            </a:r>
            <a:endParaRPr lang="ko-KR" altLang="en-US" sz="2700" b="1" spc="-113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A29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991750" y="4857980"/>
            <a:ext cx="34598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en-US" altLang="ko-KR" sz="1050" dirty="0">
                <a:solidFill>
                  <a:prstClr val="black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VR</a:t>
            </a:r>
            <a:r>
              <a:rPr lang="ko-KR" altLang="en-US" sz="1050" dirty="0">
                <a:solidFill>
                  <a:prstClr val="black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을 통해 해당 부동산의 내부를 체험한다</a:t>
            </a:r>
            <a:r>
              <a:rPr lang="en-US" altLang="ko-KR" sz="1050" dirty="0">
                <a:solidFill>
                  <a:prstClr val="black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.</a:t>
            </a:r>
            <a:endParaRPr lang="ko-KR" altLang="en-US" sz="1050" dirty="0">
              <a:solidFill>
                <a:prstClr val="black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80393" y="2817212"/>
            <a:ext cx="1008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altLang="ko-KR" sz="3600" b="1" dirty="0">
                <a:solidFill>
                  <a:srgbClr val="44546A">
                    <a:lumMod val="50000"/>
                  </a:srgbClr>
                </a:solidFill>
                <a:latin typeface="Arial Black" panose="020B0A04020102020204" pitchFamily="34" charset="0"/>
                <a:ea typeface="맑은 고딕" panose="020B0503020000020004" pitchFamily="50" charset="-127"/>
              </a:rPr>
              <a:t>&amp;</a:t>
            </a:r>
            <a:endParaRPr lang="ko-KR" altLang="en-US" sz="3600" b="1" dirty="0">
              <a:solidFill>
                <a:srgbClr val="44546A">
                  <a:lumMod val="50000"/>
                </a:srgbClr>
              </a:solidFill>
              <a:latin typeface="Arial Black" panose="020B0A040201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8626" y="334508"/>
            <a:ext cx="291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개발내용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605" y="2264987"/>
            <a:ext cx="3444932" cy="1921806"/>
          </a:xfrm>
          <a:prstGeom prst="rect">
            <a:avLst/>
          </a:prstGeom>
        </p:spPr>
      </p:pic>
      <p:pic>
        <p:nvPicPr>
          <p:cNvPr id="3074" name="Picture 2" descr="vr real estate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238" y="2194423"/>
            <a:ext cx="2798272" cy="1992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/>
        </p:nvSpPr>
        <p:spPr>
          <a:xfrm>
            <a:off x="1007605" y="1534695"/>
            <a:ext cx="97308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700" b="1" spc="-113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A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endParaRPr lang="ko-KR" altLang="en-US" sz="2700" b="1" spc="-113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0A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40922"/>
            <a:ext cx="1655476" cy="30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17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96886" y="908720"/>
            <a:ext cx="813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A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</a:t>
            </a:r>
            <a:endParaRPr lang="ko-KR" altLang="en-US" sz="36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0A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50911" y="1555051"/>
            <a:ext cx="904993" cy="45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각 삼각형 5"/>
          <p:cNvSpPr/>
          <p:nvPr/>
        </p:nvSpPr>
        <p:spPr>
          <a:xfrm>
            <a:off x="215506" y="252599"/>
            <a:ext cx="419870" cy="55982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텍스트 상자 4"/>
          <p:cNvSpPr txBox="1"/>
          <p:nvPr/>
        </p:nvSpPr>
        <p:spPr>
          <a:xfrm>
            <a:off x="635377" y="2874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개발내용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41" y="2247101"/>
            <a:ext cx="3354471" cy="2550051"/>
          </a:xfrm>
          <a:prstGeom prst="rect">
            <a:avLst/>
          </a:prstGeom>
        </p:spPr>
      </p:pic>
      <p:sp>
        <p:nvSpPr>
          <p:cNvPr id="7" name="텍스트 상자 6"/>
          <p:cNvSpPr txBox="1"/>
          <p:nvPr/>
        </p:nvSpPr>
        <p:spPr>
          <a:xfrm>
            <a:off x="4759502" y="1790883"/>
            <a:ext cx="2741456" cy="3462486"/>
          </a:xfrm>
          <a:prstGeom prst="rect">
            <a:avLst/>
          </a:prstGeom>
          <a:noFill/>
        </p:spPr>
        <p:txBody>
          <a:bodyPr wrap="none" bIns="0" spcCol="360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ko-KR" sz="32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A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Marker Less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ko-KR" sz="32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A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GPS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ko-KR" sz="32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A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Gyro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ko-KR" sz="32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A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Compass </a:t>
            </a:r>
          </a:p>
          <a:p>
            <a:pPr marL="285750" indent="-285750">
              <a:buFont typeface="Arial" charset="0"/>
              <a:buChar char="•"/>
            </a:pPr>
            <a:endParaRPr kumimoji="1" lang="ko-KR" altLang="en-US" sz="30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40922"/>
            <a:ext cx="1655476" cy="30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824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09710" y="908720"/>
            <a:ext cx="787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A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VR</a:t>
            </a:r>
            <a:endParaRPr lang="ko-KR" altLang="en-US" sz="36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0A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50911" y="1555051"/>
            <a:ext cx="904993" cy="45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각 삼각형 5"/>
          <p:cNvSpPr/>
          <p:nvPr/>
        </p:nvSpPr>
        <p:spPr>
          <a:xfrm>
            <a:off x="215506" y="252599"/>
            <a:ext cx="419870" cy="55982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텍스트 상자 4"/>
          <p:cNvSpPr txBox="1"/>
          <p:nvPr/>
        </p:nvSpPr>
        <p:spPr>
          <a:xfrm>
            <a:off x="635377" y="2874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개발내용</a:t>
            </a:r>
          </a:p>
        </p:txBody>
      </p:sp>
      <p:sp>
        <p:nvSpPr>
          <p:cNvPr id="7" name="텍스트 상자 6"/>
          <p:cNvSpPr txBox="1"/>
          <p:nvPr/>
        </p:nvSpPr>
        <p:spPr>
          <a:xfrm>
            <a:off x="4560853" y="2143116"/>
            <a:ext cx="2722220" cy="1523494"/>
          </a:xfrm>
          <a:prstGeom prst="rect">
            <a:avLst/>
          </a:prstGeom>
          <a:solidFill>
            <a:schemeClr val="bg1"/>
          </a:solidFill>
        </p:spPr>
        <p:txBody>
          <a:bodyPr wrap="square" bIns="0" spcCol="360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ko-KR" sz="32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A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Gyro Sensor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ko-KR" sz="32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A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360</a:t>
            </a:r>
            <a:r>
              <a:rPr lang="en-US" altLang="ko-KR" sz="3200" dirty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rPr>
              <a:t>˚ </a:t>
            </a:r>
            <a:r>
              <a:rPr kumimoji="1" lang="en-US" altLang="ko-KR" sz="32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A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</p:txBody>
      </p:sp>
      <p:pic>
        <p:nvPicPr>
          <p:cNvPr id="9" name="Picture 2" descr="vr real estate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76" y="2263701"/>
            <a:ext cx="2798272" cy="2379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40922"/>
            <a:ext cx="1655476" cy="30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340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 rot="5400000">
            <a:off x="2767111" y="2928125"/>
            <a:ext cx="325544" cy="24415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>
            <a:off x="5943333" y="3648205"/>
            <a:ext cx="325544" cy="24415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122337" y="2873516"/>
            <a:ext cx="28777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기본설계</a:t>
            </a:r>
          </a:p>
        </p:txBody>
      </p:sp>
    </p:spTree>
    <p:extLst>
      <p:ext uri="{BB962C8B-B14F-4D97-AF65-F5344CB8AC3E}">
        <p14:creationId xmlns:p14="http://schemas.microsoft.com/office/powerpoint/2010/main" val="28162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3.googleusercontent.com/ud6U5KQNoKPWOtS3hN56fxjm_VtCR07Px_NGs_kh9PM0fK_G9aaAeU1ubbW6oasNG6I52LGyHF-XLNX-hDHZRTDR3AOn0wfACgvyc7DiN5f37Lhg-PDxwLZOrA303rfs5LJqQAv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571612"/>
            <a:ext cx="6376992" cy="4671517"/>
          </a:xfrm>
          <a:prstGeom prst="rect">
            <a:avLst/>
          </a:prstGeom>
          <a:noFill/>
        </p:spPr>
      </p:pic>
      <p:sp>
        <p:nvSpPr>
          <p:cNvPr id="3" name="직각 삼각형 5"/>
          <p:cNvSpPr/>
          <p:nvPr/>
        </p:nvSpPr>
        <p:spPr>
          <a:xfrm>
            <a:off x="215506" y="252599"/>
            <a:ext cx="419870" cy="55982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텍스트 상자 4"/>
          <p:cNvSpPr txBox="1"/>
          <p:nvPr/>
        </p:nvSpPr>
        <p:spPr>
          <a:xfrm>
            <a:off x="635377" y="2874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기본설계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40922"/>
            <a:ext cx="1655476" cy="3004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4282" y="1059404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Use Case Diagram</a:t>
            </a:r>
          </a:p>
        </p:txBody>
      </p:sp>
      <p:sp>
        <p:nvSpPr>
          <p:cNvPr id="8" name="직사각형 7"/>
          <p:cNvSpPr/>
          <p:nvPr/>
        </p:nvSpPr>
        <p:spPr>
          <a:xfrm flipV="1">
            <a:off x="285721" y="1403017"/>
            <a:ext cx="1928826" cy="45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180</Words>
  <Application>Microsoft Office PowerPoint</Application>
  <PresentationFormat>화면 슬라이드 쇼(4:3)</PresentationFormat>
  <Paragraphs>77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Arial Unicode MS</vt:lpstr>
      <vt:lpstr>굴림</vt:lpstr>
      <vt:lpstr>맑은 고딕</vt:lpstr>
      <vt:lpstr>뫼비우스 Bold</vt:lpstr>
      <vt:lpstr>Arial</vt:lpstr>
      <vt:lpstr>Arial Black</vt:lpstr>
      <vt:lpstr>Wingdings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신태영</cp:lastModifiedBy>
  <cp:revision>31</cp:revision>
  <dcterms:created xsi:type="dcterms:W3CDTF">2006-10-05T04:04:58Z</dcterms:created>
  <dcterms:modified xsi:type="dcterms:W3CDTF">2017-04-12T09:22:40Z</dcterms:modified>
</cp:coreProperties>
</file>