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19" r:id="rId1"/>
  </p:sldMasterIdLst>
  <p:notesMasterIdLst>
    <p:notesMasterId r:id="rId13"/>
  </p:notesMasterIdLst>
  <p:sldIdLst>
    <p:sldId id="289" r:id="rId2"/>
    <p:sldId id="258" r:id="rId3"/>
    <p:sldId id="293" r:id="rId4"/>
    <p:sldId id="296" r:id="rId5"/>
    <p:sldId id="292" r:id="rId6"/>
    <p:sldId id="286" r:id="rId7"/>
    <p:sldId id="287" r:id="rId8"/>
    <p:sldId id="288" r:id="rId9"/>
    <p:sldId id="290" r:id="rId10"/>
    <p:sldId id="291" r:id="rId11"/>
    <p:sldId id="269" r:id="rId12"/>
  </p:sldIdLst>
  <p:sldSz cx="9144000" cy="6858000" type="screen4x3"/>
  <p:notesSz cx="6858000" cy="9144000"/>
  <p:embeddedFontLst>
    <p:embeddedFont>
      <p:font typeface="맑은 고딕" panose="020B0503020000020004" pitchFamily="50" charset="-127"/>
      <p:regular r:id="rId14"/>
      <p:bold r:id="rId1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8" autoAdjust="0"/>
    <p:restoredTop sz="66623" autoAdjust="0"/>
  </p:normalViewPr>
  <p:slideViewPr>
    <p:cSldViewPr>
      <p:cViewPr varScale="1">
        <p:scale>
          <a:sx n="45" d="100"/>
          <a:sy n="45" d="100"/>
        </p:scale>
        <p:origin x="1772" y="56"/>
      </p:cViewPr>
      <p:guideLst>
        <p:guide orient="horz" pos="2158"/>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7117C8-4B3B-4A8B-85C6-0990BDF0B55F}"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4777B754-7ED9-4F84-9E07-09D286A8B27F}">
      <dgm:prSet phldrT="[텍스트]"/>
      <dgm:spPr/>
      <dgm:t>
        <a:bodyPr/>
        <a:lstStyle/>
        <a:p>
          <a:pPr latinLnBrk="1"/>
          <a:r>
            <a:rPr lang="en-US" altLang="ko-KR" dirty="0"/>
            <a:t>easy</a:t>
          </a:r>
          <a:endParaRPr lang="ko-KR" altLang="en-US" dirty="0"/>
        </a:p>
      </dgm:t>
    </dgm:pt>
    <dgm:pt modelId="{3973D20C-8222-4B2C-B3B5-CFD9A01F738F}" type="parTrans" cxnId="{178946EC-5E2C-40DB-AD3D-97EDDF6E3702}">
      <dgm:prSet/>
      <dgm:spPr/>
      <dgm:t>
        <a:bodyPr/>
        <a:lstStyle/>
        <a:p>
          <a:pPr latinLnBrk="1"/>
          <a:endParaRPr lang="ko-KR" altLang="en-US"/>
        </a:p>
      </dgm:t>
    </dgm:pt>
    <dgm:pt modelId="{4F9EDD87-04D6-4F2B-83CF-D2FEF63804CC}" type="sibTrans" cxnId="{178946EC-5E2C-40DB-AD3D-97EDDF6E3702}">
      <dgm:prSet/>
      <dgm:spPr/>
      <dgm:t>
        <a:bodyPr/>
        <a:lstStyle/>
        <a:p>
          <a:pPr latinLnBrk="1"/>
          <a:endParaRPr lang="ko-KR" altLang="en-US"/>
        </a:p>
      </dgm:t>
    </dgm:pt>
    <dgm:pt modelId="{9E393DC4-B7CB-43E0-B5F5-7B3AC94D28FB}">
      <dgm:prSet phldrT="[텍스트]"/>
      <dgm:spPr/>
      <dgm:t>
        <a:bodyPr/>
        <a:lstStyle/>
        <a:p>
          <a:pPr latinLnBrk="1"/>
          <a:r>
            <a:rPr lang="en-US" altLang="ko-KR" dirty="0"/>
            <a:t>normal</a:t>
          </a:r>
          <a:endParaRPr lang="ko-KR" altLang="en-US" dirty="0"/>
        </a:p>
      </dgm:t>
    </dgm:pt>
    <dgm:pt modelId="{B4415FFE-DD89-464F-9C35-B7FAB0D8DF2F}" type="parTrans" cxnId="{1096B135-FC94-4FFF-A397-32C37FC0DB97}">
      <dgm:prSet/>
      <dgm:spPr/>
      <dgm:t>
        <a:bodyPr/>
        <a:lstStyle/>
        <a:p>
          <a:pPr latinLnBrk="1"/>
          <a:endParaRPr lang="ko-KR" altLang="en-US"/>
        </a:p>
      </dgm:t>
    </dgm:pt>
    <dgm:pt modelId="{9E4714B5-CC5D-48D9-9B36-E209683B822C}" type="sibTrans" cxnId="{1096B135-FC94-4FFF-A397-32C37FC0DB97}">
      <dgm:prSet/>
      <dgm:spPr/>
      <dgm:t>
        <a:bodyPr/>
        <a:lstStyle/>
        <a:p>
          <a:pPr latinLnBrk="1"/>
          <a:endParaRPr lang="ko-KR" altLang="en-US"/>
        </a:p>
      </dgm:t>
    </dgm:pt>
    <dgm:pt modelId="{768E594D-EDB7-4854-89B8-E50CC9B6477E}">
      <dgm:prSet phldrT="[텍스트]"/>
      <dgm:spPr/>
      <dgm:t>
        <a:bodyPr/>
        <a:lstStyle/>
        <a:p>
          <a:pPr latinLnBrk="1"/>
          <a:r>
            <a:rPr lang="en-US" altLang="ko-KR" dirty="0"/>
            <a:t>hard</a:t>
          </a:r>
          <a:endParaRPr lang="ko-KR" altLang="en-US" dirty="0"/>
        </a:p>
      </dgm:t>
    </dgm:pt>
    <dgm:pt modelId="{69248258-7AF1-4B7D-8653-3715CE96EFFF}" type="parTrans" cxnId="{A0CEDFCF-7A30-4300-AB74-D9B82422800E}">
      <dgm:prSet/>
      <dgm:spPr/>
      <dgm:t>
        <a:bodyPr/>
        <a:lstStyle/>
        <a:p>
          <a:pPr latinLnBrk="1"/>
          <a:endParaRPr lang="ko-KR" altLang="en-US"/>
        </a:p>
      </dgm:t>
    </dgm:pt>
    <dgm:pt modelId="{DA56F44F-E1FF-4DB5-BC14-45A99ED9C1DF}" type="sibTrans" cxnId="{A0CEDFCF-7A30-4300-AB74-D9B82422800E}">
      <dgm:prSet/>
      <dgm:spPr/>
      <dgm:t>
        <a:bodyPr/>
        <a:lstStyle/>
        <a:p>
          <a:pPr latinLnBrk="1"/>
          <a:endParaRPr lang="ko-KR" altLang="en-US"/>
        </a:p>
      </dgm:t>
    </dgm:pt>
    <dgm:pt modelId="{8BC68382-C7D5-498F-803C-26828F8FC886}" type="pres">
      <dgm:prSet presAssocID="{757117C8-4B3B-4A8B-85C6-0990BDF0B55F}" presName="linear" presStyleCnt="0">
        <dgm:presLayoutVars>
          <dgm:dir/>
          <dgm:animLvl val="lvl"/>
          <dgm:resizeHandles val="exact"/>
        </dgm:presLayoutVars>
      </dgm:prSet>
      <dgm:spPr/>
      <dgm:t>
        <a:bodyPr/>
        <a:lstStyle/>
        <a:p>
          <a:pPr latinLnBrk="1"/>
          <a:endParaRPr lang="ko-KR" altLang="en-US"/>
        </a:p>
      </dgm:t>
    </dgm:pt>
    <dgm:pt modelId="{2D0443C7-C516-4328-B0F1-5A155352F47B}" type="pres">
      <dgm:prSet presAssocID="{4777B754-7ED9-4F84-9E07-09D286A8B27F}" presName="parentLin" presStyleCnt="0"/>
      <dgm:spPr/>
    </dgm:pt>
    <dgm:pt modelId="{5CA1FFC7-0333-403D-A158-923EE2039C44}" type="pres">
      <dgm:prSet presAssocID="{4777B754-7ED9-4F84-9E07-09D286A8B27F}" presName="parentLeftMargin" presStyleLbl="node1" presStyleIdx="0" presStyleCnt="3"/>
      <dgm:spPr/>
      <dgm:t>
        <a:bodyPr/>
        <a:lstStyle/>
        <a:p>
          <a:pPr latinLnBrk="1"/>
          <a:endParaRPr lang="ko-KR" altLang="en-US"/>
        </a:p>
      </dgm:t>
    </dgm:pt>
    <dgm:pt modelId="{9F7D3B78-992A-4F54-BF12-61172A5C8395}" type="pres">
      <dgm:prSet presAssocID="{4777B754-7ED9-4F84-9E07-09D286A8B27F}" presName="parentText" presStyleLbl="node1" presStyleIdx="0" presStyleCnt="3">
        <dgm:presLayoutVars>
          <dgm:chMax val="0"/>
          <dgm:bulletEnabled val="1"/>
        </dgm:presLayoutVars>
      </dgm:prSet>
      <dgm:spPr/>
      <dgm:t>
        <a:bodyPr/>
        <a:lstStyle/>
        <a:p>
          <a:pPr latinLnBrk="1"/>
          <a:endParaRPr lang="ko-KR" altLang="en-US"/>
        </a:p>
      </dgm:t>
    </dgm:pt>
    <dgm:pt modelId="{161494EA-4626-4C91-BC5F-3FB433E9EF96}" type="pres">
      <dgm:prSet presAssocID="{4777B754-7ED9-4F84-9E07-09D286A8B27F}" presName="negativeSpace" presStyleCnt="0"/>
      <dgm:spPr/>
    </dgm:pt>
    <dgm:pt modelId="{21F69C31-B26B-47D3-8D99-0E794B373500}" type="pres">
      <dgm:prSet presAssocID="{4777B754-7ED9-4F84-9E07-09D286A8B27F}" presName="childText" presStyleLbl="conFgAcc1" presStyleIdx="0" presStyleCnt="3">
        <dgm:presLayoutVars>
          <dgm:bulletEnabled val="1"/>
        </dgm:presLayoutVars>
      </dgm:prSet>
      <dgm:spPr/>
    </dgm:pt>
    <dgm:pt modelId="{20E9E202-FCD7-48D1-85AC-2C390A52047A}" type="pres">
      <dgm:prSet presAssocID="{4F9EDD87-04D6-4F2B-83CF-D2FEF63804CC}" presName="spaceBetweenRectangles" presStyleCnt="0"/>
      <dgm:spPr/>
    </dgm:pt>
    <dgm:pt modelId="{3BC06654-BDE0-456B-9DBD-3F4A05222534}" type="pres">
      <dgm:prSet presAssocID="{9E393DC4-B7CB-43E0-B5F5-7B3AC94D28FB}" presName="parentLin" presStyleCnt="0"/>
      <dgm:spPr/>
    </dgm:pt>
    <dgm:pt modelId="{C9FB56E3-80AC-4DE1-93FF-937A6F832C35}" type="pres">
      <dgm:prSet presAssocID="{9E393DC4-B7CB-43E0-B5F5-7B3AC94D28FB}" presName="parentLeftMargin" presStyleLbl="node1" presStyleIdx="0" presStyleCnt="3"/>
      <dgm:spPr/>
      <dgm:t>
        <a:bodyPr/>
        <a:lstStyle/>
        <a:p>
          <a:pPr latinLnBrk="1"/>
          <a:endParaRPr lang="ko-KR" altLang="en-US"/>
        </a:p>
      </dgm:t>
    </dgm:pt>
    <dgm:pt modelId="{366627B7-F0C8-4FB0-AFD7-D16D010A682C}" type="pres">
      <dgm:prSet presAssocID="{9E393DC4-B7CB-43E0-B5F5-7B3AC94D28FB}" presName="parentText" presStyleLbl="node1" presStyleIdx="1" presStyleCnt="3">
        <dgm:presLayoutVars>
          <dgm:chMax val="0"/>
          <dgm:bulletEnabled val="1"/>
        </dgm:presLayoutVars>
      </dgm:prSet>
      <dgm:spPr/>
      <dgm:t>
        <a:bodyPr/>
        <a:lstStyle/>
        <a:p>
          <a:pPr latinLnBrk="1"/>
          <a:endParaRPr lang="ko-KR" altLang="en-US"/>
        </a:p>
      </dgm:t>
    </dgm:pt>
    <dgm:pt modelId="{4C13BDC3-4C9B-48E8-ACBA-5E7D0944E251}" type="pres">
      <dgm:prSet presAssocID="{9E393DC4-B7CB-43E0-B5F5-7B3AC94D28FB}" presName="negativeSpace" presStyleCnt="0"/>
      <dgm:spPr/>
    </dgm:pt>
    <dgm:pt modelId="{46295D41-BECA-465C-8774-58228065B2F1}" type="pres">
      <dgm:prSet presAssocID="{9E393DC4-B7CB-43E0-B5F5-7B3AC94D28FB}" presName="childText" presStyleLbl="conFgAcc1" presStyleIdx="1" presStyleCnt="3">
        <dgm:presLayoutVars>
          <dgm:bulletEnabled val="1"/>
        </dgm:presLayoutVars>
      </dgm:prSet>
      <dgm:spPr/>
    </dgm:pt>
    <dgm:pt modelId="{84FCA19D-01B1-4674-83E5-E6172ADDB924}" type="pres">
      <dgm:prSet presAssocID="{9E4714B5-CC5D-48D9-9B36-E209683B822C}" presName="spaceBetweenRectangles" presStyleCnt="0"/>
      <dgm:spPr/>
    </dgm:pt>
    <dgm:pt modelId="{B19BBCEA-0444-4B31-B01A-1BF7F0DC116C}" type="pres">
      <dgm:prSet presAssocID="{768E594D-EDB7-4854-89B8-E50CC9B6477E}" presName="parentLin" presStyleCnt="0"/>
      <dgm:spPr/>
    </dgm:pt>
    <dgm:pt modelId="{9B9213A6-4B12-4D6E-AC76-3C3E67E7E9CB}" type="pres">
      <dgm:prSet presAssocID="{768E594D-EDB7-4854-89B8-E50CC9B6477E}" presName="parentLeftMargin" presStyleLbl="node1" presStyleIdx="1" presStyleCnt="3"/>
      <dgm:spPr/>
      <dgm:t>
        <a:bodyPr/>
        <a:lstStyle/>
        <a:p>
          <a:pPr latinLnBrk="1"/>
          <a:endParaRPr lang="ko-KR" altLang="en-US"/>
        </a:p>
      </dgm:t>
    </dgm:pt>
    <dgm:pt modelId="{656FE50F-C1A8-476F-8677-E6B7924F131D}" type="pres">
      <dgm:prSet presAssocID="{768E594D-EDB7-4854-89B8-E50CC9B6477E}" presName="parentText" presStyleLbl="node1" presStyleIdx="2" presStyleCnt="3">
        <dgm:presLayoutVars>
          <dgm:chMax val="0"/>
          <dgm:bulletEnabled val="1"/>
        </dgm:presLayoutVars>
      </dgm:prSet>
      <dgm:spPr/>
      <dgm:t>
        <a:bodyPr/>
        <a:lstStyle/>
        <a:p>
          <a:pPr latinLnBrk="1"/>
          <a:endParaRPr lang="ko-KR" altLang="en-US"/>
        </a:p>
      </dgm:t>
    </dgm:pt>
    <dgm:pt modelId="{5932DF5C-086B-43E5-BD40-84FA09FB0004}" type="pres">
      <dgm:prSet presAssocID="{768E594D-EDB7-4854-89B8-E50CC9B6477E}" presName="negativeSpace" presStyleCnt="0"/>
      <dgm:spPr/>
    </dgm:pt>
    <dgm:pt modelId="{1DB7871B-5ABD-4151-9578-023CF28D537E}" type="pres">
      <dgm:prSet presAssocID="{768E594D-EDB7-4854-89B8-E50CC9B6477E}" presName="childText" presStyleLbl="conFgAcc1" presStyleIdx="2" presStyleCnt="3">
        <dgm:presLayoutVars>
          <dgm:bulletEnabled val="1"/>
        </dgm:presLayoutVars>
      </dgm:prSet>
      <dgm:spPr/>
    </dgm:pt>
  </dgm:ptLst>
  <dgm:cxnLst>
    <dgm:cxn modelId="{A0CEDFCF-7A30-4300-AB74-D9B82422800E}" srcId="{757117C8-4B3B-4A8B-85C6-0990BDF0B55F}" destId="{768E594D-EDB7-4854-89B8-E50CC9B6477E}" srcOrd="2" destOrd="0" parTransId="{69248258-7AF1-4B7D-8653-3715CE96EFFF}" sibTransId="{DA56F44F-E1FF-4DB5-BC14-45A99ED9C1DF}"/>
    <dgm:cxn modelId="{1096B135-FC94-4FFF-A397-32C37FC0DB97}" srcId="{757117C8-4B3B-4A8B-85C6-0990BDF0B55F}" destId="{9E393DC4-B7CB-43E0-B5F5-7B3AC94D28FB}" srcOrd="1" destOrd="0" parTransId="{B4415FFE-DD89-464F-9C35-B7FAB0D8DF2F}" sibTransId="{9E4714B5-CC5D-48D9-9B36-E209683B822C}"/>
    <dgm:cxn modelId="{DE090E10-B59C-48F7-8121-7CF8A1FBFBB0}" type="presOf" srcId="{757117C8-4B3B-4A8B-85C6-0990BDF0B55F}" destId="{8BC68382-C7D5-498F-803C-26828F8FC886}" srcOrd="0" destOrd="0" presId="urn:microsoft.com/office/officeart/2005/8/layout/list1"/>
    <dgm:cxn modelId="{B3AB44C0-5D69-4D78-8361-4FFE4FDDCF60}" type="presOf" srcId="{4777B754-7ED9-4F84-9E07-09D286A8B27F}" destId="{5CA1FFC7-0333-403D-A158-923EE2039C44}" srcOrd="0" destOrd="0" presId="urn:microsoft.com/office/officeart/2005/8/layout/list1"/>
    <dgm:cxn modelId="{28F2783C-AE2C-4233-B7C3-E7BDC17CCC7A}" type="presOf" srcId="{768E594D-EDB7-4854-89B8-E50CC9B6477E}" destId="{9B9213A6-4B12-4D6E-AC76-3C3E67E7E9CB}" srcOrd="0" destOrd="0" presId="urn:microsoft.com/office/officeart/2005/8/layout/list1"/>
    <dgm:cxn modelId="{A098FC90-FA9D-4173-9C8C-ED1A024C54F4}" type="presOf" srcId="{9E393DC4-B7CB-43E0-B5F5-7B3AC94D28FB}" destId="{C9FB56E3-80AC-4DE1-93FF-937A6F832C35}" srcOrd="0" destOrd="0" presId="urn:microsoft.com/office/officeart/2005/8/layout/list1"/>
    <dgm:cxn modelId="{AEE3E48C-24E1-44B9-831B-170E46CDCF68}" type="presOf" srcId="{768E594D-EDB7-4854-89B8-E50CC9B6477E}" destId="{656FE50F-C1A8-476F-8677-E6B7924F131D}" srcOrd="1" destOrd="0" presId="urn:microsoft.com/office/officeart/2005/8/layout/list1"/>
    <dgm:cxn modelId="{178946EC-5E2C-40DB-AD3D-97EDDF6E3702}" srcId="{757117C8-4B3B-4A8B-85C6-0990BDF0B55F}" destId="{4777B754-7ED9-4F84-9E07-09D286A8B27F}" srcOrd="0" destOrd="0" parTransId="{3973D20C-8222-4B2C-B3B5-CFD9A01F738F}" sibTransId="{4F9EDD87-04D6-4F2B-83CF-D2FEF63804CC}"/>
    <dgm:cxn modelId="{D3E78D67-99A2-49AB-BBC2-978EC1DA7EF1}" type="presOf" srcId="{4777B754-7ED9-4F84-9E07-09D286A8B27F}" destId="{9F7D3B78-992A-4F54-BF12-61172A5C8395}" srcOrd="1" destOrd="0" presId="urn:microsoft.com/office/officeart/2005/8/layout/list1"/>
    <dgm:cxn modelId="{08E9DB32-5E47-4DA0-B335-56BBF97D4DF6}" type="presOf" srcId="{9E393DC4-B7CB-43E0-B5F5-7B3AC94D28FB}" destId="{366627B7-F0C8-4FB0-AFD7-D16D010A682C}" srcOrd="1" destOrd="0" presId="urn:microsoft.com/office/officeart/2005/8/layout/list1"/>
    <dgm:cxn modelId="{BFE5CEFB-4F80-4FD4-B847-CDF23B19981B}" type="presParOf" srcId="{8BC68382-C7D5-498F-803C-26828F8FC886}" destId="{2D0443C7-C516-4328-B0F1-5A155352F47B}" srcOrd="0" destOrd="0" presId="urn:microsoft.com/office/officeart/2005/8/layout/list1"/>
    <dgm:cxn modelId="{339C5931-1638-419D-9A4A-89FC81FD3BF1}" type="presParOf" srcId="{2D0443C7-C516-4328-B0F1-5A155352F47B}" destId="{5CA1FFC7-0333-403D-A158-923EE2039C44}" srcOrd="0" destOrd="0" presId="urn:microsoft.com/office/officeart/2005/8/layout/list1"/>
    <dgm:cxn modelId="{0C07C82F-0C28-4FD1-9DC6-F009D25D2FDF}" type="presParOf" srcId="{2D0443C7-C516-4328-B0F1-5A155352F47B}" destId="{9F7D3B78-992A-4F54-BF12-61172A5C8395}" srcOrd="1" destOrd="0" presId="urn:microsoft.com/office/officeart/2005/8/layout/list1"/>
    <dgm:cxn modelId="{439E6452-106C-4233-BB39-AEEEAB12BAD8}" type="presParOf" srcId="{8BC68382-C7D5-498F-803C-26828F8FC886}" destId="{161494EA-4626-4C91-BC5F-3FB433E9EF96}" srcOrd="1" destOrd="0" presId="urn:microsoft.com/office/officeart/2005/8/layout/list1"/>
    <dgm:cxn modelId="{EC20F9F8-54D9-4635-B677-690ECA808ED1}" type="presParOf" srcId="{8BC68382-C7D5-498F-803C-26828F8FC886}" destId="{21F69C31-B26B-47D3-8D99-0E794B373500}" srcOrd="2" destOrd="0" presId="urn:microsoft.com/office/officeart/2005/8/layout/list1"/>
    <dgm:cxn modelId="{033FFD2B-A6FA-4EC7-B198-0B7A9E8B7096}" type="presParOf" srcId="{8BC68382-C7D5-498F-803C-26828F8FC886}" destId="{20E9E202-FCD7-48D1-85AC-2C390A52047A}" srcOrd="3" destOrd="0" presId="urn:microsoft.com/office/officeart/2005/8/layout/list1"/>
    <dgm:cxn modelId="{11DB23A1-801F-42B4-844D-2FDAAE2D1D76}" type="presParOf" srcId="{8BC68382-C7D5-498F-803C-26828F8FC886}" destId="{3BC06654-BDE0-456B-9DBD-3F4A05222534}" srcOrd="4" destOrd="0" presId="urn:microsoft.com/office/officeart/2005/8/layout/list1"/>
    <dgm:cxn modelId="{E29D40F8-D77D-47B2-BB14-233CB1361C8F}" type="presParOf" srcId="{3BC06654-BDE0-456B-9DBD-3F4A05222534}" destId="{C9FB56E3-80AC-4DE1-93FF-937A6F832C35}" srcOrd="0" destOrd="0" presId="urn:microsoft.com/office/officeart/2005/8/layout/list1"/>
    <dgm:cxn modelId="{B1B10179-1BBA-4417-9277-E4052E1188E3}" type="presParOf" srcId="{3BC06654-BDE0-456B-9DBD-3F4A05222534}" destId="{366627B7-F0C8-4FB0-AFD7-D16D010A682C}" srcOrd="1" destOrd="0" presId="urn:microsoft.com/office/officeart/2005/8/layout/list1"/>
    <dgm:cxn modelId="{AFCBA4F9-7DA5-466D-95FF-8FAEBEAEDEC0}" type="presParOf" srcId="{8BC68382-C7D5-498F-803C-26828F8FC886}" destId="{4C13BDC3-4C9B-48E8-ACBA-5E7D0944E251}" srcOrd="5" destOrd="0" presId="urn:microsoft.com/office/officeart/2005/8/layout/list1"/>
    <dgm:cxn modelId="{4B013484-1D49-4B62-9970-D01E611FB1FF}" type="presParOf" srcId="{8BC68382-C7D5-498F-803C-26828F8FC886}" destId="{46295D41-BECA-465C-8774-58228065B2F1}" srcOrd="6" destOrd="0" presId="urn:microsoft.com/office/officeart/2005/8/layout/list1"/>
    <dgm:cxn modelId="{2DC3E15C-3925-4D5B-8508-76CD14323E2D}" type="presParOf" srcId="{8BC68382-C7D5-498F-803C-26828F8FC886}" destId="{84FCA19D-01B1-4674-83E5-E6172ADDB924}" srcOrd="7" destOrd="0" presId="urn:microsoft.com/office/officeart/2005/8/layout/list1"/>
    <dgm:cxn modelId="{0C4BBDBF-364A-4D37-8980-9F171DAE4965}" type="presParOf" srcId="{8BC68382-C7D5-498F-803C-26828F8FC886}" destId="{B19BBCEA-0444-4B31-B01A-1BF7F0DC116C}" srcOrd="8" destOrd="0" presId="urn:microsoft.com/office/officeart/2005/8/layout/list1"/>
    <dgm:cxn modelId="{8EEFD1AD-053C-4031-A4DE-F67A98923540}" type="presParOf" srcId="{B19BBCEA-0444-4B31-B01A-1BF7F0DC116C}" destId="{9B9213A6-4B12-4D6E-AC76-3C3E67E7E9CB}" srcOrd="0" destOrd="0" presId="urn:microsoft.com/office/officeart/2005/8/layout/list1"/>
    <dgm:cxn modelId="{12B49D8C-FD85-4546-9E06-2797C17B6CE5}" type="presParOf" srcId="{B19BBCEA-0444-4B31-B01A-1BF7F0DC116C}" destId="{656FE50F-C1A8-476F-8677-E6B7924F131D}" srcOrd="1" destOrd="0" presId="urn:microsoft.com/office/officeart/2005/8/layout/list1"/>
    <dgm:cxn modelId="{D3012407-7362-45FD-8D3E-9C6416FCD867}" type="presParOf" srcId="{8BC68382-C7D5-498F-803C-26828F8FC886}" destId="{5932DF5C-086B-43E5-BD40-84FA09FB0004}" srcOrd="9" destOrd="0" presId="urn:microsoft.com/office/officeart/2005/8/layout/list1"/>
    <dgm:cxn modelId="{EC5A0B30-10F5-403A-861D-D37564ED3FA2}" type="presParOf" srcId="{8BC68382-C7D5-498F-803C-26828F8FC886}" destId="{1DB7871B-5ABD-4151-9578-023CF28D537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995000A-E58C-4CFF-83B2-300EA38D267B}" type="doc">
      <dgm:prSet loTypeId="urn:microsoft.com/office/officeart/2005/8/layout/vList4#2" loCatId="list" qsTypeId="urn:microsoft.com/office/officeart/2005/8/quickstyle/simple1" qsCatId="simple" csTypeId="urn:microsoft.com/office/officeart/2005/8/colors/accent1_2" csCatId="accent1" phldr="0"/>
      <dgm:spPr/>
      <dgm:t>
        <a:bodyPr/>
        <a:lstStyle/>
        <a:p>
          <a:pPr latinLnBrk="1"/>
          <a:endParaRPr lang="ko-KR" altLang="en-US"/>
        </a:p>
      </dgm:t>
    </dgm:pt>
    <dgm:pt modelId="{8C6B6D3F-D81B-4723-ACAF-E917F3B70586}" type="pres">
      <dgm:prSet presAssocID="{D995000A-E58C-4CFF-83B2-300EA38D267B}" presName="linear" presStyleCnt="0">
        <dgm:presLayoutVars>
          <dgm:dir/>
          <dgm:resizeHandles val="exact"/>
        </dgm:presLayoutVars>
      </dgm:prSet>
      <dgm:spPr/>
      <dgm:t>
        <a:bodyPr/>
        <a:lstStyle/>
        <a:p>
          <a:pPr latinLnBrk="1"/>
          <a:endParaRPr lang="ko-KR" altLang="en-US"/>
        </a:p>
      </dgm:t>
    </dgm:pt>
  </dgm:ptLst>
  <dgm:cxnLst>
    <dgm:cxn modelId="{BEC1430E-32E3-4638-9950-3F6FE833C594}" type="presOf" srcId="{D995000A-E58C-4CFF-83B2-300EA38D267B}" destId="{8C6B6D3F-D81B-4723-ACAF-E917F3B70586}" srcOrd="0" destOrd="0" presId="urn:microsoft.com/office/officeart/2005/8/layout/vList4#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CF646DD-CDF1-41D1-980E-B90A8949D2DB}"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E2C5E97C-B055-4D6F-81FF-6C7605556083}">
      <dgm:prSet phldrT="[텍스트]"/>
      <dgm:spPr/>
      <dgm:t>
        <a:bodyPr/>
        <a:lstStyle/>
        <a:p>
          <a:pPr latinLnBrk="1"/>
          <a:r>
            <a:rPr lang="en-US" altLang="ko-KR" dirty="0"/>
            <a:t>triangle</a:t>
          </a:r>
          <a:endParaRPr lang="ko-KR" altLang="en-US" dirty="0"/>
        </a:p>
      </dgm:t>
    </dgm:pt>
    <dgm:pt modelId="{24A26BCB-A01C-410E-81D7-251ED09D84E0}" type="parTrans" cxnId="{5585B024-63E9-44D4-BF82-77DD14B66AA0}">
      <dgm:prSet/>
      <dgm:spPr/>
      <dgm:t>
        <a:bodyPr/>
        <a:lstStyle/>
        <a:p>
          <a:pPr latinLnBrk="1"/>
          <a:endParaRPr lang="ko-KR" altLang="en-US"/>
        </a:p>
      </dgm:t>
    </dgm:pt>
    <dgm:pt modelId="{9AAD9CCE-BB1B-469A-9A62-AB116CC31A67}" type="sibTrans" cxnId="{5585B024-63E9-44D4-BF82-77DD14B66AA0}">
      <dgm:prSet/>
      <dgm:spPr/>
      <dgm:t>
        <a:bodyPr/>
        <a:lstStyle/>
        <a:p>
          <a:pPr latinLnBrk="1"/>
          <a:endParaRPr lang="ko-KR" altLang="en-US"/>
        </a:p>
      </dgm:t>
    </dgm:pt>
    <dgm:pt modelId="{A29A5D5A-5833-45C1-93D2-709954CADFFE}">
      <dgm:prSet phldrT="[텍스트]"/>
      <dgm:spPr/>
      <dgm:t>
        <a:bodyPr/>
        <a:lstStyle/>
        <a:p>
          <a:pPr latinLnBrk="1"/>
          <a:r>
            <a:rPr lang="en-US" altLang="ko-KR" dirty="0"/>
            <a:t>circle</a:t>
          </a:r>
          <a:endParaRPr lang="ko-KR" altLang="en-US" dirty="0"/>
        </a:p>
      </dgm:t>
    </dgm:pt>
    <dgm:pt modelId="{3F12D8F4-9A98-4D75-BD8D-78AD2F55767D}" type="parTrans" cxnId="{20B305F1-3D1D-4759-8F96-B581B43AB358}">
      <dgm:prSet/>
      <dgm:spPr/>
      <dgm:t>
        <a:bodyPr/>
        <a:lstStyle/>
        <a:p>
          <a:pPr latinLnBrk="1"/>
          <a:endParaRPr lang="ko-KR" altLang="en-US"/>
        </a:p>
      </dgm:t>
    </dgm:pt>
    <dgm:pt modelId="{71AD151F-F493-4414-8A32-81501CEF1064}" type="sibTrans" cxnId="{20B305F1-3D1D-4759-8F96-B581B43AB358}">
      <dgm:prSet/>
      <dgm:spPr/>
      <dgm:t>
        <a:bodyPr/>
        <a:lstStyle/>
        <a:p>
          <a:pPr latinLnBrk="1"/>
          <a:endParaRPr lang="ko-KR" altLang="en-US"/>
        </a:p>
      </dgm:t>
    </dgm:pt>
    <dgm:pt modelId="{8D032E68-B2ED-4F04-BE66-FFC8C9217EBE}">
      <dgm:prSet phldrT="[텍스트]"/>
      <dgm:spPr/>
      <dgm:t>
        <a:bodyPr/>
        <a:lstStyle/>
        <a:p>
          <a:pPr latinLnBrk="1"/>
          <a:r>
            <a:rPr lang="en-US" altLang="ko-KR" dirty="0" smtClean="0"/>
            <a:t>square</a:t>
          </a:r>
          <a:endParaRPr lang="ko-KR" altLang="en-US" dirty="0"/>
        </a:p>
      </dgm:t>
    </dgm:pt>
    <dgm:pt modelId="{18D91843-DDF8-4A80-A4B5-919FCB871642}" type="parTrans" cxnId="{D98DAA9E-7A02-4D05-B158-2F096EF0564E}">
      <dgm:prSet/>
      <dgm:spPr/>
      <dgm:t>
        <a:bodyPr/>
        <a:lstStyle/>
        <a:p>
          <a:pPr latinLnBrk="1"/>
          <a:endParaRPr lang="ko-KR" altLang="en-US"/>
        </a:p>
      </dgm:t>
    </dgm:pt>
    <dgm:pt modelId="{934E2501-CE7F-401F-9946-9DB1884B8C29}" type="sibTrans" cxnId="{D98DAA9E-7A02-4D05-B158-2F096EF0564E}">
      <dgm:prSet/>
      <dgm:spPr/>
      <dgm:t>
        <a:bodyPr/>
        <a:lstStyle/>
        <a:p>
          <a:pPr latinLnBrk="1"/>
          <a:endParaRPr lang="ko-KR" altLang="en-US"/>
        </a:p>
      </dgm:t>
    </dgm:pt>
    <dgm:pt modelId="{403C9A19-179D-48C4-93E3-CD686F6B7AEB}" type="pres">
      <dgm:prSet presAssocID="{5CF646DD-CDF1-41D1-980E-B90A8949D2DB}" presName="linear" presStyleCnt="0">
        <dgm:presLayoutVars>
          <dgm:dir/>
          <dgm:animLvl val="lvl"/>
          <dgm:resizeHandles val="exact"/>
        </dgm:presLayoutVars>
      </dgm:prSet>
      <dgm:spPr/>
      <dgm:t>
        <a:bodyPr/>
        <a:lstStyle/>
        <a:p>
          <a:pPr latinLnBrk="1"/>
          <a:endParaRPr lang="ko-KR" altLang="en-US"/>
        </a:p>
      </dgm:t>
    </dgm:pt>
    <dgm:pt modelId="{47B04386-DF53-4C13-9CE7-CDFB9EC564CE}" type="pres">
      <dgm:prSet presAssocID="{E2C5E97C-B055-4D6F-81FF-6C7605556083}" presName="parentLin" presStyleCnt="0"/>
      <dgm:spPr/>
    </dgm:pt>
    <dgm:pt modelId="{DEED850F-2654-47F2-BB0D-03AD4A1069AA}" type="pres">
      <dgm:prSet presAssocID="{E2C5E97C-B055-4D6F-81FF-6C7605556083}" presName="parentLeftMargin" presStyleLbl="node1" presStyleIdx="0" presStyleCnt="3"/>
      <dgm:spPr/>
      <dgm:t>
        <a:bodyPr/>
        <a:lstStyle/>
        <a:p>
          <a:pPr latinLnBrk="1"/>
          <a:endParaRPr lang="ko-KR" altLang="en-US"/>
        </a:p>
      </dgm:t>
    </dgm:pt>
    <dgm:pt modelId="{66AD3602-E7A6-4AC2-B667-2538AD44D966}" type="pres">
      <dgm:prSet presAssocID="{E2C5E97C-B055-4D6F-81FF-6C7605556083}" presName="parentText" presStyleLbl="node1" presStyleIdx="0" presStyleCnt="3">
        <dgm:presLayoutVars>
          <dgm:chMax val="0"/>
          <dgm:bulletEnabled val="1"/>
        </dgm:presLayoutVars>
      </dgm:prSet>
      <dgm:spPr/>
      <dgm:t>
        <a:bodyPr/>
        <a:lstStyle/>
        <a:p>
          <a:pPr latinLnBrk="1"/>
          <a:endParaRPr lang="ko-KR" altLang="en-US"/>
        </a:p>
      </dgm:t>
    </dgm:pt>
    <dgm:pt modelId="{C25CE928-E42B-4210-A8D3-D5720FE363C8}" type="pres">
      <dgm:prSet presAssocID="{E2C5E97C-B055-4D6F-81FF-6C7605556083}" presName="negativeSpace" presStyleCnt="0"/>
      <dgm:spPr/>
    </dgm:pt>
    <dgm:pt modelId="{326C83F5-5FA3-4984-B1A8-B37F2A7A0A78}" type="pres">
      <dgm:prSet presAssocID="{E2C5E97C-B055-4D6F-81FF-6C7605556083}" presName="childText" presStyleLbl="conFgAcc1" presStyleIdx="0" presStyleCnt="3">
        <dgm:presLayoutVars>
          <dgm:bulletEnabled val="1"/>
        </dgm:presLayoutVars>
      </dgm:prSet>
      <dgm:spPr/>
    </dgm:pt>
    <dgm:pt modelId="{E81DCF69-DC90-4A79-8CE6-F129B623156F}" type="pres">
      <dgm:prSet presAssocID="{9AAD9CCE-BB1B-469A-9A62-AB116CC31A67}" presName="spaceBetweenRectangles" presStyleCnt="0"/>
      <dgm:spPr/>
    </dgm:pt>
    <dgm:pt modelId="{A04A2413-CC6C-4E43-BD9B-1879BE9FE9F9}" type="pres">
      <dgm:prSet presAssocID="{A29A5D5A-5833-45C1-93D2-709954CADFFE}" presName="parentLin" presStyleCnt="0"/>
      <dgm:spPr/>
    </dgm:pt>
    <dgm:pt modelId="{FBFDD80A-28F7-401C-941C-3E15EF4B20BA}" type="pres">
      <dgm:prSet presAssocID="{A29A5D5A-5833-45C1-93D2-709954CADFFE}" presName="parentLeftMargin" presStyleLbl="node1" presStyleIdx="0" presStyleCnt="3"/>
      <dgm:spPr/>
      <dgm:t>
        <a:bodyPr/>
        <a:lstStyle/>
        <a:p>
          <a:pPr latinLnBrk="1"/>
          <a:endParaRPr lang="ko-KR" altLang="en-US"/>
        </a:p>
      </dgm:t>
    </dgm:pt>
    <dgm:pt modelId="{C714EBFF-B816-466B-980E-D85B03F0B701}" type="pres">
      <dgm:prSet presAssocID="{A29A5D5A-5833-45C1-93D2-709954CADFFE}" presName="parentText" presStyleLbl="node1" presStyleIdx="1" presStyleCnt="3">
        <dgm:presLayoutVars>
          <dgm:chMax val="0"/>
          <dgm:bulletEnabled val="1"/>
        </dgm:presLayoutVars>
      </dgm:prSet>
      <dgm:spPr/>
      <dgm:t>
        <a:bodyPr/>
        <a:lstStyle/>
        <a:p>
          <a:pPr latinLnBrk="1"/>
          <a:endParaRPr lang="ko-KR" altLang="en-US"/>
        </a:p>
      </dgm:t>
    </dgm:pt>
    <dgm:pt modelId="{6B8D1085-D6AB-4C53-A26B-CEBFEF2AEB8B}" type="pres">
      <dgm:prSet presAssocID="{A29A5D5A-5833-45C1-93D2-709954CADFFE}" presName="negativeSpace" presStyleCnt="0"/>
      <dgm:spPr/>
    </dgm:pt>
    <dgm:pt modelId="{E555F610-EA5B-4B14-B698-9C1E49658B2F}" type="pres">
      <dgm:prSet presAssocID="{A29A5D5A-5833-45C1-93D2-709954CADFFE}" presName="childText" presStyleLbl="conFgAcc1" presStyleIdx="1" presStyleCnt="3">
        <dgm:presLayoutVars>
          <dgm:bulletEnabled val="1"/>
        </dgm:presLayoutVars>
      </dgm:prSet>
      <dgm:spPr/>
    </dgm:pt>
    <dgm:pt modelId="{00A6FC2C-6D86-4292-A318-69E28C9DEA59}" type="pres">
      <dgm:prSet presAssocID="{71AD151F-F493-4414-8A32-81501CEF1064}" presName="spaceBetweenRectangles" presStyleCnt="0"/>
      <dgm:spPr/>
    </dgm:pt>
    <dgm:pt modelId="{9FC814F1-7EC2-46EA-8A02-04AB48F9DC14}" type="pres">
      <dgm:prSet presAssocID="{8D032E68-B2ED-4F04-BE66-FFC8C9217EBE}" presName="parentLin" presStyleCnt="0"/>
      <dgm:spPr/>
    </dgm:pt>
    <dgm:pt modelId="{99727382-5240-4CF7-AA46-7FC592E5AD7F}" type="pres">
      <dgm:prSet presAssocID="{8D032E68-B2ED-4F04-BE66-FFC8C9217EBE}" presName="parentLeftMargin" presStyleLbl="node1" presStyleIdx="1" presStyleCnt="3"/>
      <dgm:spPr/>
      <dgm:t>
        <a:bodyPr/>
        <a:lstStyle/>
        <a:p>
          <a:pPr latinLnBrk="1"/>
          <a:endParaRPr lang="ko-KR" altLang="en-US"/>
        </a:p>
      </dgm:t>
    </dgm:pt>
    <dgm:pt modelId="{9C2F24BD-86A4-4597-B535-6ED6156F5F32}" type="pres">
      <dgm:prSet presAssocID="{8D032E68-B2ED-4F04-BE66-FFC8C9217EBE}" presName="parentText" presStyleLbl="node1" presStyleIdx="2" presStyleCnt="3">
        <dgm:presLayoutVars>
          <dgm:chMax val="0"/>
          <dgm:bulletEnabled val="1"/>
        </dgm:presLayoutVars>
      </dgm:prSet>
      <dgm:spPr/>
      <dgm:t>
        <a:bodyPr/>
        <a:lstStyle/>
        <a:p>
          <a:pPr latinLnBrk="1"/>
          <a:endParaRPr lang="ko-KR" altLang="en-US"/>
        </a:p>
      </dgm:t>
    </dgm:pt>
    <dgm:pt modelId="{0BA7C6B1-0C68-4A33-9760-B2E1B3B1E78B}" type="pres">
      <dgm:prSet presAssocID="{8D032E68-B2ED-4F04-BE66-FFC8C9217EBE}" presName="negativeSpace" presStyleCnt="0"/>
      <dgm:spPr/>
    </dgm:pt>
    <dgm:pt modelId="{C86575B7-25ED-49DE-9264-E9B3DD9328C9}" type="pres">
      <dgm:prSet presAssocID="{8D032E68-B2ED-4F04-BE66-FFC8C9217EBE}" presName="childText" presStyleLbl="conFgAcc1" presStyleIdx="2" presStyleCnt="3">
        <dgm:presLayoutVars>
          <dgm:bulletEnabled val="1"/>
        </dgm:presLayoutVars>
      </dgm:prSet>
      <dgm:spPr/>
    </dgm:pt>
  </dgm:ptLst>
  <dgm:cxnLst>
    <dgm:cxn modelId="{0240CE2B-3D2E-4E09-9031-BAF90CC0504E}" type="presOf" srcId="{8D032E68-B2ED-4F04-BE66-FFC8C9217EBE}" destId="{99727382-5240-4CF7-AA46-7FC592E5AD7F}" srcOrd="0" destOrd="0" presId="urn:microsoft.com/office/officeart/2005/8/layout/list1"/>
    <dgm:cxn modelId="{D4A073AB-AFC1-4A40-BE2E-FF8F2A84A0DD}" type="presOf" srcId="{E2C5E97C-B055-4D6F-81FF-6C7605556083}" destId="{66AD3602-E7A6-4AC2-B667-2538AD44D966}" srcOrd="1" destOrd="0" presId="urn:microsoft.com/office/officeart/2005/8/layout/list1"/>
    <dgm:cxn modelId="{20B305F1-3D1D-4759-8F96-B581B43AB358}" srcId="{5CF646DD-CDF1-41D1-980E-B90A8949D2DB}" destId="{A29A5D5A-5833-45C1-93D2-709954CADFFE}" srcOrd="1" destOrd="0" parTransId="{3F12D8F4-9A98-4D75-BD8D-78AD2F55767D}" sibTransId="{71AD151F-F493-4414-8A32-81501CEF1064}"/>
    <dgm:cxn modelId="{5585B024-63E9-44D4-BF82-77DD14B66AA0}" srcId="{5CF646DD-CDF1-41D1-980E-B90A8949D2DB}" destId="{E2C5E97C-B055-4D6F-81FF-6C7605556083}" srcOrd="0" destOrd="0" parTransId="{24A26BCB-A01C-410E-81D7-251ED09D84E0}" sibTransId="{9AAD9CCE-BB1B-469A-9A62-AB116CC31A67}"/>
    <dgm:cxn modelId="{DE1F3F6E-6081-4923-AC00-C27065F5B489}" type="presOf" srcId="{E2C5E97C-B055-4D6F-81FF-6C7605556083}" destId="{DEED850F-2654-47F2-BB0D-03AD4A1069AA}" srcOrd="0" destOrd="0" presId="urn:microsoft.com/office/officeart/2005/8/layout/list1"/>
    <dgm:cxn modelId="{2158B5F9-F836-4685-9ABB-2F6744AF96C0}" type="presOf" srcId="{8D032E68-B2ED-4F04-BE66-FFC8C9217EBE}" destId="{9C2F24BD-86A4-4597-B535-6ED6156F5F32}" srcOrd="1" destOrd="0" presId="urn:microsoft.com/office/officeart/2005/8/layout/list1"/>
    <dgm:cxn modelId="{D98DAA9E-7A02-4D05-B158-2F096EF0564E}" srcId="{5CF646DD-CDF1-41D1-980E-B90A8949D2DB}" destId="{8D032E68-B2ED-4F04-BE66-FFC8C9217EBE}" srcOrd="2" destOrd="0" parTransId="{18D91843-DDF8-4A80-A4B5-919FCB871642}" sibTransId="{934E2501-CE7F-401F-9946-9DB1884B8C29}"/>
    <dgm:cxn modelId="{A855534A-F955-4C96-97D8-096AAE92BA56}" type="presOf" srcId="{A29A5D5A-5833-45C1-93D2-709954CADFFE}" destId="{FBFDD80A-28F7-401C-941C-3E15EF4B20BA}" srcOrd="0" destOrd="0" presId="urn:microsoft.com/office/officeart/2005/8/layout/list1"/>
    <dgm:cxn modelId="{D2A4851C-07C2-4DC4-904B-532248BC7573}" type="presOf" srcId="{A29A5D5A-5833-45C1-93D2-709954CADFFE}" destId="{C714EBFF-B816-466B-980E-D85B03F0B701}" srcOrd="1" destOrd="0" presId="urn:microsoft.com/office/officeart/2005/8/layout/list1"/>
    <dgm:cxn modelId="{4013EC80-A6D0-4D4A-9F0B-22711FB999C1}" type="presOf" srcId="{5CF646DD-CDF1-41D1-980E-B90A8949D2DB}" destId="{403C9A19-179D-48C4-93E3-CD686F6B7AEB}" srcOrd="0" destOrd="0" presId="urn:microsoft.com/office/officeart/2005/8/layout/list1"/>
    <dgm:cxn modelId="{A4DFA508-F1B1-4D22-92FB-67FDFE7FC5EF}" type="presParOf" srcId="{403C9A19-179D-48C4-93E3-CD686F6B7AEB}" destId="{47B04386-DF53-4C13-9CE7-CDFB9EC564CE}" srcOrd="0" destOrd="0" presId="urn:microsoft.com/office/officeart/2005/8/layout/list1"/>
    <dgm:cxn modelId="{7863D592-F57C-441D-B6FC-9389CCAFB2BD}" type="presParOf" srcId="{47B04386-DF53-4C13-9CE7-CDFB9EC564CE}" destId="{DEED850F-2654-47F2-BB0D-03AD4A1069AA}" srcOrd="0" destOrd="0" presId="urn:microsoft.com/office/officeart/2005/8/layout/list1"/>
    <dgm:cxn modelId="{53CFC7D1-D7DB-43FE-92A9-776B3E0C4957}" type="presParOf" srcId="{47B04386-DF53-4C13-9CE7-CDFB9EC564CE}" destId="{66AD3602-E7A6-4AC2-B667-2538AD44D966}" srcOrd="1" destOrd="0" presId="urn:microsoft.com/office/officeart/2005/8/layout/list1"/>
    <dgm:cxn modelId="{6DD9E953-A09F-4050-918F-A03A3D70BAB0}" type="presParOf" srcId="{403C9A19-179D-48C4-93E3-CD686F6B7AEB}" destId="{C25CE928-E42B-4210-A8D3-D5720FE363C8}" srcOrd="1" destOrd="0" presId="urn:microsoft.com/office/officeart/2005/8/layout/list1"/>
    <dgm:cxn modelId="{C1AADFD6-6FB5-4FDF-8942-2ECB4EEAB684}" type="presParOf" srcId="{403C9A19-179D-48C4-93E3-CD686F6B7AEB}" destId="{326C83F5-5FA3-4984-B1A8-B37F2A7A0A78}" srcOrd="2" destOrd="0" presId="urn:microsoft.com/office/officeart/2005/8/layout/list1"/>
    <dgm:cxn modelId="{E95DE2DB-7C50-4322-A54C-39F4A95F816E}" type="presParOf" srcId="{403C9A19-179D-48C4-93E3-CD686F6B7AEB}" destId="{E81DCF69-DC90-4A79-8CE6-F129B623156F}" srcOrd="3" destOrd="0" presId="urn:microsoft.com/office/officeart/2005/8/layout/list1"/>
    <dgm:cxn modelId="{AFD0FBBF-8311-43C6-8E5D-92ECACB6CD4A}" type="presParOf" srcId="{403C9A19-179D-48C4-93E3-CD686F6B7AEB}" destId="{A04A2413-CC6C-4E43-BD9B-1879BE9FE9F9}" srcOrd="4" destOrd="0" presId="urn:microsoft.com/office/officeart/2005/8/layout/list1"/>
    <dgm:cxn modelId="{17337D9E-93BF-4099-88D4-B913A65B420D}" type="presParOf" srcId="{A04A2413-CC6C-4E43-BD9B-1879BE9FE9F9}" destId="{FBFDD80A-28F7-401C-941C-3E15EF4B20BA}" srcOrd="0" destOrd="0" presId="urn:microsoft.com/office/officeart/2005/8/layout/list1"/>
    <dgm:cxn modelId="{1D742A13-C930-46D7-9FEC-50F89B0AD484}" type="presParOf" srcId="{A04A2413-CC6C-4E43-BD9B-1879BE9FE9F9}" destId="{C714EBFF-B816-466B-980E-D85B03F0B701}" srcOrd="1" destOrd="0" presId="urn:microsoft.com/office/officeart/2005/8/layout/list1"/>
    <dgm:cxn modelId="{EFA5436E-3764-4646-BDC8-D19AB50A40EA}" type="presParOf" srcId="{403C9A19-179D-48C4-93E3-CD686F6B7AEB}" destId="{6B8D1085-D6AB-4C53-A26B-CEBFEF2AEB8B}" srcOrd="5" destOrd="0" presId="urn:microsoft.com/office/officeart/2005/8/layout/list1"/>
    <dgm:cxn modelId="{4A40169D-5E47-4473-923F-7FFAB6529D2C}" type="presParOf" srcId="{403C9A19-179D-48C4-93E3-CD686F6B7AEB}" destId="{E555F610-EA5B-4B14-B698-9C1E49658B2F}" srcOrd="6" destOrd="0" presId="urn:microsoft.com/office/officeart/2005/8/layout/list1"/>
    <dgm:cxn modelId="{1E105041-EDBB-4F32-8988-BDF8362D01B2}" type="presParOf" srcId="{403C9A19-179D-48C4-93E3-CD686F6B7AEB}" destId="{00A6FC2C-6D86-4292-A318-69E28C9DEA59}" srcOrd="7" destOrd="0" presId="urn:microsoft.com/office/officeart/2005/8/layout/list1"/>
    <dgm:cxn modelId="{D2EFE327-0387-4544-8CAA-E7FA77A5AA25}" type="presParOf" srcId="{403C9A19-179D-48C4-93E3-CD686F6B7AEB}" destId="{9FC814F1-7EC2-46EA-8A02-04AB48F9DC14}" srcOrd="8" destOrd="0" presId="urn:microsoft.com/office/officeart/2005/8/layout/list1"/>
    <dgm:cxn modelId="{75235AAC-7C10-4D79-8961-A7EFE84E4990}" type="presParOf" srcId="{9FC814F1-7EC2-46EA-8A02-04AB48F9DC14}" destId="{99727382-5240-4CF7-AA46-7FC592E5AD7F}" srcOrd="0" destOrd="0" presId="urn:microsoft.com/office/officeart/2005/8/layout/list1"/>
    <dgm:cxn modelId="{38A0F654-7830-4038-B995-D435B195D7BF}" type="presParOf" srcId="{9FC814F1-7EC2-46EA-8A02-04AB48F9DC14}" destId="{9C2F24BD-86A4-4597-B535-6ED6156F5F32}" srcOrd="1" destOrd="0" presId="urn:microsoft.com/office/officeart/2005/8/layout/list1"/>
    <dgm:cxn modelId="{700E5ECB-0058-40D4-AF87-9A5A98913BFE}" type="presParOf" srcId="{403C9A19-179D-48C4-93E3-CD686F6B7AEB}" destId="{0BA7C6B1-0C68-4A33-9760-B2E1B3B1E78B}" srcOrd="9" destOrd="0" presId="urn:microsoft.com/office/officeart/2005/8/layout/list1"/>
    <dgm:cxn modelId="{F0C17388-BCA5-4F6B-BB61-485D645CF552}" type="presParOf" srcId="{403C9A19-179D-48C4-93E3-CD686F6B7AEB}" destId="{C86575B7-25ED-49DE-9264-E9B3DD9328C9}"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B5C815-ABA3-49E3-A9C9-50CBC18CFCC4}"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pPr latinLnBrk="1"/>
          <a:endParaRPr lang="ko-KR" altLang="en-US"/>
        </a:p>
      </dgm:t>
    </dgm:pt>
    <dgm:pt modelId="{D66719D6-5AB9-4CCE-A381-B945CD149CEE}">
      <dgm:prSet phldrT="[텍스트]" phldr="1"/>
      <dgm:spPr/>
      <dgm:t>
        <a:bodyPr/>
        <a:lstStyle/>
        <a:p>
          <a:pPr latinLnBrk="1"/>
          <a:endParaRPr lang="ko-KR" altLang="en-US" dirty="0"/>
        </a:p>
      </dgm:t>
    </dgm:pt>
    <dgm:pt modelId="{E49D4074-516C-4F4A-84E3-DC429269E751}" type="parTrans" cxnId="{E81A4850-54AC-4EA7-A52E-6093AD06FD07}">
      <dgm:prSet/>
      <dgm:spPr/>
      <dgm:t>
        <a:bodyPr/>
        <a:lstStyle/>
        <a:p>
          <a:pPr latinLnBrk="1"/>
          <a:endParaRPr lang="ko-KR" altLang="en-US"/>
        </a:p>
      </dgm:t>
    </dgm:pt>
    <dgm:pt modelId="{96A961BE-B796-4085-8712-0FED1F2509C2}" type="sibTrans" cxnId="{E81A4850-54AC-4EA7-A52E-6093AD06FD07}">
      <dgm:prSet/>
      <dgm:spPr/>
      <dgm:t>
        <a:bodyPr/>
        <a:lstStyle/>
        <a:p>
          <a:pPr latinLnBrk="1"/>
          <a:endParaRPr lang="ko-KR" altLang="en-US"/>
        </a:p>
      </dgm:t>
    </dgm:pt>
    <dgm:pt modelId="{1020380B-4DFB-4749-AB75-59E37158C783}">
      <dgm:prSet phldrT="[텍스트]" phldr="1"/>
      <dgm:spPr/>
      <dgm:t>
        <a:bodyPr/>
        <a:lstStyle/>
        <a:p>
          <a:pPr latinLnBrk="1"/>
          <a:endParaRPr lang="ko-KR" altLang="en-US" dirty="0"/>
        </a:p>
      </dgm:t>
    </dgm:pt>
    <dgm:pt modelId="{15362AE9-5FAD-4138-A05F-E3EC5B275AAB}" type="parTrans" cxnId="{BF63A815-576A-440C-A5D8-F43B82181536}">
      <dgm:prSet/>
      <dgm:spPr/>
      <dgm:t>
        <a:bodyPr/>
        <a:lstStyle/>
        <a:p>
          <a:pPr latinLnBrk="1"/>
          <a:endParaRPr lang="ko-KR" altLang="en-US"/>
        </a:p>
      </dgm:t>
    </dgm:pt>
    <dgm:pt modelId="{281C6924-28A1-4A8E-885A-D599CD304789}" type="sibTrans" cxnId="{BF63A815-576A-440C-A5D8-F43B82181536}">
      <dgm:prSet/>
      <dgm:spPr/>
      <dgm:t>
        <a:bodyPr/>
        <a:lstStyle/>
        <a:p>
          <a:pPr latinLnBrk="1"/>
          <a:endParaRPr lang="ko-KR" altLang="en-US"/>
        </a:p>
      </dgm:t>
    </dgm:pt>
    <dgm:pt modelId="{3A0CAA9F-2C1E-4E8B-A03B-63C8F24FD049}">
      <dgm:prSet phldrT="[텍스트]" phldr="1"/>
      <dgm:spPr/>
      <dgm:t>
        <a:bodyPr/>
        <a:lstStyle/>
        <a:p>
          <a:pPr latinLnBrk="1"/>
          <a:endParaRPr lang="ko-KR" altLang="en-US"/>
        </a:p>
      </dgm:t>
    </dgm:pt>
    <dgm:pt modelId="{5978F083-346E-4F27-AA32-136CACA01AE5}" type="sibTrans" cxnId="{223ACB9E-29C1-4308-8DA5-B09094A04D8F}">
      <dgm:prSet/>
      <dgm:spPr/>
      <dgm:t>
        <a:bodyPr/>
        <a:lstStyle/>
        <a:p>
          <a:pPr latinLnBrk="1"/>
          <a:endParaRPr lang="ko-KR" altLang="en-US"/>
        </a:p>
      </dgm:t>
    </dgm:pt>
    <dgm:pt modelId="{A814552B-E40A-4676-8C9E-1C44EF0D84AF}" type="parTrans" cxnId="{223ACB9E-29C1-4308-8DA5-B09094A04D8F}">
      <dgm:prSet/>
      <dgm:spPr/>
      <dgm:t>
        <a:bodyPr/>
        <a:lstStyle/>
        <a:p>
          <a:pPr latinLnBrk="1"/>
          <a:endParaRPr lang="ko-KR" altLang="en-US"/>
        </a:p>
      </dgm:t>
    </dgm:pt>
    <dgm:pt modelId="{74689813-7C33-4EC9-9779-48B8439FED99}" type="pres">
      <dgm:prSet presAssocID="{86B5C815-ABA3-49E3-A9C9-50CBC18CFCC4}" presName="Name0" presStyleCnt="0">
        <dgm:presLayoutVars>
          <dgm:dir/>
          <dgm:resizeHandles/>
        </dgm:presLayoutVars>
      </dgm:prSet>
      <dgm:spPr/>
      <dgm:t>
        <a:bodyPr/>
        <a:lstStyle/>
        <a:p>
          <a:pPr latinLnBrk="1"/>
          <a:endParaRPr lang="ko-KR" altLang="en-US"/>
        </a:p>
      </dgm:t>
    </dgm:pt>
    <dgm:pt modelId="{95A98539-7A5F-43A6-909B-C86A0CC436EC}" type="pres">
      <dgm:prSet presAssocID="{3A0CAA9F-2C1E-4E8B-A03B-63C8F24FD049}" presName="composite" presStyleCnt="0"/>
      <dgm:spPr/>
    </dgm:pt>
    <dgm:pt modelId="{1DFF93A2-8AAE-443B-91DC-9FDDAC42F612}" type="pres">
      <dgm:prSet presAssocID="{3A0CAA9F-2C1E-4E8B-A03B-63C8F24FD049}" presName="rect1" presStyleLbl="bgImgPlace1" presStyleIdx="0" presStyleCnt="3" custLinFactNeighborX="21204" custLinFactNeighborY="30904"/>
      <dgm:spPr/>
    </dgm:pt>
    <dgm:pt modelId="{5AFCF643-A45B-4529-93BA-70DF62CAAB09}" type="pres">
      <dgm:prSet presAssocID="{3A0CAA9F-2C1E-4E8B-A03B-63C8F24FD049}" presName="rect2" presStyleLbl="node1" presStyleIdx="0" presStyleCnt="3" custFlipHor="1" custScaleX="12862" custScaleY="5262">
        <dgm:presLayoutVars>
          <dgm:bulletEnabled val="1"/>
        </dgm:presLayoutVars>
      </dgm:prSet>
      <dgm:spPr/>
      <dgm:t>
        <a:bodyPr/>
        <a:lstStyle/>
        <a:p>
          <a:pPr latinLnBrk="1"/>
          <a:endParaRPr lang="ko-KR" altLang="en-US"/>
        </a:p>
      </dgm:t>
    </dgm:pt>
    <dgm:pt modelId="{5D8D704C-EDA2-47D3-9938-363F1DE03334}" type="pres">
      <dgm:prSet presAssocID="{5978F083-346E-4F27-AA32-136CACA01AE5}" presName="sibTrans" presStyleCnt="0"/>
      <dgm:spPr/>
    </dgm:pt>
    <dgm:pt modelId="{E52A6AD9-DAD3-4B8C-9C01-52220A854672}" type="pres">
      <dgm:prSet presAssocID="{D66719D6-5AB9-4CCE-A381-B945CD149CEE}" presName="composite" presStyleCnt="0"/>
      <dgm:spPr/>
    </dgm:pt>
    <dgm:pt modelId="{0D89449D-9617-43AF-9E81-9F181E7BE196}" type="pres">
      <dgm:prSet presAssocID="{D66719D6-5AB9-4CCE-A381-B945CD149CEE}" presName="rect1" presStyleLbl="bgImgPlace1" presStyleIdx="1" presStyleCnt="3" custLinFactNeighborX="1375" custLinFactNeighborY="-21420"/>
      <dgm:spPr/>
    </dgm:pt>
    <dgm:pt modelId="{6D8496F4-D9DD-45DD-85CC-6972D61D9337}" type="pres">
      <dgm:prSet presAssocID="{D66719D6-5AB9-4CCE-A381-B945CD149CEE}" presName="rect2" presStyleLbl="node1" presStyleIdx="1" presStyleCnt="3" custFlipVert="1" custFlipHor="0" custScaleX="8786" custScaleY="4468">
        <dgm:presLayoutVars>
          <dgm:bulletEnabled val="1"/>
        </dgm:presLayoutVars>
      </dgm:prSet>
      <dgm:spPr/>
      <dgm:t>
        <a:bodyPr/>
        <a:lstStyle/>
        <a:p>
          <a:pPr latinLnBrk="1"/>
          <a:endParaRPr lang="ko-KR" altLang="en-US"/>
        </a:p>
      </dgm:t>
    </dgm:pt>
    <dgm:pt modelId="{3262FF25-64D8-496F-91EE-45D2DF4644A5}" type="pres">
      <dgm:prSet presAssocID="{96A961BE-B796-4085-8712-0FED1F2509C2}" presName="sibTrans" presStyleCnt="0"/>
      <dgm:spPr/>
    </dgm:pt>
    <dgm:pt modelId="{4352794A-B790-468D-A309-B5A65E8923C2}" type="pres">
      <dgm:prSet presAssocID="{1020380B-4DFB-4749-AB75-59E37158C783}" presName="composite" presStyleCnt="0"/>
      <dgm:spPr/>
    </dgm:pt>
    <dgm:pt modelId="{7440E376-77C9-493B-9D3B-97F007C4CCF2}" type="pres">
      <dgm:prSet presAssocID="{1020380B-4DFB-4749-AB75-59E37158C783}" presName="rect1" presStyleLbl="bgImgPlace1" presStyleIdx="2" presStyleCnt="3" custLinFactNeighborX="22190" custLinFactNeighborY="17919"/>
      <dgm:spPr/>
    </dgm:pt>
    <dgm:pt modelId="{31C689B4-2BBE-4E2B-A085-EDC54B4928BA}" type="pres">
      <dgm:prSet presAssocID="{1020380B-4DFB-4749-AB75-59E37158C783}" presName="rect2" presStyleLbl="node1" presStyleIdx="2" presStyleCnt="3" custFlipVert="1" custFlipHor="1" custScaleX="3662" custScaleY="4892">
        <dgm:presLayoutVars>
          <dgm:bulletEnabled val="1"/>
        </dgm:presLayoutVars>
      </dgm:prSet>
      <dgm:spPr/>
      <dgm:t>
        <a:bodyPr/>
        <a:lstStyle/>
        <a:p>
          <a:pPr latinLnBrk="1"/>
          <a:endParaRPr lang="ko-KR" altLang="en-US"/>
        </a:p>
      </dgm:t>
    </dgm:pt>
  </dgm:ptLst>
  <dgm:cxnLst>
    <dgm:cxn modelId="{BA316CB0-93C0-457E-BE55-3D8577D22A6B}" type="presOf" srcId="{D66719D6-5AB9-4CCE-A381-B945CD149CEE}" destId="{6D8496F4-D9DD-45DD-85CC-6972D61D9337}" srcOrd="0" destOrd="0" presId="urn:microsoft.com/office/officeart/2008/layout/BendingPictureBlocks"/>
    <dgm:cxn modelId="{395CC48D-8458-4693-8EEC-0A63F40CA079}" type="presOf" srcId="{86B5C815-ABA3-49E3-A9C9-50CBC18CFCC4}" destId="{74689813-7C33-4EC9-9779-48B8439FED99}" srcOrd="0" destOrd="0" presId="urn:microsoft.com/office/officeart/2008/layout/BendingPictureBlocks"/>
    <dgm:cxn modelId="{223ACB9E-29C1-4308-8DA5-B09094A04D8F}" srcId="{86B5C815-ABA3-49E3-A9C9-50CBC18CFCC4}" destId="{3A0CAA9F-2C1E-4E8B-A03B-63C8F24FD049}" srcOrd="0" destOrd="0" parTransId="{A814552B-E40A-4676-8C9E-1C44EF0D84AF}" sibTransId="{5978F083-346E-4F27-AA32-136CACA01AE5}"/>
    <dgm:cxn modelId="{BF63A815-576A-440C-A5D8-F43B82181536}" srcId="{86B5C815-ABA3-49E3-A9C9-50CBC18CFCC4}" destId="{1020380B-4DFB-4749-AB75-59E37158C783}" srcOrd="2" destOrd="0" parTransId="{15362AE9-5FAD-4138-A05F-E3EC5B275AAB}" sibTransId="{281C6924-28A1-4A8E-885A-D599CD304789}"/>
    <dgm:cxn modelId="{EC2EBC24-BDAE-43BE-A2F1-B8A9AC49A97C}" type="presOf" srcId="{3A0CAA9F-2C1E-4E8B-A03B-63C8F24FD049}" destId="{5AFCF643-A45B-4529-93BA-70DF62CAAB09}" srcOrd="0" destOrd="0" presId="urn:microsoft.com/office/officeart/2008/layout/BendingPictureBlocks"/>
    <dgm:cxn modelId="{E9BC5D22-2CB8-44A7-B668-C2F87DED37E9}" type="presOf" srcId="{1020380B-4DFB-4749-AB75-59E37158C783}" destId="{31C689B4-2BBE-4E2B-A085-EDC54B4928BA}" srcOrd="0" destOrd="0" presId="urn:microsoft.com/office/officeart/2008/layout/BendingPictureBlocks"/>
    <dgm:cxn modelId="{E81A4850-54AC-4EA7-A52E-6093AD06FD07}" srcId="{86B5C815-ABA3-49E3-A9C9-50CBC18CFCC4}" destId="{D66719D6-5AB9-4CCE-A381-B945CD149CEE}" srcOrd="1" destOrd="0" parTransId="{E49D4074-516C-4F4A-84E3-DC429269E751}" sibTransId="{96A961BE-B796-4085-8712-0FED1F2509C2}"/>
    <dgm:cxn modelId="{0FA4CCB0-C911-4171-9B03-857475262F61}" type="presParOf" srcId="{74689813-7C33-4EC9-9779-48B8439FED99}" destId="{95A98539-7A5F-43A6-909B-C86A0CC436EC}" srcOrd="0" destOrd="0" presId="urn:microsoft.com/office/officeart/2008/layout/BendingPictureBlocks"/>
    <dgm:cxn modelId="{EDF9A119-6D0A-4990-A198-22D095AA547A}" type="presParOf" srcId="{95A98539-7A5F-43A6-909B-C86A0CC436EC}" destId="{1DFF93A2-8AAE-443B-91DC-9FDDAC42F612}" srcOrd="0" destOrd="0" presId="urn:microsoft.com/office/officeart/2008/layout/BendingPictureBlocks"/>
    <dgm:cxn modelId="{56CCE060-3004-4CFF-B54E-6DF7371ACF7E}" type="presParOf" srcId="{95A98539-7A5F-43A6-909B-C86A0CC436EC}" destId="{5AFCF643-A45B-4529-93BA-70DF62CAAB09}" srcOrd="1" destOrd="0" presId="urn:microsoft.com/office/officeart/2008/layout/BendingPictureBlocks"/>
    <dgm:cxn modelId="{274FE8AD-A6F9-470A-B039-45B1857A37D7}" type="presParOf" srcId="{74689813-7C33-4EC9-9779-48B8439FED99}" destId="{5D8D704C-EDA2-47D3-9938-363F1DE03334}" srcOrd="1" destOrd="0" presId="urn:microsoft.com/office/officeart/2008/layout/BendingPictureBlocks"/>
    <dgm:cxn modelId="{7F9F47E8-04E9-44B1-A29D-D52210F1194F}" type="presParOf" srcId="{74689813-7C33-4EC9-9779-48B8439FED99}" destId="{E52A6AD9-DAD3-4B8C-9C01-52220A854672}" srcOrd="2" destOrd="0" presId="urn:microsoft.com/office/officeart/2008/layout/BendingPictureBlocks"/>
    <dgm:cxn modelId="{3B8243C4-7AB8-44B7-B902-2DD21C4F9B34}" type="presParOf" srcId="{E52A6AD9-DAD3-4B8C-9C01-52220A854672}" destId="{0D89449D-9617-43AF-9E81-9F181E7BE196}" srcOrd="0" destOrd="0" presId="urn:microsoft.com/office/officeart/2008/layout/BendingPictureBlocks"/>
    <dgm:cxn modelId="{EF1C55F3-CB50-46F1-8D22-064723493D5B}" type="presParOf" srcId="{E52A6AD9-DAD3-4B8C-9C01-52220A854672}" destId="{6D8496F4-D9DD-45DD-85CC-6972D61D9337}" srcOrd="1" destOrd="0" presId="urn:microsoft.com/office/officeart/2008/layout/BendingPictureBlocks"/>
    <dgm:cxn modelId="{AE57B41E-4CBD-4890-ACBE-6608DAAC0F57}" type="presParOf" srcId="{74689813-7C33-4EC9-9779-48B8439FED99}" destId="{3262FF25-64D8-496F-91EE-45D2DF4644A5}" srcOrd="3" destOrd="0" presId="urn:microsoft.com/office/officeart/2008/layout/BendingPictureBlocks"/>
    <dgm:cxn modelId="{97E476C7-DCFF-4EBA-A016-CEDFBDFBDE0F}" type="presParOf" srcId="{74689813-7C33-4EC9-9779-48B8439FED99}" destId="{4352794A-B790-468D-A309-B5A65E8923C2}" srcOrd="4" destOrd="0" presId="urn:microsoft.com/office/officeart/2008/layout/BendingPictureBlocks"/>
    <dgm:cxn modelId="{98C39C69-0F51-493E-BA55-08510888E521}" type="presParOf" srcId="{4352794A-B790-468D-A309-B5A65E8923C2}" destId="{7440E376-77C9-493B-9D3B-97F007C4CCF2}" srcOrd="0" destOrd="0" presId="urn:microsoft.com/office/officeart/2008/layout/BendingPictureBlocks"/>
    <dgm:cxn modelId="{0D6D48E2-BF8D-4904-815C-A0957BA0335B}" type="presParOf" srcId="{4352794A-B790-468D-A309-B5A65E8923C2}" destId="{31C689B4-2BBE-4E2B-A085-EDC54B4928BA}" srcOrd="1" destOrd="0" presId="urn:microsoft.com/office/officeart/2008/layout/BendingPictureBlock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A04A3-C402-4A37-9FFB-9C838A06C68C}"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61085C34-045B-4CF3-B513-300230183D25}">
      <dgm:prSet phldrT="[텍스트]" custT="1"/>
      <dgm:spPr/>
      <dgm:t>
        <a:bodyPr/>
        <a:lstStyle/>
        <a:p>
          <a:pPr latinLnBrk="1"/>
          <a:r>
            <a:rPr lang="en-US" altLang="ko-KR" sz="2400" dirty="0"/>
            <a:t>chapter</a:t>
          </a:r>
          <a:endParaRPr lang="ko-KR" altLang="en-US" sz="2400" dirty="0"/>
        </a:p>
      </dgm:t>
    </dgm:pt>
    <dgm:pt modelId="{6E0969F2-DF3C-45F8-9861-1E1670DBF177}" type="parTrans" cxnId="{46646812-CAE6-4B16-969F-1660906F78D8}">
      <dgm:prSet/>
      <dgm:spPr/>
      <dgm:t>
        <a:bodyPr/>
        <a:lstStyle/>
        <a:p>
          <a:pPr latinLnBrk="1"/>
          <a:endParaRPr lang="ko-KR" altLang="en-US"/>
        </a:p>
      </dgm:t>
    </dgm:pt>
    <dgm:pt modelId="{6615123C-E06D-4F05-9FFD-0AAC6606D560}" type="sibTrans" cxnId="{46646812-CAE6-4B16-969F-1660906F78D8}">
      <dgm:prSet/>
      <dgm:spPr/>
      <dgm:t>
        <a:bodyPr/>
        <a:lstStyle/>
        <a:p>
          <a:pPr latinLnBrk="1"/>
          <a:endParaRPr lang="ko-KR" altLang="en-US"/>
        </a:p>
      </dgm:t>
    </dgm:pt>
    <dgm:pt modelId="{CC642488-7C59-41EC-981E-1BB0AC19937F}">
      <dgm:prSet phldrT="[텍스트]" phldr="1"/>
      <dgm:spPr/>
      <dgm:t>
        <a:bodyPr/>
        <a:lstStyle/>
        <a:p>
          <a:pPr latinLnBrk="1"/>
          <a:endParaRPr lang="ko-KR" altLang="en-US"/>
        </a:p>
      </dgm:t>
    </dgm:pt>
    <dgm:pt modelId="{32DBA7DC-ED68-4689-AC30-384D1A79AA31}" type="parTrans" cxnId="{0234F94C-9240-477E-B1CA-A46AB6F459D8}">
      <dgm:prSet/>
      <dgm:spPr/>
      <dgm:t>
        <a:bodyPr/>
        <a:lstStyle/>
        <a:p>
          <a:pPr latinLnBrk="1"/>
          <a:endParaRPr lang="ko-KR" altLang="en-US"/>
        </a:p>
      </dgm:t>
    </dgm:pt>
    <dgm:pt modelId="{8C1F3BEC-06B2-442E-BAB0-9EA345770D8C}" type="sibTrans" cxnId="{0234F94C-9240-477E-B1CA-A46AB6F459D8}">
      <dgm:prSet/>
      <dgm:spPr/>
      <dgm:t>
        <a:bodyPr/>
        <a:lstStyle/>
        <a:p>
          <a:pPr latinLnBrk="1"/>
          <a:endParaRPr lang="ko-KR" altLang="en-US"/>
        </a:p>
      </dgm:t>
    </dgm:pt>
    <dgm:pt modelId="{E1A90009-EAF0-4607-8AF4-0B5E16017194}">
      <dgm:prSet phldrT="[텍스트]" custT="1"/>
      <dgm:spPr/>
      <dgm:t>
        <a:bodyPr/>
        <a:lstStyle/>
        <a:p>
          <a:pPr latinLnBrk="1"/>
          <a:r>
            <a:rPr lang="en-US" altLang="ko-KR" sz="4400" dirty="0"/>
            <a:t>variable</a:t>
          </a:r>
          <a:endParaRPr lang="ko-KR" altLang="en-US" sz="4400" dirty="0"/>
        </a:p>
      </dgm:t>
    </dgm:pt>
    <dgm:pt modelId="{0B19A1CC-5DD8-4849-BB8C-AF8394D548C2}" type="parTrans" cxnId="{75F0F525-FC38-4AFD-9D1E-494BB9768064}">
      <dgm:prSet/>
      <dgm:spPr/>
      <dgm:t>
        <a:bodyPr/>
        <a:lstStyle/>
        <a:p>
          <a:pPr latinLnBrk="1"/>
          <a:endParaRPr lang="ko-KR" altLang="en-US"/>
        </a:p>
      </dgm:t>
    </dgm:pt>
    <dgm:pt modelId="{E0E14162-496F-46E5-B7B0-794E907F13CA}" type="sibTrans" cxnId="{75F0F525-FC38-4AFD-9D1E-494BB9768064}">
      <dgm:prSet/>
      <dgm:spPr/>
      <dgm:t>
        <a:bodyPr/>
        <a:lstStyle/>
        <a:p>
          <a:pPr latinLnBrk="1"/>
          <a:endParaRPr lang="ko-KR" altLang="en-US"/>
        </a:p>
      </dgm:t>
    </dgm:pt>
    <dgm:pt modelId="{670F62B3-AAB4-499A-94F0-A421FE5F1F79}">
      <dgm:prSet phldrT="[텍스트]" phldr="1"/>
      <dgm:spPr/>
      <dgm:t>
        <a:bodyPr/>
        <a:lstStyle/>
        <a:p>
          <a:pPr latinLnBrk="1"/>
          <a:endParaRPr lang="ko-KR" altLang="en-US"/>
        </a:p>
      </dgm:t>
    </dgm:pt>
    <dgm:pt modelId="{46DC84FE-2EFF-4B54-9110-7B06A4EFBCF7}" type="parTrans" cxnId="{C55B64FE-370E-41DE-9661-4809401EC590}">
      <dgm:prSet/>
      <dgm:spPr/>
      <dgm:t>
        <a:bodyPr/>
        <a:lstStyle/>
        <a:p>
          <a:pPr latinLnBrk="1"/>
          <a:endParaRPr lang="ko-KR" altLang="en-US"/>
        </a:p>
      </dgm:t>
    </dgm:pt>
    <dgm:pt modelId="{425A37EC-1633-49AF-83F6-18C4EF0C1547}" type="sibTrans" cxnId="{C55B64FE-370E-41DE-9661-4809401EC590}">
      <dgm:prSet/>
      <dgm:spPr/>
      <dgm:t>
        <a:bodyPr/>
        <a:lstStyle/>
        <a:p>
          <a:pPr latinLnBrk="1"/>
          <a:endParaRPr lang="ko-KR" altLang="en-US"/>
        </a:p>
      </dgm:t>
    </dgm:pt>
    <dgm:pt modelId="{0309B0F7-EA32-4C6F-80CF-EF05311A514C}">
      <dgm:prSet phldrT="[텍스트]" phldr="1"/>
      <dgm:spPr/>
      <dgm:t>
        <a:bodyPr/>
        <a:lstStyle/>
        <a:p>
          <a:pPr latinLnBrk="1"/>
          <a:endParaRPr lang="ko-KR" altLang="en-US"/>
        </a:p>
      </dgm:t>
    </dgm:pt>
    <dgm:pt modelId="{A8451B5C-3A9A-4185-B243-8DBF47231BDF}" type="parTrans" cxnId="{3FCCD4EB-19BD-4505-905F-0B03BF841A7B}">
      <dgm:prSet/>
      <dgm:spPr/>
      <dgm:t>
        <a:bodyPr/>
        <a:lstStyle/>
        <a:p>
          <a:pPr latinLnBrk="1"/>
          <a:endParaRPr lang="ko-KR" altLang="en-US"/>
        </a:p>
      </dgm:t>
    </dgm:pt>
    <dgm:pt modelId="{E98B2827-8A7D-47C3-A2C5-30D34E61D3A9}" type="sibTrans" cxnId="{3FCCD4EB-19BD-4505-905F-0B03BF841A7B}">
      <dgm:prSet/>
      <dgm:spPr/>
      <dgm:t>
        <a:bodyPr/>
        <a:lstStyle/>
        <a:p>
          <a:pPr latinLnBrk="1"/>
          <a:endParaRPr lang="ko-KR" altLang="en-US"/>
        </a:p>
      </dgm:t>
    </dgm:pt>
    <dgm:pt modelId="{0D74D963-FD0F-4EB8-9F92-75D2F208359F}">
      <dgm:prSet phldrT="[텍스트]" custT="1"/>
      <dgm:spPr/>
      <dgm:t>
        <a:bodyPr/>
        <a:lstStyle/>
        <a:p>
          <a:pPr latinLnBrk="1"/>
          <a:r>
            <a:rPr lang="en-US" altLang="ko-KR" sz="4400" dirty="0"/>
            <a:t>method</a:t>
          </a:r>
          <a:endParaRPr lang="ko-KR" altLang="en-US" sz="4400" dirty="0"/>
        </a:p>
      </dgm:t>
    </dgm:pt>
    <dgm:pt modelId="{069286AD-5090-46B2-AB49-2756C2E409DD}" type="parTrans" cxnId="{571D13AB-2C23-46DD-AD18-076CFEDB262D}">
      <dgm:prSet/>
      <dgm:spPr/>
      <dgm:t>
        <a:bodyPr/>
        <a:lstStyle/>
        <a:p>
          <a:pPr latinLnBrk="1"/>
          <a:endParaRPr lang="ko-KR" altLang="en-US"/>
        </a:p>
      </dgm:t>
    </dgm:pt>
    <dgm:pt modelId="{B4B04732-3CD3-4AF2-BF1E-3048049288B1}" type="sibTrans" cxnId="{571D13AB-2C23-46DD-AD18-076CFEDB262D}">
      <dgm:prSet/>
      <dgm:spPr/>
      <dgm:t>
        <a:bodyPr/>
        <a:lstStyle/>
        <a:p>
          <a:pPr latinLnBrk="1"/>
          <a:endParaRPr lang="ko-KR" altLang="en-US"/>
        </a:p>
      </dgm:t>
    </dgm:pt>
    <dgm:pt modelId="{82498AC3-CB20-4A4B-B105-57EDC35A6C4D}" type="pres">
      <dgm:prSet presAssocID="{56CA04A3-C402-4A37-9FFB-9C838A06C68C}" presName="Name0" presStyleCnt="0">
        <dgm:presLayoutVars>
          <dgm:dir/>
        </dgm:presLayoutVars>
      </dgm:prSet>
      <dgm:spPr/>
      <dgm:t>
        <a:bodyPr/>
        <a:lstStyle/>
        <a:p>
          <a:pPr latinLnBrk="1"/>
          <a:endParaRPr lang="ko-KR" altLang="en-US"/>
        </a:p>
      </dgm:t>
    </dgm:pt>
    <dgm:pt modelId="{7C57C6BA-974A-408F-8AC6-7454116E6334}" type="pres">
      <dgm:prSet presAssocID="{61085C34-045B-4CF3-B513-300230183D25}" presName="withChildren" presStyleCnt="0"/>
      <dgm:spPr/>
    </dgm:pt>
    <dgm:pt modelId="{89A7959D-D4BC-4D02-B4D8-1F19E488F3FB}" type="pres">
      <dgm:prSet presAssocID="{61085C34-045B-4CF3-B513-300230183D25}" presName="bigCircle" presStyleLbl="vennNode1" presStyleIdx="0" presStyleCnt="6" custLinFactNeighborX="874" custLinFactNeighborY="2498"/>
      <dgm:spPr/>
    </dgm:pt>
    <dgm:pt modelId="{ED620900-DA2E-4CAC-A09B-BCA3DF7E2B6B}" type="pres">
      <dgm:prSet presAssocID="{61085C34-045B-4CF3-B513-300230183D25}" presName="medCircle" presStyleLbl="vennNode1" presStyleIdx="1" presStyleCnt="6"/>
      <dgm:spPr/>
    </dgm:pt>
    <dgm:pt modelId="{AE4F4395-E874-461C-88F5-15CA2F7F0494}" type="pres">
      <dgm:prSet presAssocID="{61085C34-045B-4CF3-B513-300230183D25}" presName="txLvl1" presStyleLbl="revTx" presStyleIdx="0" presStyleCnt="6" custLinFactNeighborX="-13243" custLinFactNeighborY="-32115"/>
      <dgm:spPr/>
      <dgm:t>
        <a:bodyPr/>
        <a:lstStyle/>
        <a:p>
          <a:pPr latinLnBrk="1"/>
          <a:endParaRPr lang="ko-KR" altLang="en-US"/>
        </a:p>
      </dgm:t>
    </dgm:pt>
    <dgm:pt modelId="{F1CB9EA3-0EFE-4732-A2FB-4BE7D0BD5144}" type="pres">
      <dgm:prSet presAssocID="{61085C34-045B-4CF3-B513-300230183D25}" presName="lin" presStyleCnt="0"/>
      <dgm:spPr/>
    </dgm:pt>
    <dgm:pt modelId="{57549D9C-8B12-499E-9C2F-271CE110D363}" type="pres">
      <dgm:prSet presAssocID="{CC642488-7C59-41EC-981E-1BB0AC19937F}" presName="txLvl2" presStyleLbl="revTx" presStyleIdx="1" presStyleCnt="6"/>
      <dgm:spPr/>
      <dgm:t>
        <a:bodyPr/>
        <a:lstStyle/>
        <a:p>
          <a:pPr latinLnBrk="1"/>
          <a:endParaRPr lang="ko-KR" altLang="en-US"/>
        </a:p>
      </dgm:t>
    </dgm:pt>
    <dgm:pt modelId="{77AEC2F0-344D-4A07-A9AD-E99EF9B24BF4}" type="pres">
      <dgm:prSet presAssocID="{8C1F3BEC-06B2-442E-BAB0-9EA345770D8C}" presName="smCircle" presStyleLbl="vennNode1" presStyleIdx="2" presStyleCnt="6"/>
      <dgm:spPr/>
    </dgm:pt>
    <dgm:pt modelId="{BC333E8D-F0C5-4CB2-BAEE-816E64B6112A}" type="pres">
      <dgm:prSet presAssocID="{E1A90009-EAF0-4607-8AF4-0B5E16017194}" presName="txLvl2" presStyleLbl="revTx" presStyleIdx="2" presStyleCnt="6" custScaleY="256063" custLinFactNeighborX="-10318" custLinFactNeighborY="-40196"/>
      <dgm:spPr/>
      <dgm:t>
        <a:bodyPr/>
        <a:lstStyle/>
        <a:p>
          <a:pPr latinLnBrk="1"/>
          <a:endParaRPr lang="ko-KR" altLang="en-US"/>
        </a:p>
      </dgm:t>
    </dgm:pt>
    <dgm:pt modelId="{0BD0ACE7-21C7-4438-AA8C-15898F1534DB}" type="pres">
      <dgm:prSet presAssocID="{61085C34-045B-4CF3-B513-300230183D25}" presName="overlap" presStyleCnt="0"/>
      <dgm:spPr/>
    </dgm:pt>
    <dgm:pt modelId="{3116041D-C3D7-4208-A35E-D772BC1F4CF0}" type="pres">
      <dgm:prSet presAssocID="{670F62B3-AAB4-499A-94F0-A421FE5F1F79}" presName="withChildren" presStyleCnt="0"/>
      <dgm:spPr/>
    </dgm:pt>
    <dgm:pt modelId="{3C6B7629-9865-4538-AF34-78E94153288F}" type="pres">
      <dgm:prSet presAssocID="{670F62B3-AAB4-499A-94F0-A421FE5F1F79}" presName="bigCircle" presStyleLbl="vennNode1" presStyleIdx="3" presStyleCnt="6" custLinFactNeighborX="1936" custLinFactNeighborY="-802"/>
      <dgm:spPr/>
      <dgm:t>
        <a:bodyPr/>
        <a:lstStyle/>
        <a:p>
          <a:pPr latinLnBrk="1"/>
          <a:endParaRPr lang="ko-KR" altLang="en-US"/>
        </a:p>
      </dgm:t>
    </dgm:pt>
    <dgm:pt modelId="{8B268569-6E22-4672-8A31-30032C28D4EB}" type="pres">
      <dgm:prSet presAssocID="{670F62B3-AAB4-499A-94F0-A421FE5F1F79}" presName="medCircle" presStyleLbl="vennNode1" presStyleIdx="4" presStyleCnt="6"/>
      <dgm:spPr/>
    </dgm:pt>
    <dgm:pt modelId="{35DE3B7B-E764-47F7-8D99-BEFD90792D59}" type="pres">
      <dgm:prSet presAssocID="{670F62B3-AAB4-499A-94F0-A421FE5F1F79}" presName="txLvl1" presStyleLbl="revTx" presStyleIdx="3" presStyleCnt="6"/>
      <dgm:spPr/>
      <dgm:t>
        <a:bodyPr/>
        <a:lstStyle/>
        <a:p>
          <a:pPr latinLnBrk="1"/>
          <a:endParaRPr lang="ko-KR" altLang="en-US"/>
        </a:p>
      </dgm:t>
    </dgm:pt>
    <dgm:pt modelId="{1700AA49-8193-4DD5-B746-D61FC1074DC6}" type="pres">
      <dgm:prSet presAssocID="{670F62B3-AAB4-499A-94F0-A421FE5F1F79}" presName="lin" presStyleCnt="0"/>
      <dgm:spPr/>
    </dgm:pt>
    <dgm:pt modelId="{1894C7EC-C729-4A97-8724-77C9713635A3}" type="pres">
      <dgm:prSet presAssocID="{0309B0F7-EA32-4C6F-80CF-EF05311A514C}" presName="txLvl2" presStyleLbl="revTx" presStyleIdx="4" presStyleCnt="6"/>
      <dgm:spPr/>
      <dgm:t>
        <a:bodyPr/>
        <a:lstStyle/>
        <a:p>
          <a:pPr latinLnBrk="1"/>
          <a:endParaRPr lang="ko-KR" altLang="en-US"/>
        </a:p>
      </dgm:t>
    </dgm:pt>
    <dgm:pt modelId="{A609891C-E452-49AE-920F-213F3517468C}" type="pres">
      <dgm:prSet presAssocID="{E98B2827-8A7D-47C3-A2C5-30D34E61D3A9}" presName="smCircle" presStyleLbl="vennNode1" presStyleIdx="5" presStyleCnt="6"/>
      <dgm:spPr/>
    </dgm:pt>
    <dgm:pt modelId="{E56A80A2-0B2A-4A23-BA63-1690EA4D233C}" type="pres">
      <dgm:prSet presAssocID="{0D74D963-FD0F-4EB8-9F92-75D2F208359F}" presName="txLvl2" presStyleLbl="revTx" presStyleIdx="5" presStyleCnt="6" custLinFactNeighborX="-9106" custLinFactNeighborY="-59899"/>
      <dgm:spPr/>
      <dgm:t>
        <a:bodyPr/>
        <a:lstStyle/>
        <a:p>
          <a:pPr latinLnBrk="1"/>
          <a:endParaRPr lang="ko-KR" altLang="en-US"/>
        </a:p>
      </dgm:t>
    </dgm:pt>
  </dgm:ptLst>
  <dgm:cxnLst>
    <dgm:cxn modelId="{75F0F525-FC38-4AFD-9D1E-494BB9768064}" srcId="{61085C34-045B-4CF3-B513-300230183D25}" destId="{E1A90009-EAF0-4607-8AF4-0B5E16017194}" srcOrd="1" destOrd="0" parTransId="{0B19A1CC-5DD8-4849-BB8C-AF8394D548C2}" sibTransId="{E0E14162-496F-46E5-B7B0-794E907F13CA}"/>
    <dgm:cxn modelId="{DF300ECA-94B5-4662-8BFF-18F30D4DE899}" type="presOf" srcId="{0D74D963-FD0F-4EB8-9F92-75D2F208359F}" destId="{E56A80A2-0B2A-4A23-BA63-1690EA4D233C}" srcOrd="0" destOrd="0" presId="urn:microsoft.com/office/officeart/2008/layout/VerticalCircleList"/>
    <dgm:cxn modelId="{C55B64FE-370E-41DE-9661-4809401EC590}" srcId="{56CA04A3-C402-4A37-9FFB-9C838A06C68C}" destId="{670F62B3-AAB4-499A-94F0-A421FE5F1F79}" srcOrd="1" destOrd="0" parTransId="{46DC84FE-2EFF-4B54-9110-7B06A4EFBCF7}" sibTransId="{425A37EC-1633-49AF-83F6-18C4EF0C1547}"/>
    <dgm:cxn modelId="{CAF9ECEB-2C87-4F53-84EA-FC890790001E}" type="presOf" srcId="{61085C34-045B-4CF3-B513-300230183D25}" destId="{AE4F4395-E874-461C-88F5-15CA2F7F0494}" srcOrd="0" destOrd="0" presId="urn:microsoft.com/office/officeart/2008/layout/VerticalCircleList"/>
    <dgm:cxn modelId="{1A809D43-2B11-45C5-BABC-3C863E38B33F}" type="presOf" srcId="{0309B0F7-EA32-4C6F-80CF-EF05311A514C}" destId="{1894C7EC-C729-4A97-8724-77C9713635A3}" srcOrd="0" destOrd="0" presId="urn:microsoft.com/office/officeart/2008/layout/VerticalCircleList"/>
    <dgm:cxn modelId="{571D13AB-2C23-46DD-AD18-076CFEDB262D}" srcId="{670F62B3-AAB4-499A-94F0-A421FE5F1F79}" destId="{0D74D963-FD0F-4EB8-9F92-75D2F208359F}" srcOrd="1" destOrd="0" parTransId="{069286AD-5090-46B2-AB49-2756C2E409DD}" sibTransId="{B4B04732-3CD3-4AF2-BF1E-3048049288B1}"/>
    <dgm:cxn modelId="{0234F94C-9240-477E-B1CA-A46AB6F459D8}" srcId="{61085C34-045B-4CF3-B513-300230183D25}" destId="{CC642488-7C59-41EC-981E-1BB0AC19937F}" srcOrd="0" destOrd="0" parTransId="{32DBA7DC-ED68-4689-AC30-384D1A79AA31}" sibTransId="{8C1F3BEC-06B2-442E-BAB0-9EA345770D8C}"/>
    <dgm:cxn modelId="{AC27C432-C8D0-40F0-A171-2085C750A51F}" type="presOf" srcId="{E1A90009-EAF0-4607-8AF4-0B5E16017194}" destId="{BC333E8D-F0C5-4CB2-BAEE-816E64B6112A}" srcOrd="0" destOrd="0" presId="urn:microsoft.com/office/officeart/2008/layout/VerticalCircleList"/>
    <dgm:cxn modelId="{7209211F-3F73-43D0-BD66-904C5AC25347}" type="presOf" srcId="{670F62B3-AAB4-499A-94F0-A421FE5F1F79}" destId="{35DE3B7B-E764-47F7-8D99-BEFD90792D59}" srcOrd="0" destOrd="0" presId="urn:microsoft.com/office/officeart/2008/layout/VerticalCircleList"/>
    <dgm:cxn modelId="{46646812-CAE6-4B16-969F-1660906F78D8}" srcId="{56CA04A3-C402-4A37-9FFB-9C838A06C68C}" destId="{61085C34-045B-4CF3-B513-300230183D25}" srcOrd="0" destOrd="0" parTransId="{6E0969F2-DF3C-45F8-9861-1E1670DBF177}" sibTransId="{6615123C-E06D-4F05-9FFD-0AAC6606D560}"/>
    <dgm:cxn modelId="{3FCCD4EB-19BD-4505-905F-0B03BF841A7B}" srcId="{670F62B3-AAB4-499A-94F0-A421FE5F1F79}" destId="{0309B0F7-EA32-4C6F-80CF-EF05311A514C}" srcOrd="0" destOrd="0" parTransId="{A8451B5C-3A9A-4185-B243-8DBF47231BDF}" sibTransId="{E98B2827-8A7D-47C3-A2C5-30D34E61D3A9}"/>
    <dgm:cxn modelId="{07C06E95-9286-4927-A18B-3F7EB25E0D68}" type="presOf" srcId="{CC642488-7C59-41EC-981E-1BB0AC19937F}" destId="{57549D9C-8B12-499E-9C2F-271CE110D363}" srcOrd="0" destOrd="0" presId="urn:microsoft.com/office/officeart/2008/layout/VerticalCircleList"/>
    <dgm:cxn modelId="{FF4926BA-5F03-4F25-9BEF-EA19E6C91EEB}" type="presOf" srcId="{56CA04A3-C402-4A37-9FFB-9C838A06C68C}" destId="{82498AC3-CB20-4A4B-B105-57EDC35A6C4D}" srcOrd="0" destOrd="0" presId="urn:microsoft.com/office/officeart/2008/layout/VerticalCircleList"/>
    <dgm:cxn modelId="{E0A6A740-B24B-4D2A-B9EE-4E802700690E}" type="presParOf" srcId="{82498AC3-CB20-4A4B-B105-57EDC35A6C4D}" destId="{7C57C6BA-974A-408F-8AC6-7454116E6334}" srcOrd="0" destOrd="0" presId="urn:microsoft.com/office/officeart/2008/layout/VerticalCircleList"/>
    <dgm:cxn modelId="{3157A751-7F48-4692-829F-D6E4A5CFD179}" type="presParOf" srcId="{7C57C6BA-974A-408F-8AC6-7454116E6334}" destId="{89A7959D-D4BC-4D02-B4D8-1F19E488F3FB}" srcOrd="0" destOrd="0" presId="urn:microsoft.com/office/officeart/2008/layout/VerticalCircleList"/>
    <dgm:cxn modelId="{BDB5BA57-87CE-4A78-975B-237E115EC4BE}" type="presParOf" srcId="{7C57C6BA-974A-408F-8AC6-7454116E6334}" destId="{ED620900-DA2E-4CAC-A09B-BCA3DF7E2B6B}" srcOrd="1" destOrd="0" presId="urn:microsoft.com/office/officeart/2008/layout/VerticalCircleList"/>
    <dgm:cxn modelId="{1EA10937-7964-40A7-8471-FB4623F421BE}" type="presParOf" srcId="{7C57C6BA-974A-408F-8AC6-7454116E6334}" destId="{AE4F4395-E874-461C-88F5-15CA2F7F0494}" srcOrd="2" destOrd="0" presId="urn:microsoft.com/office/officeart/2008/layout/VerticalCircleList"/>
    <dgm:cxn modelId="{AB259AC9-43E4-40F9-89B8-F4B2E863FB5E}" type="presParOf" srcId="{7C57C6BA-974A-408F-8AC6-7454116E6334}" destId="{F1CB9EA3-0EFE-4732-A2FB-4BE7D0BD5144}" srcOrd="3" destOrd="0" presId="urn:microsoft.com/office/officeart/2008/layout/VerticalCircleList"/>
    <dgm:cxn modelId="{A6A2C693-A3B6-417C-AC43-C47F7215DC7E}" type="presParOf" srcId="{F1CB9EA3-0EFE-4732-A2FB-4BE7D0BD5144}" destId="{57549D9C-8B12-499E-9C2F-271CE110D363}" srcOrd="0" destOrd="0" presId="urn:microsoft.com/office/officeart/2008/layout/VerticalCircleList"/>
    <dgm:cxn modelId="{438613FD-D157-471A-B2BB-B6A2B9D9BE11}" type="presParOf" srcId="{F1CB9EA3-0EFE-4732-A2FB-4BE7D0BD5144}" destId="{77AEC2F0-344D-4A07-A9AD-E99EF9B24BF4}" srcOrd="1" destOrd="0" presId="urn:microsoft.com/office/officeart/2008/layout/VerticalCircleList"/>
    <dgm:cxn modelId="{4144142E-82BC-4878-B8AA-0A7F2C63AACE}" type="presParOf" srcId="{F1CB9EA3-0EFE-4732-A2FB-4BE7D0BD5144}" destId="{BC333E8D-F0C5-4CB2-BAEE-816E64B6112A}" srcOrd="2" destOrd="0" presId="urn:microsoft.com/office/officeart/2008/layout/VerticalCircleList"/>
    <dgm:cxn modelId="{85459CEF-E5B5-494A-BBBA-317AA3B01E95}" type="presParOf" srcId="{82498AC3-CB20-4A4B-B105-57EDC35A6C4D}" destId="{0BD0ACE7-21C7-4438-AA8C-15898F1534DB}" srcOrd="1" destOrd="0" presId="urn:microsoft.com/office/officeart/2008/layout/VerticalCircleList"/>
    <dgm:cxn modelId="{B2C82423-F161-416A-8C39-D3FE491988D0}" type="presParOf" srcId="{82498AC3-CB20-4A4B-B105-57EDC35A6C4D}" destId="{3116041D-C3D7-4208-A35E-D772BC1F4CF0}" srcOrd="2" destOrd="0" presId="urn:microsoft.com/office/officeart/2008/layout/VerticalCircleList"/>
    <dgm:cxn modelId="{B5A1541E-B401-48EF-B882-DE532492C471}" type="presParOf" srcId="{3116041D-C3D7-4208-A35E-D772BC1F4CF0}" destId="{3C6B7629-9865-4538-AF34-78E94153288F}" srcOrd="0" destOrd="0" presId="urn:microsoft.com/office/officeart/2008/layout/VerticalCircleList"/>
    <dgm:cxn modelId="{FD0725D8-3512-40DA-8508-67964D0BEFD5}" type="presParOf" srcId="{3116041D-C3D7-4208-A35E-D772BC1F4CF0}" destId="{8B268569-6E22-4672-8A31-30032C28D4EB}" srcOrd="1" destOrd="0" presId="urn:microsoft.com/office/officeart/2008/layout/VerticalCircleList"/>
    <dgm:cxn modelId="{A60C4252-B7FA-4714-927D-3E97349EAEF3}" type="presParOf" srcId="{3116041D-C3D7-4208-A35E-D772BC1F4CF0}" destId="{35DE3B7B-E764-47F7-8D99-BEFD90792D59}" srcOrd="2" destOrd="0" presId="urn:microsoft.com/office/officeart/2008/layout/VerticalCircleList"/>
    <dgm:cxn modelId="{CB272D3B-2AD0-4C3B-972D-067E941A4EEB}" type="presParOf" srcId="{3116041D-C3D7-4208-A35E-D772BC1F4CF0}" destId="{1700AA49-8193-4DD5-B746-D61FC1074DC6}" srcOrd="3" destOrd="0" presId="urn:microsoft.com/office/officeart/2008/layout/VerticalCircleList"/>
    <dgm:cxn modelId="{BFF9DE36-9217-4EA3-A330-94C11B7D656A}" type="presParOf" srcId="{1700AA49-8193-4DD5-B746-D61FC1074DC6}" destId="{1894C7EC-C729-4A97-8724-77C9713635A3}" srcOrd="0" destOrd="0" presId="urn:microsoft.com/office/officeart/2008/layout/VerticalCircleList"/>
    <dgm:cxn modelId="{BB9A4487-49F0-441A-AC10-D12481F56838}" type="presParOf" srcId="{1700AA49-8193-4DD5-B746-D61FC1074DC6}" destId="{A609891C-E452-49AE-920F-213F3517468C}" srcOrd="1" destOrd="0" presId="urn:microsoft.com/office/officeart/2008/layout/VerticalCircleList"/>
    <dgm:cxn modelId="{42568131-73E4-4B3E-9E4A-2D923D96C634}" type="presParOf" srcId="{1700AA49-8193-4DD5-B746-D61FC1074DC6}" destId="{E56A80A2-0B2A-4A23-BA63-1690EA4D233C}" srcOrd="2" destOrd="0" presId="urn:microsoft.com/office/officeart/2008/layout/VerticalCircl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117C8-4B3B-4A8B-85C6-0990BDF0B55F}"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8BC68382-C7D5-498F-803C-26828F8FC886}" type="pres">
      <dgm:prSet presAssocID="{757117C8-4B3B-4A8B-85C6-0990BDF0B55F}" presName="linear" presStyleCnt="0">
        <dgm:presLayoutVars>
          <dgm:dir/>
          <dgm:animLvl val="lvl"/>
          <dgm:resizeHandles val="exact"/>
        </dgm:presLayoutVars>
      </dgm:prSet>
      <dgm:spPr/>
      <dgm:t>
        <a:bodyPr/>
        <a:lstStyle/>
        <a:p>
          <a:pPr latinLnBrk="1"/>
          <a:endParaRPr lang="ko-KR" altLang="en-US"/>
        </a:p>
      </dgm:t>
    </dgm:pt>
  </dgm:ptLst>
  <dgm:cxnLst>
    <dgm:cxn modelId="{DE090E10-B59C-48F7-8121-7CF8A1FBFBB0}" type="presOf" srcId="{757117C8-4B3B-4A8B-85C6-0990BDF0B55F}" destId="{8BC68382-C7D5-498F-803C-26828F8FC886}" srcOrd="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CA04A3-C402-4A37-9FFB-9C838A06C68C}"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61085C34-045B-4CF3-B513-300230183D25}">
      <dgm:prSet phldrT="[텍스트]" custT="1"/>
      <dgm:spPr/>
      <dgm:t>
        <a:bodyPr/>
        <a:lstStyle/>
        <a:p>
          <a:pPr latinLnBrk="1"/>
          <a:r>
            <a:rPr lang="en-US" altLang="ko-KR" sz="2400" dirty="0"/>
            <a:t>chapter</a:t>
          </a:r>
          <a:endParaRPr lang="ko-KR" altLang="en-US" sz="2400" dirty="0"/>
        </a:p>
      </dgm:t>
    </dgm:pt>
    <dgm:pt modelId="{6E0969F2-DF3C-45F8-9861-1E1670DBF177}" type="parTrans" cxnId="{46646812-CAE6-4B16-969F-1660906F78D8}">
      <dgm:prSet/>
      <dgm:spPr/>
      <dgm:t>
        <a:bodyPr/>
        <a:lstStyle/>
        <a:p>
          <a:pPr latinLnBrk="1"/>
          <a:endParaRPr lang="ko-KR" altLang="en-US"/>
        </a:p>
      </dgm:t>
    </dgm:pt>
    <dgm:pt modelId="{6615123C-E06D-4F05-9FFD-0AAC6606D560}" type="sibTrans" cxnId="{46646812-CAE6-4B16-969F-1660906F78D8}">
      <dgm:prSet/>
      <dgm:spPr/>
      <dgm:t>
        <a:bodyPr/>
        <a:lstStyle/>
        <a:p>
          <a:pPr latinLnBrk="1"/>
          <a:endParaRPr lang="ko-KR" altLang="en-US"/>
        </a:p>
      </dgm:t>
    </dgm:pt>
    <dgm:pt modelId="{CC642488-7C59-41EC-981E-1BB0AC19937F}">
      <dgm:prSet phldrT="[텍스트]" phldr="1"/>
      <dgm:spPr/>
      <dgm:t>
        <a:bodyPr/>
        <a:lstStyle/>
        <a:p>
          <a:pPr latinLnBrk="1"/>
          <a:endParaRPr lang="ko-KR" altLang="en-US"/>
        </a:p>
      </dgm:t>
    </dgm:pt>
    <dgm:pt modelId="{32DBA7DC-ED68-4689-AC30-384D1A79AA31}" type="parTrans" cxnId="{0234F94C-9240-477E-B1CA-A46AB6F459D8}">
      <dgm:prSet/>
      <dgm:spPr/>
      <dgm:t>
        <a:bodyPr/>
        <a:lstStyle/>
        <a:p>
          <a:pPr latinLnBrk="1"/>
          <a:endParaRPr lang="ko-KR" altLang="en-US"/>
        </a:p>
      </dgm:t>
    </dgm:pt>
    <dgm:pt modelId="{8C1F3BEC-06B2-442E-BAB0-9EA345770D8C}" type="sibTrans" cxnId="{0234F94C-9240-477E-B1CA-A46AB6F459D8}">
      <dgm:prSet/>
      <dgm:spPr/>
      <dgm:t>
        <a:bodyPr/>
        <a:lstStyle/>
        <a:p>
          <a:pPr latinLnBrk="1"/>
          <a:endParaRPr lang="ko-KR" altLang="en-US"/>
        </a:p>
      </dgm:t>
    </dgm:pt>
    <dgm:pt modelId="{E1A90009-EAF0-4607-8AF4-0B5E16017194}">
      <dgm:prSet phldrT="[텍스트]" custT="1"/>
      <dgm:spPr/>
      <dgm:t>
        <a:bodyPr/>
        <a:lstStyle/>
        <a:p>
          <a:pPr latinLnBrk="1"/>
          <a:r>
            <a:rPr lang="en-US" altLang="ko-KR" sz="4400" dirty="0"/>
            <a:t>variable</a:t>
          </a:r>
          <a:endParaRPr lang="ko-KR" altLang="en-US" sz="4400" dirty="0"/>
        </a:p>
      </dgm:t>
    </dgm:pt>
    <dgm:pt modelId="{0B19A1CC-5DD8-4849-BB8C-AF8394D548C2}" type="parTrans" cxnId="{75F0F525-FC38-4AFD-9D1E-494BB9768064}">
      <dgm:prSet/>
      <dgm:spPr/>
      <dgm:t>
        <a:bodyPr/>
        <a:lstStyle/>
        <a:p>
          <a:pPr latinLnBrk="1"/>
          <a:endParaRPr lang="ko-KR" altLang="en-US"/>
        </a:p>
      </dgm:t>
    </dgm:pt>
    <dgm:pt modelId="{E0E14162-496F-46E5-B7B0-794E907F13CA}" type="sibTrans" cxnId="{75F0F525-FC38-4AFD-9D1E-494BB9768064}">
      <dgm:prSet/>
      <dgm:spPr/>
      <dgm:t>
        <a:bodyPr/>
        <a:lstStyle/>
        <a:p>
          <a:pPr latinLnBrk="1"/>
          <a:endParaRPr lang="ko-KR" altLang="en-US"/>
        </a:p>
      </dgm:t>
    </dgm:pt>
    <dgm:pt modelId="{670F62B3-AAB4-499A-94F0-A421FE5F1F79}">
      <dgm:prSet phldrT="[텍스트]" phldr="1"/>
      <dgm:spPr/>
      <dgm:t>
        <a:bodyPr/>
        <a:lstStyle/>
        <a:p>
          <a:pPr latinLnBrk="1"/>
          <a:endParaRPr lang="ko-KR" altLang="en-US"/>
        </a:p>
      </dgm:t>
    </dgm:pt>
    <dgm:pt modelId="{46DC84FE-2EFF-4B54-9110-7B06A4EFBCF7}" type="parTrans" cxnId="{C55B64FE-370E-41DE-9661-4809401EC590}">
      <dgm:prSet/>
      <dgm:spPr/>
      <dgm:t>
        <a:bodyPr/>
        <a:lstStyle/>
        <a:p>
          <a:pPr latinLnBrk="1"/>
          <a:endParaRPr lang="ko-KR" altLang="en-US"/>
        </a:p>
      </dgm:t>
    </dgm:pt>
    <dgm:pt modelId="{425A37EC-1633-49AF-83F6-18C4EF0C1547}" type="sibTrans" cxnId="{C55B64FE-370E-41DE-9661-4809401EC590}">
      <dgm:prSet/>
      <dgm:spPr/>
      <dgm:t>
        <a:bodyPr/>
        <a:lstStyle/>
        <a:p>
          <a:pPr latinLnBrk="1"/>
          <a:endParaRPr lang="ko-KR" altLang="en-US"/>
        </a:p>
      </dgm:t>
    </dgm:pt>
    <dgm:pt modelId="{0309B0F7-EA32-4C6F-80CF-EF05311A514C}">
      <dgm:prSet phldrT="[텍스트]" phldr="1"/>
      <dgm:spPr/>
      <dgm:t>
        <a:bodyPr/>
        <a:lstStyle/>
        <a:p>
          <a:pPr latinLnBrk="1"/>
          <a:endParaRPr lang="ko-KR" altLang="en-US"/>
        </a:p>
      </dgm:t>
    </dgm:pt>
    <dgm:pt modelId="{A8451B5C-3A9A-4185-B243-8DBF47231BDF}" type="parTrans" cxnId="{3FCCD4EB-19BD-4505-905F-0B03BF841A7B}">
      <dgm:prSet/>
      <dgm:spPr/>
      <dgm:t>
        <a:bodyPr/>
        <a:lstStyle/>
        <a:p>
          <a:pPr latinLnBrk="1"/>
          <a:endParaRPr lang="ko-KR" altLang="en-US"/>
        </a:p>
      </dgm:t>
    </dgm:pt>
    <dgm:pt modelId="{E98B2827-8A7D-47C3-A2C5-30D34E61D3A9}" type="sibTrans" cxnId="{3FCCD4EB-19BD-4505-905F-0B03BF841A7B}">
      <dgm:prSet/>
      <dgm:spPr/>
      <dgm:t>
        <a:bodyPr/>
        <a:lstStyle/>
        <a:p>
          <a:pPr latinLnBrk="1"/>
          <a:endParaRPr lang="ko-KR" altLang="en-US"/>
        </a:p>
      </dgm:t>
    </dgm:pt>
    <dgm:pt modelId="{0D74D963-FD0F-4EB8-9F92-75D2F208359F}">
      <dgm:prSet phldrT="[텍스트]" custT="1"/>
      <dgm:spPr/>
      <dgm:t>
        <a:bodyPr/>
        <a:lstStyle/>
        <a:p>
          <a:pPr latinLnBrk="1"/>
          <a:r>
            <a:rPr lang="en-US" altLang="ko-KR" sz="4400" dirty="0"/>
            <a:t>method</a:t>
          </a:r>
          <a:endParaRPr lang="ko-KR" altLang="en-US" sz="4400" dirty="0"/>
        </a:p>
      </dgm:t>
    </dgm:pt>
    <dgm:pt modelId="{069286AD-5090-46B2-AB49-2756C2E409DD}" type="parTrans" cxnId="{571D13AB-2C23-46DD-AD18-076CFEDB262D}">
      <dgm:prSet/>
      <dgm:spPr/>
      <dgm:t>
        <a:bodyPr/>
        <a:lstStyle/>
        <a:p>
          <a:pPr latinLnBrk="1"/>
          <a:endParaRPr lang="ko-KR" altLang="en-US"/>
        </a:p>
      </dgm:t>
    </dgm:pt>
    <dgm:pt modelId="{B4B04732-3CD3-4AF2-BF1E-3048049288B1}" type="sibTrans" cxnId="{571D13AB-2C23-46DD-AD18-076CFEDB262D}">
      <dgm:prSet/>
      <dgm:spPr/>
      <dgm:t>
        <a:bodyPr/>
        <a:lstStyle/>
        <a:p>
          <a:pPr latinLnBrk="1"/>
          <a:endParaRPr lang="ko-KR" altLang="en-US"/>
        </a:p>
      </dgm:t>
    </dgm:pt>
    <dgm:pt modelId="{82498AC3-CB20-4A4B-B105-57EDC35A6C4D}" type="pres">
      <dgm:prSet presAssocID="{56CA04A3-C402-4A37-9FFB-9C838A06C68C}" presName="Name0" presStyleCnt="0">
        <dgm:presLayoutVars>
          <dgm:dir/>
        </dgm:presLayoutVars>
      </dgm:prSet>
      <dgm:spPr/>
      <dgm:t>
        <a:bodyPr/>
        <a:lstStyle/>
        <a:p>
          <a:pPr latinLnBrk="1"/>
          <a:endParaRPr lang="ko-KR" altLang="en-US"/>
        </a:p>
      </dgm:t>
    </dgm:pt>
    <dgm:pt modelId="{7C57C6BA-974A-408F-8AC6-7454116E6334}" type="pres">
      <dgm:prSet presAssocID="{61085C34-045B-4CF3-B513-300230183D25}" presName="withChildren" presStyleCnt="0"/>
      <dgm:spPr/>
    </dgm:pt>
    <dgm:pt modelId="{89A7959D-D4BC-4D02-B4D8-1F19E488F3FB}" type="pres">
      <dgm:prSet presAssocID="{61085C34-045B-4CF3-B513-300230183D25}" presName="bigCircle" presStyleLbl="vennNode1" presStyleIdx="0" presStyleCnt="6" custLinFactNeighborX="874" custLinFactNeighborY="2498"/>
      <dgm:spPr/>
    </dgm:pt>
    <dgm:pt modelId="{ED620900-DA2E-4CAC-A09B-BCA3DF7E2B6B}" type="pres">
      <dgm:prSet presAssocID="{61085C34-045B-4CF3-B513-300230183D25}" presName="medCircle" presStyleLbl="vennNode1" presStyleIdx="1" presStyleCnt="6"/>
      <dgm:spPr/>
    </dgm:pt>
    <dgm:pt modelId="{AE4F4395-E874-461C-88F5-15CA2F7F0494}" type="pres">
      <dgm:prSet presAssocID="{61085C34-045B-4CF3-B513-300230183D25}" presName="txLvl1" presStyleLbl="revTx" presStyleIdx="0" presStyleCnt="6" custLinFactNeighborX="-13243" custLinFactNeighborY="-32115"/>
      <dgm:spPr/>
      <dgm:t>
        <a:bodyPr/>
        <a:lstStyle/>
        <a:p>
          <a:pPr latinLnBrk="1"/>
          <a:endParaRPr lang="ko-KR" altLang="en-US"/>
        </a:p>
      </dgm:t>
    </dgm:pt>
    <dgm:pt modelId="{F1CB9EA3-0EFE-4732-A2FB-4BE7D0BD5144}" type="pres">
      <dgm:prSet presAssocID="{61085C34-045B-4CF3-B513-300230183D25}" presName="lin" presStyleCnt="0"/>
      <dgm:spPr/>
    </dgm:pt>
    <dgm:pt modelId="{57549D9C-8B12-499E-9C2F-271CE110D363}" type="pres">
      <dgm:prSet presAssocID="{CC642488-7C59-41EC-981E-1BB0AC19937F}" presName="txLvl2" presStyleLbl="revTx" presStyleIdx="1" presStyleCnt="6"/>
      <dgm:spPr/>
      <dgm:t>
        <a:bodyPr/>
        <a:lstStyle/>
        <a:p>
          <a:pPr latinLnBrk="1"/>
          <a:endParaRPr lang="ko-KR" altLang="en-US"/>
        </a:p>
      </dgm:t>
    </dgm:pt>
    <dgm:pt modelId="{77AEC2F0-344D-4A07-A9AD-E99EF9B24BF4}" type="pres">
      <dgm:prSet presAssocID="{8C1F3BEC-06B2-442E-BAB0-9EA345770D8C}" presName="smCircle" presStyleLbl="vennNode1" presStyleIdx="2" presStyleCnt="6"/>
      <dgm:spPr/>
    </dgm:pt>
    <dgm:pt modelId="{BC333E8D-F0C5-4CB2-BAEE-816E64B6112A}" type="pres">
      <dgm:prSet presAssocID="{E1A90009-EAF0-4607-8AF4-0B5E16017194}" presName="txLvl2" presStyleLbl="revTx" presStyleIdx="2" presStyleCnt="6" custScaleY="256063" custLinFactNeighborX="-10318" custLinFactNeighborY="-40196"/>
      <dgm:spPr/>
      <dgm:t>
        <a:bodyPr/>
        <a:lstStyle/>
        <a:p>
          <a:pPr latinLnBrk="1"/>
          <a:endParaRPr lang="ko-KR" altLang="en-US"/>
        </a:p>
      </dgm:t>
    </dgm:pt>
    <dgm:pt modelId="{0BD0ACE7-21C7-4438-AA8C-15898F1534DB}" type="pres">
      <dgm:prSet presAssocID="{61085C34-045B-4CF3-B513-300230183D25}" presName="overlap" presStyleCnt="0"/>
      <dgm:spPr/>
    </dgm:pt>
    <dgm:pt modelId="{3116041D-C3D7-4208-A35E-D772BC1F4CF0}" type="pres">
      <dgm:prSet presAssocID="{670F62B3-AAB4-499A-94F0-A421FE5F1F79}" presName="withChildren" presStyleCnt="0"/>
      <dgm:spPr/>
    </dgm:pt>
    <dgm:pt modelId="{3C6B7629-9865-4538-AF34-78E94153288F}" type="pres">
      <dgm:prSet presAssocID="{670F62B3-AAB4-499A-94F0-A421FE5F1F79}" presName="bigCircle" presStyleLbl="vennNode1" presStyleIdx="3" presStyleCnt="6" custLinFactNeighborX="1936" custLinFactNeighborY="-802"/>
      <dgm:spPr/>
    </dgm:pt>
    <dgm:pt modelId="{8B268569-6E22-4672-8A31-30032C28D4EB}" type="pres">
      <dgm:prSet presAssocID="{670F62B3-AAB4-499A-94F0-A421FE5F1F79}" presName="medCircle" presStyleLbl="vennNode1" presStyleIdx="4" presStyleCnt="6"/>
      <dgm:spPr/>
    </dgm:pt>
    <dgm:pt modelId="{35DE3B7B-E764-47F7-8D99-BEFD90792D59}" type="pres">
      <dgm:prSet presAssocID="{670F62B3-AAB4-499A-94F0-A421FE5F1F79}" presName="txLvl1" presStyleLbl="revTx" presStyleIdx="3" presStyleCnt="6"/>
      <dgm:spPr/>
      <dgm:t>
        <a:bodyPr/>
        <a:lstStyle/>
        <a:p>
          <a:pPr latinLnBrk="1"/>
          <a:endParaRPr lang="ko-KR" altLang="en-US"/>
        </a:p>
      </dgm:t>
    </dgm:pt>
    <dgm:pt modelId="{1700AA49-8193-4DD5-B746-D61FC1074DC6}" type="pres">
      <dgm:prSet presAssocID="{670F62B3-AAB4-499A-94F0-A421FE5F1F79}" presName="lin" presStyleCnt="0"/>
      <dgm:spPr/>
    </dgm:pt>
    <dgm:pt modelId="{1894C7EC-C729-4A97-8724-77C9713635A3}" type="pres">
      <dgm:prSet presAssocID="{0309B0F7-EA32-4C6F-80CF-EF05311A514C}" presName="txLvl2" presStyleLbl="revTx" presStyleIdx="4" presStyleCnt="6"/>
      <dgm:spPr/>
      <dgm:t>
        <a:bodyPr/>
        <a:lstStyle/>
        <a:p>
          <a:pPr latinLnBrk="1"/>
          <a:endParaRPr lang="ko-KR" altLang="en-US"/>
        </a:p>
      </dgm:t>
    </dgm:pt>
    <dgm:pt modelId="{A609891C-E452-49AE-920F-213F3517468C}" type="pres">
      <dgm:prSet presAssocID="{E98B2827-8A7D-47C3-A2C5-30D34E61D3A9}" presName="smCircle" presStyleLbl="vennNode1" presStyleIdx="5" presStyleCnt="6"/>
      <dgm:spPr/>
    </dgm:pt>
    <dgm:pt modelId="{E56A80A2-0B2A-4A23-BA63-1690EA4D233C}" type="pres">
      <dgm:prSet presAssocID="{0D74D963-FD0F-4EB8-9F92-75D2F208359F}" presName="txLvl2" presStyleLbl="revTx" presStyleIdx="5" presStyleCnt="6" custLinFactNeighborX="-9106" custLinFactNeighborY="-59899"/>
      <dgm:spPr/>
      <dgm:t>
        <a:bodyPr/>
        <a:lstStyle/>
        <a:p>
          <a:pPr latinLnBrk="1"/>
          <a:endParaRPr lang="ko-KR" altLang="en-US"/>
        </a:p>
      </dgm:t>
    </dgm:pt>
  </dgm:ptLst>
  <dgm:cxnLst>
    <dgm:cxn modelId="{75F0F525-FC38-4AFD-9D1E-494BB9768064}" srcId="{61085C34-045B-4CF3-B513-300230183D25}" destId="{E1A90009-EAF0-4607-8AF4-0B5E16017194}" srcOrd="1" destOrd="0" parTransId="{0B19A1CC-5DD8-4849-BB8C-AF8394D548C2}" sibTransId="{E0E14162-496F-46E5-B7B0-794E907F13CA}"/>
    <dgm:cxn modelId="{DF300ECA-94B5-4662-8BFF-18F30D4DE899}" type="presOf" srcId="{0D74D963-FD0F-4EB8-9F92-75D2F208359F}" destId="{E56A80A2-0B2A-4A23-BA63-1690EA4D233C}" srcOrd="0" destOrd="0" presId="urn:microsoft.com/office/officeart/2008/layout/VerticalCircleList"/>
    <dgm:cxn modelId="{CAF9ECEB-2C87-4F53-84EA-FC890790001E}" type="presOf" srcId="{61085C34-045B-4CF3-B513-300230183D25}" destId="{AE4F4395-E874-461C-88F5-15CA2F7F0494}" srcOrd="0" destOrd="0" presId="urn:microsoft.com/office/officeart/2008/layout/VerticalCircleList"/>
    <dgm:cxn modelId="{C55B64FE-370E-41DE-9661-4809401EC590}" srcId="{56CA04A3-C402-4A37-9FFB-9C838A06C68C}" destId="{670F62B3-AAB4-499A-94F0-A421FE5F1F79}" srcOrd="1" destOrd="0" parTransId="{46DC84FE-2EFF-4B54-9110-7B06A4EFBCF7}" sibTransId="{425A37EC-1633-49AF-83F6-18C4EF0C1547}"/>
    <dgm:cxn modelId="{1A809D43-2B11-45C5-BABC-3C863E38B33F}" type="presOf" srcId="{0309B0F7-EA32-4C6F-80CF-EF05311A514C}" destId="{1894C7EC-C729-4A97-8724-77C9713635A3}" srcOrd="0" destOrd="0" presId="urn:microsoft.com/office/officeart/2008/layout/VerticalCircleList"/>
    <dgm:cxn modelId="{571D13AB-2C23-46DD-AD18-076CFEDB262D}" srcId="{670F62B3-AAB4-499A-94F0-A421FE5F1F79}" destId="{0D74D963-FD0F-4EB8-9F92-75D2F208359F}" srcOrd="1" destOrd="0" parTransId="{069286AD-5090-46B2-AB49-2756C2E409DD}" sibTransId="{B4B04732-3CD3-4AF2-BF1E-3048049288B1}"/>
    <dgm:cxn modelId="{0234F94C-9240-477E-B1CA-A46AB6F459D8}" srcId="{61085C34-045B-4CF3-B513-300230183D25}" destId="{CC642488-7C59-41EC-981E-1BB0AC19937F}" srcOrd="0" destOrd="0" parTransId="{32DBA7DC-ED68-4689-AC30-384D1A79AA31}" sibTransId="{8C1F3BEC-06B2-442E-BAB0-9EA345770D8C}"/>
    <dgm:cxn modelId="{AC27C432-C8D0-40F0-A171-2085C750A51F}" type="presOf" srcId="{E1A90009-EAF0-4607-8AF4-0B5E16017194}" destId="{BC333E8D-F0C5-4CB2-BAEE-816E64B6112A}" srcOrd="0" destOrd="0" presId="urn:microsoft.com/office/officeart/2008/layout/VerticalCircleList"/>
    <dgm:cxn modelId="{7209211F-3F73-43D0-BD66-904C5AC25347}" type="presOf" srcId="{670F62B3-AAB4-499A-94F0-A421FE5F1F79}" destId="{35DE3B7B-E764-47F7-8D99-BEFD90792D59}" srcOrd="0" destOrd="0" presId="urn:microsoft.com/office/officeart/2008/layout/VerticalCircleList"/>
    <dgm:cxn modelId="{46646812-CAE6-4B16-969F-1660906F78D8}" srcId="{56CA04A3-C402-4A37-9FFB-9C838A06C68C}" destId="{61085C34-045B-4CF3-B513-300230183D25}" srcOrd="0" destOrd="0" parTransId="{6E0969F2-DF3C-45F8-9861-1E1670DBF177}" sibTransId="{6615123C-E06D-4F05-9FFD-0AAC6606D560}"/>
    <dgm:cxn modelId="{3FCCD4EB-19BD-4505-905F-0B03BF841A7B}" srcId="{670F62B3-AAB4-499A-94F0-A421FE5F1F79}" destId="{0309B0F7-EA32-4C6F-80CF-EF05311A514C}" srcOrd="0" destOrd="0" parTransId="{A8451B5C-3A9A-4185-B243-8DBF47231BDF}" sibTransId="{E98B2827-8A7D-47C3-A2C5-30D34E61D3A9}"/>
    <dgm:cxn modelId="{07C06E95-9286-4927-A18B-3F7EB25E0D68}" type="presOf" srcId="{CC642488-7C59-41EC-981E-1BB0AC19937F}" destId="{57549D9C-8B12-499E-9C2F-271CE110D363}" srcOrd="0" destOrd="0" presId="urn:microsoft.com/office/officeart/2008/layout/VerticalCircleList"/>
    <dgm:cxn modelId="{FF4926BA-5F03-4F25-9BEF-EA19E6C91EEB}" type="presOf" srcId="{56CA04A3-C402-4A37-9FFB-9C838A06C68C}" destId="{82498AC3-CB20-4A4B-B105-57EDC35A6C4D}" srcOrd="0" destOrd="0" presId="urn:microsoft.com/office/officeart/2008/layout/VerticalCircleList"/>
    <dgm:cxn modelId="{E0A6A740-B24B-4D2A-B9EE-4E802700690E}" type="presParOf" srcId="{82498AC3-CB20-4A4B-B105-57EDC35A6C4D}" destId="{7C57C6BA-974A-408F-8AC6-7454116E6334}" srcOrd="0" destOrd="0" presId="urn:microsoft.com/office/officeart/2008/layout/VerticalCircleList"/>
    <dgm:cxn modelId="{3157A751-7F48-4692-829F-D6E4A5CFD179}" type="presParOf" srcId="{7C57C6BA-974A-408F-8AC6-7454116E6334}" destId="{89A7959D-D4BC-4D02-B4D8-1F19E488F3FB}" srcOrd="0" destOrd="0" presId="urn:microsoft.com/office/officeart/2008/layout/VerticalCircleList"/>
    <dgm:cxn modelId="{BDB5BA57-87CE-4A78-975B-237E115EC4BE}" type="presParOf" srcId="{7C57C6BA-974A-408F-8AC6-7454116E6334}" destId="{ED620900-DA2E-4CAC-A09B-BCA3DF7E2B6B}" srcOrd="1" destOrd="0" presId="urn:microsoft.com/office/officeart/2008/layout/VerticalCircleList"/>
    <dgm:cxn modelId="{1EA10937-7964-40A7-8471-FB4623F421BE}" type="presParOf" srcId="{7C57C6BA-974A-408F-8AC6-7454116E6334}" destId="{AE4F4395-E874-461C-88F5-15CA2F7F0494}" srcOrd="2" destOrd="0" presId="urn:microsoft.com/office/officeart/2008/layout/VerticalCircleList"/>
    <dgm:cxn modelId="{AB259AC9-43E4-40F9-89B8-F4B2E863FB5E}" type="presParOf" srcId="{7C57C6BA-974A-408F-8AC6-7454116E6334}" destId="{F1CB9EA3-0EFE-4732-A2FB-4BE7D0BD5144}" srcOrd="3" destOrd="0" presId="urn:microsoft.com/office/officeart/2008/layout/VerticalCircleList"/>
    <dgm:cxn modelId="{A6A2C693-A3B6-417C-AC43-C47F7215DC7E}" type="presParOf" srcId="{F1CB9EA3-0EFE-4732-A2FB-4BE7D0BD5144}" destId="{57549D9C-8B12-499E-9C2F-271CE110D363}" srcOrd="0" destOrd="0" presId="urn:microsoft.com/office/officeart/2008/layout/VerticalCircleList"/>
    <dgm:cxn modelId="{438613FD-D157-471A-B2BB-B6A2B9D9BE11}" type="presParOf" srcId="{F1CB9EA3-0EFE-4732-A2FB-4BE7D0BD5144}" destId="{77AEC2F0-344D-4A07-A9AD-E99EF9B24BF4}" srcOrd="1" destOrd="0" presId="urn:microsoft.com/office/officeart/2008/layout/VerticalCircleList"/>
    <dgm:cxn modelId="{4144142E-82BC-4878-B8AA-0A7F2C63AACE}" type="presParOf" srcId="{F1CB9EA3-0EFE-4732-A2FB-4BE7D0BD5144}" destId="{BC333E8D-F0C5-4CB2-BAEE-816E64B6112A}" srcOrd="2" destOrd="0" presId="urn:microsoft.com/office/officeart/2008/layout/VerticalCircleList"/>
    <dgm:cxn modelId="{85459CEF-E5B5-494A-BBBA-317AA3B01E95}" type="presParOf" srcId="{82498AC3-CB20-4A4B-B105-57EDC35A6C4D}" destId="{0BD0ACE7-21C7-4438-AA8C-15898F1534DB}" srcOrd="1" destOrd="0" presId="urn:microsoft.com/office/officeart/2008/layout/VerticalCircleList"/>
    <dgm:cxn modelId="{B2C82423-F161-416A-8C39-D3FE491988D0}" type="presParOf" srcId="{82498AC3-CB20-4A4B-B105-57EDC35A6C4D}" destId="{3116041D-C3D7-4208-A35E-D772BC1F4CF0}" srcOrd="2" destOrd="0" presId="urn:microsoft.com/office/officeart/2008/layout/VerticalCircleList"/>
    <dgm:cxn modelId="{B5A1541E-B401-48EF-B882-DE532492C471}" type="presParOf" srcId="{3116041D-C3D7-4208-A35E-D772BC1F4CF0}" destId="{3C6B7629-9865-4538-AF34-78E94153288F}" srcOrd="0" destOrd="0" presId="urn:microsoft.com/office/officeart/2008/layout/VerticalCircleList"/>
    <dgm:cxn modelId="{FD0725D8-3512-40DA-8508-67964D0BEFD5}" type="presParOf" srcId="{3116041D-C3D7-4208-A35E-D772BC1F4CF0}" destId="{8B268569-6E22-4672-8A31-30032C28D4EB}" srcOrd="1" destOrd="0" presId="urn:microsoft.com/office/officeart/2008/layout/VerticalCircleList"/>
    <dgm:cxn modelId="{A60C4252-B7FA-4714-927D-3E97349EAEF3}" type="presParOf" srcId="{3116041D-C3D7-4208-A35E-D772BC1F4CF0}" destId="{35DE3B7B-E764-47F7-8D99-BEFD90792D59}" srcOrd="2" destOrd="0" presId="urn:microsoft.com/office/officeart/2008/layout/VerticalCircleList"/>
    <dgm:cxn modelId="{CB272D3B-2AD0-4C3B-972D-067E941A4EEB}" type="presParOf" srcId="{3116041D-C3D7-4208-A35E-D772BC1F4CF0}" destId="{1700AA49-8193-4DD5-B746-D61FC1074DC6}" srcOrd="3" destOrd="0" presId="urn:microsoft.com/office/officeart/2008/layout/VerticalCircleList"/>
    <dgm:cxn modelId="{BFF9DE36-9217-4EA3-A330-94C11B7D656A}" type="presParOf" srcId="{1700AA49-8193-4DD5-B746-D61FC1074DC6}" destId="{1894C7EC-C729-4A97-8724-77C9713635A3}" srcOrd="0" destOrd="0" presId="urn:microsoft.com/office/officeart/2008/layout/VerticalCircleList"/>
    <dgm:cxn modelId="{BB9A4487-49F0-441A-AC10-D12481F56838}" type="presParOf" srcId="{1700AA49-8193-4DD5-B746-D61FC1074DC6}" destId="{A609891C-E452-49AE-920F-213F3517468C}" srcOrd="1" destOrd="0" presId="urn:microsoft.com/office/officeart/2008/layout/VerticalCircleList"/>
    <dgm:cxn modelId="{42568131-73E4-4B3E-9E4A-2D923D96C634}" type="presParOf" srcId="{1700AA49-8193-4DD5-B746-D61FC1074DC6}" destId="{E56A80A2-0B2A-4A23-BA63-1690EA4D233C}" srcOrd="2" destOrd="0" presId="urn:microsoft.com/office/officeart/2008/layout/VerticalCircl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FE8CF1-FC09-44D5-AD87-80D360B6FC2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pPr latinLnBrk="1"/>
          <a:endParaRPr lang="ko-KR" altLang="en-US"/>
        </a:p>
      </dgm:t>
    </dgm:pt>
    <dgm:pt modelId="{836510C0-5343-438C-98A9-63054B924791}">
      <dgm:prSet phldrT="[텍스트]"/>
      <dgm:spPr/>
      <dgm:t>
        <a:bodyPr/>
        <a:lstStyle/>
        <a:p>
          <a:pPr latinLnBrk="1"/>
          <a:r>
            <a:rPr lang="en-US" altLang="ko-KR" dirty="0"/>
            <a:t>input</a:t>
          </a:r>
          <a:endParaRPr lang="ko-KR" altLang="en-US" dirty="0"/>
        </a:p>
      </dgm:t>
    </dgm:pt>
    <dgm:pt modelId="{1CF7DD3D-D3EB-4BE6-8EAC-1B9A8127E169}" type="parTrans" cxnId="{770D49E9-FE9C-4A7F-8813-31DEC8529AA6}">
      <dgm:prSet/>
      <dgm:spPr/>
      <dgm:t>
        <a:bodyPr/>
        <a:lstStyle/>
        <a:p>
          <a:pPr latinLnBrk="1"/>
          <a:endParaRPr lang="ko-KR" altLang="en-US"/>
        </a:p>
      </dgm:t>
    </dgm:pt>
    <dgm:pt modelId="{BDF6A17B-E023-4B0D-ADE3-A205B9F2165C}" type="sibTrans" cxnId="{770D49E9-FE9C-4A7F-8813-31DEC8529AA6}">
      <dgm:prSet/>
      <dgm:spPr/>
      <dgm:t>
        <a:bodyPr/>
        <a:lstStyle/>
        <a:p>
          <a:pPr latinLnBrk="1"/>
          <a:endParaRPr lang="ko-KR" altLang="en-US"/>
        </a:p>
      </dgm:t>
    </dgm:pt>
    <dgm:pt modelId="{8FC6EE08-D70A-4342-B654-0BB86616C0A2}">
      <dgm:prSet phldrT="[텍스트]"/>
      <dgm:spPr/>
      <dgm:t>
        <a:bodyPr/>
        <a:lstStyle/>
        <a:p>
          <a:pPr latinLnBrk="1"/>
          <a:r>
            <a:rPr lang="en-US" altLang="ko-KR" dirty="0"/>
            <a:t>method</a:t>
          </a:r>
          <a:endParaRPr lang="ko-KR" altLang="en-US" dirty="0"/>
        </a:p>
      </dgm:t>
    </dgm:pt>
    <dgm:pt modelId="{D313A1A9-BDA2-4BBE-B8F4-430E558E1DF1}" type="parTrans" cxnId="{BCD9CB51-192E-4950-8913-F180CCF75C0B}">
      <dgm:prSet/>
      <dgm:spPr/>
      <dgm:t>
        <a:bodyPr/>
        <a:lstStyle/>
        <a:p>
          <a:pPr latinLnBrk="1"/>
          <a:endParaRPr lang="ko-KR" altLang="en-US"/>
        </a:p>
      </dgm:t>
    </dgm:pt>
    <dgm:pt modelId="{66EB7B20-1047-421B-A7B9-38FD63BFA6C7}" type="sibTrans" cxnId="{BCD9CB51-192E-4950-8913-F180CCF75C0B}">
      <dgm:prSet/>
      <dgm:spPr/>
      <dgm:t>
        <a:bodyPr/>
        <a:lstStyle/>
        <a:p>
          <a:pPr latinLnBrk="1"/>
          <a:endParaRPr lang="ko-KR" altLang="en-US"/>
        </a:p>
      </dgm:t>
    </dgm:pt>
    <dgm:pt modelId="{451AA578-081C-4005-B9E8-7E631AEA5A28}">
      <dgm:prSet phldrT="[텍스트]"/>
      <dgm:spPr/>
      <dgm:t>
        <a:bodyPr/>
        <a:lstStyle/>
        <a:p>
          <a:pPr latinLnBrk="1"/>
          <a:r>
            <a:rPr lang="en-US" altLang="ko-KR" dirty="0"/>
            <a:t>output</a:t>
          </a:r>
          <a:endParaRPr lang="ko-KR" altLang="en-US" dirty="0"/>
        </a:p>
      </dgm:t>
    </dgm:pt>
    <dgm:pt modelId="{986DD1AF-B51A-48B4-82BB-1CDFF0E5AF37}" type="parTrans" cxnId="{3D271A99-1C26-4025-8021-DF256673E183}">
      <dgm:prSet/>
      <dgm:spPr/>
      <dgm:t>
        <a:bodyPr/>
        <a:lstStyle/>
        <a:p>
          <a:pPr latinLnBrk="1"/>
          <a:endParaRPr lang="ko-KR" altLang="en-US"/>
        </a:p>
      </dgm:t>
    </dgm:pt>
    <dgm:pt modelId="{36F49E4C-6ACA-418C-A439-B68AE4B38BFF}" type="sibTrans" cxnId="{3D271A99-1C26-4025-8021-DF256673E183}">
      <dgm:prSet/>
      <dgm:spPr/>
      <dgm:t>
        <a:bodyPr/>
        <a:lstStyle/>
        <a:p>
          <a:pPr latinLnBrk="1"/>
          <a:endParaRPr lang="ko-KR" altLang="en-US"/>
        </a:p>
      </dgm:t>
    </dgm:pt>
    <dgm:pt modelId="{627FFC67-0E9E-4F4F-A80A-43B0068AAA7F}" type="pres">
      <dgm:prSet presAssocID="{47FE8CF1-FC09-44D5-AD87-80D360B6FC25}" presName="outerComposite" presStyleCnt="0">
        <dgm:presLayoutVars>
          <dgm:chMax val="5"/>
          <dgm:dir/>
          <dgm:resizeHandles val="exact"/>
        </dgm:presLayoutVars>
      </dgm:prSet>
      <dgm:spPr/>
      <dgm:t>
        <a:bodyPr/>
        <a:lstStyle/>
        <a:p>
          <a:pPr latinLnBrk="1"/>
          <a:endParaRPr lang="ko-KR" altLang="en-US"/>
        </a:p>
      </dgm:t>
    </dgm:pt>
    <dgm:pt modelId="{3432A11A-6A74-4252-8F03-CDB0A8C7FDB9}" type="pres">
      <dgm:prSet presAssocID="{47FE8CF1-FC09-44D5-AD87-80D360B6FC25}" presName="dummyMaxCanvas" presStyleCnt="0">
        <dgm:presLayoutVars/>
      </dgm:prSet>
      <dgm:spPr/>
    </dgm:pt>
    <dgm:pt modelId="{8A2DD055-3BD5-46E1-8DB4-F70C2ECEE383}" type="pres">
      <dgm:prSet presAssocID="{47FE8CF1-FC09-44D5-AD87-80D360B6FC25}" presName="ThreeNodes_1" presStyleLbl="node1" presStyleIdx="0" presStyleCnt="3">
        <dgm:presLayoutVars>
          <dgm:bulletEnabled val="1"/>
        </dgm:presLayoutVars>
      </dgm:prSet>
      <dgm:spPr/>
      <dgm:t>
        <a:bodyPr/>
        <a:lstStyle/>
        <a:p>
          <a:pPr latinLnBrk="1"/>
          <a:endParaRPr lang="ko-KR" altLang="en-US"/>
        </a:p>
      </dgm:t>
    </dgm:pt>
    <dgm:pt modelId="{807D5D31-826C-45E2-ADE0-7F283CD882DD}" type="pres">
      <dgm:prSet presAssocID="{47FE8CF1-FC09-44D5-AD87-80D360B6FC25}" presName="ThreeNodes_2" presStyleLbl="node1" presStyleIdx="1" presStyleCnt="3" custLinFactNeighborX="-167" custLinFactNeighborY="-7974">
        <dgm:presLayoutVars>
          <dgm:bulletEnabled val="1"/>
        </dgm:presLayoutVars>
      </dgm:prSet>
      <dgm:spPr/>
      <dgm:t>
        <a:bodyPr/>
        <a:lstStyle/>
        <a:p>
          <a:pPr latinLnBrk="1"/>
          <a:endParaRPr lang="ko-KR" altLang="en-US"/>
        </a:p>
      </dgm:t>
    </dgm:pt>
    <dgm:pt modelId="{87A55B9A-AF64-47DC-BA64-02BDA8B29CAF}" type="pres">
      <dgm:prSet presAssocID="{47FE8CF1-FC09-44D5-AD87-80D360B6FC25}" presName="ThreeNodes_3" presStyleLbl="node1" presStyleIdx="2" presStyleCnt="3">
        <dgm:presLayoutVars>
          <dgm:bulletEnabled val="1"/>
        </dgm:presLayoutVars>
      </dgm:prSet>
      <dgm:spPr/>
      <dgm:t>
        <a:bodyPr/>
        <a:lstStyle/>
        <a:p>
          <a:pPr latinLnBrk="1"/>
          <a:endParaRPr lang="ko-KR" altLang="en-US"/>
        </a:p>
      </dgm:t>
    </dgm:pt>
    <dgm:pt modelId="{5DC33E02-2D99-4720-8BEA-738EECE54672}" type="pres">
      <dgm:prSet presAssocID="{47FE8CF1-FC09-44D5-AD87-80D360B6FC25}" presName="ThreeConn_1-2" presStyleLbl="fgAccFollowNode1" presStyleIdx="0" presStyleCnt="2">
        <dgm:presLayoutVars>
          <dgm:bulletEnabled val="1"/>
        </dgm:presLayoutVars>
      </dgm:prSet>
      <dgm:spPr/>
      <dgm:t>
        <a:bodyPr/>
        <a:lstStyle/>
        <a:p>
          <a:pPr latinLnBrk="1"/>
          <a:endParaRPr lang="ko-KR" altLang="en-US"/>
        </a:p>
      </dgm:t>
    </dgm:pt>
    <dgm:pt modelId="{7F663DDA-9897-4F99-A803-13095B3FB939}" type="pres">
      <dgm:prSet presAssocID="{47FE8CF1-FC09-44D5-AD87-80D360B6FC25}" presName="ThreeConn_2-3" presStyleLbl="fgAccFollowNode1" presStyleIdx="1" presStyleCnt="2">
        <dgm:presLayoutVars>
          <dgm:bulletEnabled val="1"/>
        </dgm:presLayoutVars>
      </dgm:prSet>
      <dgm:spPr/>
      <dgm:t>
        <a:bodyPr/>
        <a:lstStyle/>
        <a:p>
          <a:pPr latinLnBrk="1"/>
          <a:endParaRPr lang="ko-KR" altLang="en-US"/>
        </a:p>
      </dgm:t>
    </dgm:pt>
    <dgm:pt modelId="{5D5C2D03-63B8-4951-AC97-3023A64A6D5B}" type="pres">
      <dgm:prSet presAssocID="{47FE8CF1-FC09-44D5-AD87-80D360B6FC25}" presName="ThreeNodes_1_text" presStyleLbl="node1" presStyleIdx="2" presStyleCnt="3">
        <dgm:presLayoutVars>
          <dgm:bulletEnabled val="1"/>
        </dgm:presLayoutVars>
      </dgm:prSet>
      <dgm:spPr/>
      <dgm:t>
        <a:bodyPr/>
        <a:lstStyle/>
        <a:p>
          <a:pPr latinLnBrk="1"/>
          <a:endParaRPr lang="ko-KR" altLang="en-US"/>
        </a:p>
      </dgm:t>
    </dgm:pt>
    <dgm:pt modelId="{EDB8081A-F89D-43F0-BDDB-9B4702F75D2E}" type="pres">
      <dgm:prSet presAssocID="{47FE8CF1-FC09-44D5-AD87-80D360B6FC25}" presName="ThreeNodes_2_text" presStyleLbl="node1" presStyleIdx="2" presStyleCnt="3">
        <dgm:presLayoutVars>
          <dgm:bulletEnabled val="1"/>
        </dgm:presLayoutVars>
      </dgm:prSet>
      <dgm:spPr/>
      <dgm:t>
        <a:bodyPr/>
        <a:lstStyle/>
        <a:p>
          <a:pPr latinLnBrk="1"/>
          <a:endParaRPr lang="ko-KR" altLang="en-US"/>
        </a:p>
      </dgm:t>
    </dgm:pt>
    <dgm:pt modelId="{49FE5352-81D0-4A15-82FA-BA93628CECDF}" type="pres">
      <dgm:prSet presAssocID="{47FE8CF1-FC09-44D5-AD87-80D360B6FC25}" presName="ThreeNodes_3_text" presStyleLbl="node1" presStyleIdx="2" presStyleCnt="3">
        <dgm:presLayoutVars>
          <dgm:bulletEnabled val="1"/>
        </dgm:presLayoutVars>
      </dgm:prSet>
      <dgm:spPr/>
      <dgm:t>
        <a:bodyPr/>
        <a:lstStyle/>
        <a:p>
          <a:pPr latinLnBrk="1"/>
          <a:endParaRPr lang="ko-KR" altLang="en-US"/>
        </a:p>
      </dgm:t>
    </dgm:pt>
  </dgm:ptLst>
  <dgm:cxnLst>
    <dgm:cxn modelId="{42DE0755-5F42-43A1-8D88-250189163A4B}" type="presOf" srcId="{451AA578-081C-4005-B9E8-7E631AEA5A28}" destId="{49FE5352-81D0-4A15-82FA-BA93628CECDF}" srcOrd="1" destOrd="0" presId="urn:microsoft.com/office/officeart/2005/8/layout/vProcess5"/>
    <dgm:cxn modelId="{D8508BE2-E5F1-4B33-82F4-DE74B70A467E}" type="presOf" srcId="{8FC6EE08-D70A-4342-B654-0BB86616C0A2}" destId="{EDB8081A-F89D-43F0-BDDB-9B4702F75D2E}" srcOrd="1" destOrd="0" presId="urn:microsoft.com/office/officeart/2005/8/layout/vProcess5"/>
    <dgm:cxn modelId="{770D49E9-FE9C-4A7F-8813-31DEC8529AA6}" srcId="{47FE8CF1-FC09-44D5-AD87-80D360B6FC25}" destId="{836510C0-5343-438C-98A9-63054B924791}" srcOrd="0" destOrd="0" parTransId="{1CF7DD3D-D3EB-4BE6-8EAC-1B9A8127E169}" sibTransId="{BDF6A17B-E023-4B0D-ADE3-A205B9F2165C}"/>
    <dgm:cxn modelId="{04BB7F15-1CA1-4D1C-911D-5EB6C4B3AD78}" type="presOf" srcId="{8FC6EE08-D70A-4342-B654-0BB86616C0A2}" destId="{807D5D31-826C-45E2-ADE0-7F283CD882DD}" srcOrd="0" destOrd="0" presId="urn:microsoft.com/office/officeart/2005/8/layout/vProcess5"/>
    <dgm:cxn modelId="{2E9C6CE5-C6F1-4185-AB35-44CFA450529F}" type="presOf" srcId="{836510C0-5343-438C-98A9-63054B924791}" destId="{5D5C2D03-63B8-4951-AC97-3023A64A6D5B}" srcOrd="1" destOrd="0" presId="urn:microsoft.com/office/officeart/2005/8/layout/vProcess5"/>
    <dgm:cxn modelId="{FFE318F8-8C71-47D8-9494-4AFB5B0CF3F4}" type="presOf" srcId="{66EB7B20-1047-421B-A7B9-38FD63BFA6C7}" destId="{7F663DDA-9897-4F99-A803-13095B3FB939}" srcOrd="0" destOrd="0" presId="urn:microsoft.com/office/officeart/2005/8/layout/vProcess5"/>
    <dgm:cxn modelId="{D119175D-3E4F-4047-84EF-838480809860}" type="presOf" srcId="{836510C0-5343-438C-98A9-63054B924791}" destId="{8A2DD055-3BD5-46E1-8DB4-F70C2ECEE383}" srcOrd="0" destOrd="0" presId="urn:microsoft.com/office/officeart/2005/8/layout/vProcess5"/>
    <dgm:cxn modelId="{1C6AC834-A9F6-4ED0-9564-147E9C1283DF}" type="presOf" srcId="{451AA578-081C-4005-B9E8-7E631AEA5A28}" destId="{87A55B9A-AF64-47DC-BA64-02BDA8B29CAF}" srcOrd="0" destOrd="0" presId="urn:microsoft.com/office/officeart/2005/8/layout/vProcess5"/>
    <dgm:cxn modelId="{3D271A99-1C26-4025-8021-DF256673E183}" srcId="{47FE8CF1-FC09-44D5-AD87-80D360B6FC25}" destId="{451AA578-081C-4005-B9E8-7E631AEA5A28}" srcOrd="2" destOrd="0" parTransId="{986DD1AF-B51A-48B4-82BB-1CDFF0E5AF37}" sibTransId="{36F49E4C-6ACA-418C-A439-B68AE4B38BFF}"/>
    <dgm:cxn modelId="{BCD9CB51-192E-4950-8913-F180CCF75C0B}" srcId="{47FE8CF1-FC09-44D5-AD87-80D360B6FC25}" destId="{8FC6EE08-D70A-4342-B654-0BB86616C0A2}" srcOrd="1" destOrd="0" parTransId="{D313A1A9-BDA2-4BBE-B8F4-430E558E1DF1}" sibTransId="{66EB7B20-1047-421B-A7B9-38FD63BFA6C7}"/>
    <dgm:cxn modelId="{CECEA5EE-3F8F-4263-AF05-D34AC5200C67}" type="presOf" srcId="{47FE8CF1-FC09-44D5-AD87-80D360B6FC25}" destId="{627FFC67-0E9E-4F4F-A80A-43B0068AAA7F}" srcOrd="0" destOrd="0" presId="urn:microsoft.com/office/officeart/2005/8/layout/vProcess5"/>
    <dgm:cxn modelId="{47DF5B48-A0B1-4B83-BE7A-7563F59D76C7}" type="presOf" srcId="{BDF6A17B-E023-4B0D-ADE3-A205B9F2165C}" destId="{5DC33E02-2D99-4720-8BEA-738EECE54672}" srcOrd="0" destOrd="0" presId="urn:microsoft.com/office/officeart/2005/8/layout/vProcess5"/>
    <dgm:cxn modelId="{EB5BB370-67BF-4218-B6D7-A57FE1BA2C7D}" type="presParOf" srcId="{627FFC67-0E9E-4F4F-A80A-43B0068AAA7F}" destId="{3432A11A-6A74-4252-8F03-CDB0A8C7FDB9}" srcOrd="0" destOrd="0" presId="urn:microsoft.com/office/officeart/2005/8/layout/vProcess5"/>
    <dgm:cxn modelId="{A92A1D81-2B7C-4237-A6CF-BC4E861754B7}" type="presParOf" srcId="{627FFC67-0E9E-4F4F-A80A-43B0068AAA7F}" destId="{8A2DD055-3BD5-46E1-8DB4-F70C2ECEE383}" srcOrd="1" destOrd="0" presId="urn:microsoft.com/office/officeart/2005/8/layout/vProcess5"/>
    <dgm:cxn modelId="{B5EE81BB-7DED-4238-B2E4-59C9F75424E1}" type="presParOf" srcId="{627FFC67-0E9E-4F4F-A80A-43B0068AAA7F}" destId="{807D5D31-826C-45E2-ADE0-7F283CD882DD}" srcOrd="2" destOrd="0" presId="urn:microsoft.com/office/officeart/2005/8/layout/vProcess5"/>
    <dgm:cxn modelId="{F5962BC0-A7FC-42BB-8838-65F3FAB20C6A}" type="presParOf" srcId="{627FFC67-0E9E-4F4F-A80A-43B0068AAA7F}" destId="{87A55B9A-AF64-47DC-BA64-02BDA8B29CAF}" srcOrd="3" destOrd="0" presId="urn:microsoft.com/office/officeart/2005/8/layout/vProcess5"/>
    <dgm:cxn modelId="{2669233F-B479-4BBE-9F0E-056859DDDE2C}" type="presParOf" srcId="{627FFC67-0E9E-4F4F-A80A-43B0068AAA7F}" destId="{5DC33E02-2D99-4720-8BEA-738EECE54672}" srcOrd="4" destOrd="0" presId="urn:microsoft.com/office/officeart/2005/8/layout/vProcess5"/>
    <dgm:cxn modelId="{1C02F1C6-C40F-4431-A3A6-90BED2DC4C67}" type="presParOf" srcId="{627FFC67-0E9E-4F4F-A80A-43B0068AAA7F}" destId="{7F663DDA-9897-4F99-A803-13095B3FB939}" srcOrd="5" destOrd="0" presId="urn:microsoft.com/office/officeart/2005/8/layout/vProcess5"/>
    <dgm:cxn modelId="{332B06D3-7AC0-4D68-B9A9-30057FD9B7D1}" type="presParOf" srcId="{627FFC67-0E9E-4F4F-A80A-43B0068AAA7F}" destId="{5D5C2D03-63B8-4951-AC97-3023A64A6D5B}" srcOrd="6" destOrd="0" presId="urn:microsoft.com/office/officeart/2005/8/layout/vProcess5"/>
    <dgm:cxn modelId="{1CDABBE8-94B4-40FD-BCEA-32A314795B3A}" type="presParOf" srcId="{627FFC67-0E9E-4F4F-A80A-43B0068AAA7F}" destId="{EDB8081A-F89D-43F0-BDDB-9B4702F75D2E}" srcOrd="7" destOrd="0" presId="urn:microsoft.com/office/officeart/2005/8/layout/vProcess5"/>
    <dgm:cxn modelId="{3AA26FA0-BD00-4683-BA72-7CBA60E10BA4}" type="presParOf" srcId="{627FFC67-0E9E-4F4F-A80A-43B0068AAA7F}" destId="{49FE5352-81D0-4A15-82FA-BA93628CECDF}" srcOrd="8" destOrd="0" presId="urn:microsoft.com/office/officeart/2005/8/layout/vProcess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7117C8-4B3B-4A8B-85C6-0990BDF0B55F}"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8BC68382-C7D5-498F-803C-26828F8FC886}" type="pres">
      <dgm:prSet presAssocID="{757117C8-4B3B-4A8B-85C6-0990BDF0B55F}" presName="linear" presStyleCnt="0">
        <dgm:presLayoutVars>
          <dgm:dir/>
          <dgm:animLvl val="lvl"/>
          <dgm:resizeHandles val="exact"/>
        </dgm:presLayoutVars>
      </dgm:prSet>
      <dgm:spPr/>
      <dgm:t>
        <a:bodyPr/>
        <a:lstStyle/>
        <a:p>
          <a:pPr latinLnBrk="1"/>
          <a:endParaRPr lang="ko-KR" altLang="en-US"/>
        </a:p>
      </dgm:t>
    </dgm:pt>
  </dgm:ptLst>
  <dgm:cxnLst>
    <dgm:cxn modelId="{DE090E10-B59C-48F7-8121-7CF8A1FBFBB0}" type="presOf" srcId="{757117C8-4B3B-4A8B-85C6-0990BDF0B55F}" destId="{8BC68382-C7D5-498F-803C-26828F8FC886}" srcOrd="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FE8CF1-FC09-44D5-AD87-80D360B6FC2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pPr latinLnBrk="1"/>
          <a:endParaRPr lang="ko-KR" altLang="en-US"/>
        </a:p>
      </dgm:t>
    </dgm:pt>
    <dgm:pt modelId="{836510C0-5343-438C-98A9-63054B924791}">
      <dgm:prSet phldrT="[텍스트]"/>
      <dgm:spPr/>
      <dgm:t>
        <a:bodyPr/>
        <a:lstStyle/>
        <a:p>
          <a:pPr latinLnBrk="1"/>
          <a:r>
            <a:rPr lang="en-US" altLang="ko-KR" dirty="0"/>
            <a:t>input</a:t>
          </a:r>
          <a:endParaRPr lang="ko-KR" altLang="en-US" dirty="0"/>
        </a:p>
      </dgm:t>
    </dgm:pt>
    <dgm:pt modelId="{1CF7DD3D-D3EB-4BE6-8EAC-1B9A8127E169}" type="parTrans" cxnId="{770D49E9-FE9C-4A7F-8813-31DEC8529AA6}">
      <dgm:prSet/>
      <dgm:spPr/>
      <dgm:t>
        <a:bodyPr/>
        <a:lstStyle/>
        <a:p>
          <a:pPr latinLnBrk="1"/>
          <a:endParaRPr lang="ko-KR" altLang="en-US"/>
        </a:p>
      </dgm:t>
    </dgm:pt>
    <dgm:pt modelId="{BDF6A17B-E023-4B0D-ADE3-A205B9F2165C}" type="sibTrans" cxnId="{770D49E9-FE9C-4A7F-8813-31DEC8529AA6}">
      <dgm:prSet/>
      <dgm:spPr/>
      <dgm:t>
        <a:bodyPr/>
        <a:lstStyle/>
        <a:p>
          <a:pPr latinLnBrk="1"/>
          <a:endParaRPr lang="ko-KR" altLang="en-US"/>
        </a:p>
      </dgm:t>
    </dgm:pt>
    <dgm:pt modelId="{8FC6EE08-D70A-4342-B654-0BB86616C0A2}">
      <dgm:prSet phldrT="[텍스트]"/>
      <dgm:spPr/>
      <dgm:t>
        <a:bodyPr/>
        <a:lstStyle/>
        <a:p>
          <a:pPr latinLnBrk="1"/>
          <a:r>
            <a:rPr lang="en-US" altLang="ko-KR" dirty="0"/>
            <a:t>method</a:t>
          </a:r>
          <a:endParaRPr lang="ko-KR" altLang="en-US" dirty="0"/>
        </a:p>
      </dgm:t>
    </dgm:pt>
    <dgm:pt modelId="{D313A1A9-BDA2-4BBE-B8F4-430E558E1DF1}" type="parTrans" cxnId="{BCD9CB51-192E-4950-8913-F180CCF75C0B}">
      <dgm:prSet/>
      <dgm:spPr/>
      <dgm:t>
        <a:bodyPr/>
        <a:lstStyle/>
        <a:p>
          <a:pPr latinLnBrk="1"/>
          <a:endParaRPr lang="ko-KR" altLang="en-US"/>
        </a:p>
      </dgm:t>
    </dgm:pt>
    <dgm:pt modelId="{66EB7B20-1047-421B-A7B9-38FD63BFA6C7}" type="sibTrans" cxnId="{BCD9CB51-192E-4950-8913-F180CCF75C0B}">
      <dgm:prSet/>
      <dgm:spPr/>
      <dgm:t>
        <a:bodyPr/>
        <a:lstStyle/>
        <a:p>
          <a:pPr latinLnBrk="1"/>
          <a:endParaRPr lang="ko-KR" altLang="en-US"/>
        </a:p>
      </dgm:t>
    </dgm:pt>
    <dgm:pt modelId="{451AA578-081C-4005-B9E8-7E631AEA5A28}">
      <dgm:prSet phldrT="[텍스트]"/>
      <dgm:spPr/>
      <dgm:t>
        <a:bodyPr/>
        <a:lstStyle/>
        <a:p>
          <a:pPr latinLnBrk="1"/>
          <a:r>
            <a:rPr lang="en-US" altLang="ko-KR" dirty="0"/>
            <a:t>output</a:t>
          </a:r>
          <a:endParaRPr lang="ko-KR" altLang="en-US" dirty="0"/>
        </a:p>
      </dgm:t>
    </dgm:pt>
    <dgm:pt modelId="{986DD1AF-B51A-48B4-82BB-1CDFF0E5AF37}" type="parTrans" cxnId="{3D271A99-1C26-4025-8021-DF256673E183}">
      <dgm:prSet/>
      <dgm:spPr/>
      <dgm:t>
        <a:bodyPr/>
        <a:lstStyle/>
        <a:p>
          <a:pPr latinLnBrk="1"/>
          <a:endParaRPr lang="ko-KR" altLang="en-US"/>
        </a:p>
      </dgm:t>
    </dgm:pt>
    <dgm:pt modelId="{36F49E4C-6ACA-418C-A439-B68AE4B38BFF}" type="sibTrans" cxnId="{3D271A99-1C26-4025-8021-DF256673E183}">
      <dgm:prSet/>
      <dgm:spPr/>
      <dgm:t>
        <a:bodyPr/>
        <a:lstStyle/>
        <a:p>
          <a:pPr latinLnBrk="1"/>
          <a:endParaRPr lang="ko-KR" altLang="en-US"/>
        </a:p>
      </dgm:t>
    </dgm:pt>
    <dgm:pt modelId="{627FFC67-0E9E-4F4F-A80A-43B0068AAA7F}" type="pres">
      <dgm:prSet presAssocID="{47FE8CF1-FC09-44D5-AD87-80D360B6FC25}" presName="outerComposite" presStyleCnt="0">
        <dgm:presLayoutVars>
          <dgm:chMax val="5"/>
          <dgm:dir/>
          <dgm:resizeHandles val="exact"/>
        </dgm:presLayoutVars>
      </dgm:prSet>
      <dgm:spPr/>
      <dgm:t>
        <a:bodyPr/>
        <a:lstStyle/>
        <a:p>
          <a:pPr latinLnBrk="1"/>
          <a:endParaRPr lang="ko-KR" altLang="en-US"/>
        </a:p>
      </dgm:t>
    </dgm:pt>
    <dgm:pt modelId="{3432A11A-6A74-4252-8F03-CDB0A8C7FDB9}" type="pres">
      <dgm:prSet presAssocID="{47FE8CF1-FC09-44D5-AD87-80D360B6FC25}" presName="dummyMaxCanvas" presStyleCnt="0">
        <dgm:presLayoutVars/>
      </dgm:prSet>
      <dgm:spPr/>
    </dgm:pt>
    <dgm:pt modelId="{8A2DD055-3BD5-46E1-8DB4-F70C2ECEE383}" type="pres">
      <dgm:prSet presAssocID="{47FE8CF1-FC09-44D5-AD87-80D360B6FC25}" presName="ThreeNodes_1" presStyleLbl="node1" presStyleIdx="0" presStyleCnt="3" custLinFactNeighborX="1918">
        <dgm:presLayoutVars>
          <dgm:bulletEnabled val="1"/>
        </dgm:presLayoutVars>
      </dgm:prSet>
      <dgm:spPr/>
      <dgm:t>
        <a:bodyPr/>
        <a:lstStyle/>
        <a:p>
          <a:pPr latinLnBrk="1"/>
          <a:endParaRPr lang="ko-KR" altLang="en-US"/>
        </a:p>
      </dgm:t>
    </dgm:pt>
    <dgm:pt modelId="{807D5D31-826C-45E2-ADE0-7F283CD882DD}" type="pres">
      <dgm:prSet presAssocID="{47FE8CF1-FC09-44D5-AD87-80D360B6FC25}" presName="ThreeNodes_2" presStyleLbl="node1" presStyleIdx="1" presStyleCnt="3" custLinFactNeighborX="-167" custLinFactNeighborY="-7974">
        <dgm:presLayoutVars>
          <dgm:bulletEnabled val="1"/>
        </dgm:presLayoutVars>
      </dgm:prSet>
      <dgm:spPr/>
      <dgm:t>
        <a:bodyPr/>
        <a:lstStyle/>
        <a:p>
          <a:pPr latinLnBrk="1"/>
          <a:endParaRPr lang="ko-KR" altLang="en-US"/>
        </a:p>
      </dgm:t>
    </dgm:pt>
    <dgm:pt modelId="{87A55B9A-AF64-47DC-BA64-02BDA8B29CAF}" type="pres">
      <dgm:prSet presAssocID="{47FE8CF1-FC09-44D5-AD87-80D360B6FC25}" presName="ThreeNodes_3" presStyleLbl="node1" presStyleIdx="2" presStyleCnt="3">
        <dgm:presLayoutVars>
          <dgm:bulletEnabled val="1"/>
        </dgm:presLayoutVars>
      </dgm:prSet>
      <dgm:spPr/>
      <dgm:t>
        <a:bodyPr/>
        <a:lstStyle/>
        <a:p>
          <a:pPr latinLnBrk="1"/>
          <a:endParaRPr lang="ko-KR" altLang="en-US"/>
        </a:p>
      </dgm:t>
    </dgm:pt>
    <dgm:pt modelId="{5DC33E02-2D99-4720-8BEA-738EECE54672}" type="pres">
      <dgm:prSet presAssocID="{47FE8CF1-FC09-44D5-AD87-80D360B6FC25}" presName="ThreeConn_1-2" presStyleLbl="fgAccFollowNode1" presStyleIdx="0" presStyleCnt="2">
        <dgm:presLayoutVars>
          <dgm:bulletEnabled val="1"/>
        </dgm:presLayoutVars>
      </dgm:prSet>
      <dgm:spPr/>
      <dgm:t>
        <a:bodyPr/>
        <a:lstStyle/>
        <a:p>
          <a:pPr latinLnBrk="1"/>
          <a:endParaRPr lang="ko-KR" altLang="en-US"/>
        </a:p>
      </dgm:t>
    </dgm:pt>
    <dgm:pt modelId="{7F663DDA-9897-4F99-A803-13095B3FB939}" type="pres">
      <dgm:prSet presAssocID="{47FE8CF1-FC09-44D5-AD87-80D360B6FC25}" presName="ThreeConn_2-3" presStyleLbl="fgAccFollowNode1" presStyleIdx="1" presStyleCnt="2">
        <dgm:presLayoutVars>
          <dgm:bulletEnabled val="1"/>
        </dgm:presLayoutVars>
      </dgm:prSet>
      <dgm:spPr/>
      <dgm:t>
        <a:bodyPr/>
        <a:lstStyle/>
        <a:p>
          <a:pPr latinLnBrk="1"/>
          <a:endParaRPr lang="ko-KR" altLang="en-US"/>
        </a:p>
      </dgm:t>
    </dgm:pt>
    <dgm:pt modelId="{5D5C2D03-63B8-4951-AC97-3023A64A6D5B}" type="pres">
      <dgm:prSet presAssocID="{47FE8CF1-FC09-44D5-AD87-80D360B6FC25}" presName="ThreeNodes_1_text" presStyleLbl="node1" presStyleIdx="2" presStyleCnt="3">
        <dgm:presLayoutVars>
          <dgm:bulletEnabled val="1"/>
        </dgm:presLayoutVars>
      </dgm:prSet>
      <dgm:spPr/>
      <dgm:t>
        <a:bodyPr/>
        <a:lstStyle/>
        <a:p>
          <a:pPr latinLnBrk="1"/>
          <a:endParaRPr lang="ko-KR" altLang="en-US"/>
        </a:p>
      </dgm:t>
    </dgm:pt>
    <dgm:pt modelId="{EDB8081A-F89D-43F0-BDDB-9B4702F75D2E}" type="pres">
      <dgm:prSet presAssocID="{47FE8CF1-FC09-44D5-AD87-80D360B6FC25}" presName="ThreeNodes_2_text" presStyleLbl="node1" presStyleIdx="2" presStyleCnt="3">
        <dgm:presLayoutVars>
          <dgm:bulletEnabled val="1"/>
        </dgm:presLayoutVars>
      </dgm:prSet>
      <dgm:spPr/>
      <dgm:t>
        <a:bodyPr/>
        <a:lstStyle/>
        <a:p>
          <a:pPr latinLnBrk="1"/>
          <a:endParaRPr lang="ko-KR" altLang="en-US"/>
        </a:p>
      </dgm:t>
    </dgm:pt>
    <dgm:pt modelId="{49FE5352-81D0-4A15-82FA-BA93628CECDF}" type="pres">
      <dgm:prSet presAssocID="{47FE8CF1-FC09-44D5-AD87-80D360B6FC25}" presName="ThreeNodes_3_text" presStyleLbl="node1" presStyleIdx="2" presStyleCnt="3">
        <dgm:presLayoutVars>
          <dgm:bulletEnabled val="1"/>
        </dgm:presLayoutVars>
      </dgm:prSet>
      <dgm:spPr/>
      <dgm:t>
        <a:bodyPr/>
        <a:lstStyle/>
        <a:p>
          <a:pPr latinLnBrk="1"/>
          <a:endParaRPr lang="ko-KR" altLang="en-US"/>
        </a:p>
      </dgm:t>
    </dgm:pt>
  </dgm:ptLst>
  <dgm:cxnLst>
    <dgm:cxn modelId="{42DE0755-5F42-43A1-8D88-250189163A4B}" type="presOf" srcId="{451AA578-081C-4005-B9E8-7E631AEA5A28}" destId="{49FE5352-81D0-4A15-82FA-BA93628CECDF}" srcOrd="1" destOrd="0" presId="urn:microsoft.com/office/officeart/2005/8/layout/vProcess5"/>
    <dgm:cxn modelId="{D8508BE2-E5F1-4B33-82F4-DE74B70A467E}" type="presOf" srcId="{8FC6EE08-D70A-4342-B654-0BB86616C0A2}" destId="{EDB8081A-F89D-43F0-BDDB-9B4702F75D2E}" srcOrd="1" destOrd="0" presId="urn:microsoft.com/office/officeart/2005/8/layout/vProcess5"/>
    <dgm:cxn modelId="{770D49E9-FE9C-4A7F-8813-31DEC8529AA6}" srcId="{47FE8CF1-FC09-44D5-AD87-80D360B6FC25}" destId="{836510C0-5343-438C-98A9-63054B924791}" srcOrd="0" destOrd="0" parTransId="{1CF7DD3D-D3EB-4BE6-8EAC-1B9A8127E169}" sibTransId="{BDF6A17B-E023-4B0D-ADE3-A205B9F2165C}"/>
    <dgm:cxn modelId="{04BB7F15-1CA1-4D1C-911D-5EB6C4B3AD78}" type="presOf" srcId="{8FC6EE08-D70A-4342-B654-0BB86616C0A2}" destId="{807D5D31-826C-45E2-ADE0-7F283CD882DD}" srcOrd="0" destOrd="0" presId="urn:microsoft.com/office/officeart/2005/8/layout/vProcess5"/>
    <dgm:cxn modelId="{2E9C6CE5-C6F1-4185-AB35-44CFA450529F}" type="presOf" srcId="{836510C0-5343-438C-98A9-63054B924791}" destId="{5D5C2D03-63B8-4951-AC97-3023A64A6D5B}" srcOrd="1" destOrd="0" presId="urn:microsoft.com/office/officeart/2005/8/layout/vProcess5"/>
    <dgm:cxn modelId="{FFE318F8-8C71-47D8-9494-4AFB5B0CF3F4}" type="presOf" srcId="{66EB7B20-1047-421B-A7B9-38FD63BFA6C7}" destId="{7F663DDA-9897-4F99-A803-13095B3FB939}" srcOrd="0" destOrd="0" presId="urn:microsoft.com/office/officeart/2005/8/layout/vProcess5"/>
    <dgm:cxn modelId="{D119175D-3E4F-4047-84EF-838480809860}" type="presOf" srcId="{836510C0-5343-438C-98A9-63054B924791}" destId="{8A2DD055-3BD5-46E1-8DB4-F70C2ECEE383}" srcOrd="0" destOrd="0" presId="urn:microsoft.com/office/officeart/2005/8/layout/vProcess5"/>
    <dgm:cxn modelId="{1C6AC834-A9F6-4ED0-9564-147E9C1283DF}" type="presOf" srcId="{451AA578-081C-4005-B9E8-7E631AEA5A28}" destId="{87A55B9A-AF64-47DC-BA64-02BDA8B29CAF}" srcOrd="0" destOrd="0" presId="urn:microsoft.com/office/officeart/2005/8/layout/vProcess5"/>
    <dgm:cxn modelId="{3D271A99-1C26-4025-8021-DF256673E183}" srcId="{47FE8CF1-FC09-44D5-AD87-80D360B6FC25}" destId="{451AA578-081C-4005-B9E8-7E631AEA5A28}" srcOrd="2" destOrd="0" parTransId="{986DD1AF-B51A-48B4-82BB-1CDFF0E5AF37}" sibTransId="{36F49E4C-6ACA-418C-A439-B68AE4B38BFF}"/>
    <dgm:cxn modelId="{BCD9CB51-192E-4950-8913-F180CCF75C0B}" srcId="{47FE8CF1-FC09-44D5-AD87-80D360B6FC25}" destId="{8FC6EE08-D70A-4342-B654-0BB86616C0A2}" srcOrd="1" destOrd="0" parTransId="{D313A1A9-BDA2-4BBE-B8F4-430E558E1DF1}" sibTransId="{66EB7B20-1047-421B-A7B9-38FD63BFA6C7}"/>
    <dgm:cxn modelId="{CECEA5EE-3F8F-4263-AF05-D34AC5200C67}" type="presOf" srcId="{47FE8CF1-FC09-44D5-AD87-80D360B6FC25}" destId="{627FFC67-0E9E-4F4F-A80A-43B0068AAA7F}" srcOrd="0" destOrd="0" presId="urn:microsoft.com/office/officeart/2005/8/layout/vProcess5"/>
    <dgm:cxn modelId="{47DF5B48-A0B1-4B83-BE7A-7563F59D76C7}" type="presOf" srcId="{BDF6A17B-E023-4B0D-ADE3-A205B9F2165C}" destId="{5DC33E02-2D99-4720-8BEA-738EECE54672}" srcOrd="0" destOrd="0" presId="urn:microsoft.com/office/officeart/2005/8/layout/vProcess5"/>
    <dgm:cxn modelId="{EB5BB370-67BF-4218-B6D7-A57FE1BA2C7D}" type="presParOf" srcId="{627FFC67-0E9E-4F4F-A80A-43B0068AAA7F}" destId="{3432A11A-6A74-4252-8F03-CDB0A8C7FDB9}" srcOrd="0" destOrd="0" presId="urn:microsoft.com/office/officeart/2005/8/layout/vProcess5"/>
    <dgm:cxn modelId="{A92A1D81-2B7C-4237-A6CF-BC4E861754B7}" type="presParOf" srcId="{627FFC67-0E9E-4F4F-A80A-43B0068AAA7F}" destId="{8A2DD055-3BD5-46E1-8DB4-F70C2ECEE383}" srcOrd="1" destOrd="0" presId="urn:microsoft.com/office/officeart/2005/8/layout/vProcess5"/>
    <dgm:cxn modelId="{B5EE81BB-7DED-4238-B2E4-59C9F75424E1}" type="presParOf" srcId="{627FFC67-0E9E-4F4F-A80A-43B0068AAA7F}" destId="{807D5D31-826C-45E2-ADE0-7F283CD882DD}" srcOrd="2" destOrd="0" presId="urn:microsoft.com/office/officeart/2005/8/layout/vProcess5"/>
    <dgm:cxn modelId="{F5962BC0-A7FC-42BB-8838-65F3FAB20C6A}" type="presParOf" srcId="{627FFC67-0E9E-4F4F-A80A-43B0068AAA7F}" destId="{87A55B9A-AF64-47DC-BA64-02BDA8B29CAF}" srcOrd="3" destOrd="0" presId="urn:microsoft.com/office/officeart/2005/8/layout/vProcess5"/>
    <dgm:cxn modelId="{2669233F-B479-4BBE-9F0E-056859DDDE2C}" type="presParOf" srcId="{627FFC67-0E9E-4F4F-A80A-43B0068AAA7F}" destId="{5DC33E02-2D99-4720-8BEA-738EECE54672}" srcOrd="4" destOrd="0" presId="urn:microsoft.com/office/officeart/2005/8/layout/vProcess5"/>
    <dgm:cxn modelId="{1C02F1C6-C40F-4431-A3A6-90BED2DC4C67}" type="presParOf" srcId="{627FFC67-0E9E-4F4F-A80A-43B0068AAA7F}" destId="{7F663DDA-9897-4F99-A803-13095B3FB939}" srcOrd="5" destOrd="0" presId="urn:microsoft.com/office/officeart/2005/8/layout/vProcess5"/>
    <dgm:cxn modelId="{332B06D3-7AC0-4D68-B9A9-30057FD9B7D1}" type="presParOf" srcId="{627FFC67-0E9E-4F4F-A80A-43B0068AAA7F}" destId="{5D5C2D03-63B8-4951-AC97-3023A64A6D5B}" srcOrd="6" destOrd="0" presId="urn:microsoft.com/office/officeart/2005/8/layout/vProcess5"/>
    <dgm:cxn modelId="{1CDABBE8-94B4-40FD-BCEA-32A314795B3A}" type="presParOf" srcId="{627FFC67-0E9E-4F4F-A80A-43B0068AAA7F}" destId="{EDB8081A-F89D-43F0-BDDB-9B4702F75D2E}" srcOrd="7" destOrd="0" presId="urn:microsoft.com/office/officeart/2005/8/layout/vProcess5"/>
    <dgm:cxn modelId="{3AA26FA0-BD00-4683-BA72-7CBA60E10BA4}" type="presParOf" srcId="{627FFC67-0E9E-4F4F-A80A-43B0068AAA7F}" destId="{49FE5352-81D0-4A15-82FA-BA93628CECDF}"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95000A-E58C-4CFF-83B2-300EA38D267B}" type="doc">
      <dgm:prSet loTypeId="urn:microsoft.com/office/officeart/2005/8/layout/vList4#1" loCatId="list" qsTypeId="urn:microsoft.com/office/officeart/2005/8/quickstyle/simple1" qsCatId="simple" csTypeId="urn:microsoft.com/office/officeart/2005/8/colors/accent1_2" csCatId="accent1" phldr="0"/>
      <dgm:spPr/>
      <dgm:t>
        <a:bodyPr/>
        <a:lstStyle/>
        <a:p>
          <a:pPr latinLnBrk="1"/>
          <a:endParaRPr lang="ko-KR" altLang="en-US"/>
        </a:p>
      </dgm:t>
    </dgm:pt>
    <dgm:pt modelId="{8C6B6D3F-D81B-4723-ACAF-E917F3B70586}" type="pres">
      <dgm:prSet presAssocID="{D995000A-E58C-4CFF-83B2-300EA38D267B}" presName="linear" presStyleCnt="0">
        <dgm:presLayoutVars>
          <dgm:dir/>
          <dgm:resizeHandles val="exact"/>
        </dgm:presLayoutVars>
      </dgm:prSet>
      <dgm:spPr/>
      <dgm:t>
        <a:bodyPr/>
        <a:lstStyle/>
        <a:p>
          <a:pPr latinLnBrk="1"/>
          <a:endParaRPr lang="ko-KR" altLang="en-US"/>
        </a:p>
      </dgm:t>
    </dgm:pt>
  </dgm:ptLst>
  <dgm:cxnLst>
    <dgm:cxn modelId="{BEC1430E-32E3-4638-9950-3F6FE833C594}" type="presOf" srcId="{D995000A-E58C-4CFF-83B2-300EA38D267B}" destId="{8C6B6D3F-D81B-4723-ACAF-E917F3B70586}" srcOrd="0" destOrd="0" presId="urn:microsoft.com/office/officeart/2005/8/layout/vList4#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CF646DD-CDF1-41D1-980E-B90A8949D2DB}"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E2C5E97C-B055-4D6F-81FF-6C7605556083}">
      <dgm:prSet phldrT="[텍스트]"/>
      <dgm:spPr/>
      <dgm:t>
        <a:bodyPr/>
        <a:lstStyle/>
        <a:p>
          <a:pPr latinLnBrk="1"/>
          <a:r>
            <a:rPr lang="en-US" altLang="ko-KR" dirty="0"/>
            <a:t>triangle</a:t>
          </a:r>
          <a:endParaRPr lang="ko-KR" altLang="en-US" dirty="0"/>
        </a:p>
      </dgm:t>
    </dgm:pt>
    <dgm:pt modelId="{24A26BCB-A01C-410E-81D7-251ED09D84E0}" type="parTrans" cxnId="{5585B024-63E9-44D4-BF82-77DD14B66AA0}">
      <dgm:prSet/>
      <dgm:spPr/>
      <dgm:t>
        <a:bodyPr/>
        <a:lstStyle/>
        <a:p>
          <a:pPr latinLnBrk="1"/>
          <a:endParaRPr lang="ko-KR" altLang="en-US"/>
        </a:p>
      </dgm:t>
    </dgm:pt>
    <dgm:pt modelId="{9AAD9CCE-BB1B-469A-9A62-AB116CC31A67}" type="sibTrans" cxnId="{5585B024-63E9-44D4-BF82-77DD14B66AA0}">
      <dgm:prSet/>
      <dgm:spPr/>
      <dgm:t>
        <a:bodyPr/>
        <a:lstStyle/>
        <a:p>
          <a:pPr latinLnBrk="1"/>
          <a:endParaRPr lang="ko-KR" altLang="en-US"/>
        </a:p>
      </dgm:t>
    </dgm:pt>
    <dgm:pt modelId="{A29A5D5A-5833-45C1-93D2-709954CADFFE}">
      <dgm:prSet phldrT="[텍스트]"/>
      <dgm:spPr/>
      <dgm:t>
        <a:bodyPr/>
        <a:lstStyle/>
        <a:p>
          <a:pPr latinLnBrk="1"/>
          <a:r>
            <a:rPr lang="en-US" altLang="ko-KR" dirty="0"/>
            <a:t>circle</a:t>
          </a:r>
          <a:endParaRPr lang="ko-KR" altLang="en-US" dirty="0"/>
        </a:p>
      </dgm:t>
    </dgm:pt>
    <dgm:pt modelId="{3F12D8F4-9A98-4D75-BD8D-78AD2F55767D}" type="parTrans" cxnId="{20B305F1-3D1D-4759-8F96-B581B43AB358}">
      <dgm:prSet/>
      <dgm:spPr/>
      <dgm:t>
        <a:bodyPr/>
        <a:lstStyle/>
        <a:p>
          <a:pPr latinLnBrk="1"/>
          <a:endParaRPr lang="ko-KR" altLang="en-US"/>
        </a:p>
      </dgm:t>
    </dgm:pt>
    <dgm:pt modelId="{71AD151F-F493-4414-8A32-81501CEF1064}" type="sibTrans" cxnId="{20B305F1-3D1D-4759-8F96-B581B43AB358}">
      <dgm:prSet/>
      <dgm:spPr/>
      <dgm:t>
        <a:bodyPr/>
        <a:lstStyle/>
        <a:p>
          <a:pPr latinLnBrk="1"/>
          <a:endParaRPr lang="ko-KR" altLang="en-US"/>
        </a:p>
      </dgm:t>
    </dgm:pt>
    <dgm:pt modelId="{8D032E68-B2ED-4F04-BE66-FFC8C9217EBE}">
      <dgm:prSet phldrT="[텍스트]"/>
      <dgm:spPr/>
      <dgm:t>
        <a:bodyPr/>
        <a:lstStyle/>
        <a:p>
          <a:pPr latinLnBrk="1"/>
          <a:r>
            <a:rPr lang="en-US" altLang="ko-KR" dirty="0" smtClean="0"/>
            <a:t>square</a:t>
          </a:r>
          <a:endParaRPr lang="ko-KR" altLang="en-US" dirty="0"/>
        </a:p>
      </dgm:t>
    </dgm:pt>
    <dgm:pt modelId="{18D91843-DDF8-4A80-A4B5-919FCB871642}" type="parTrans" cxnId="{D98DAA9E-7A02-4D05-B158-2F096EF0564E}">
      <dgm:prSet/>
      <dgm:spPr/>
      <dgm:t>
        <a:bodyPr/>
        <a:lstStyle/>
        <a:p>
          <a:pPr latinLnBrk="1"/>
          <a:endParaRPr lang="ko-KR" altLang="en-US"/>
        </a:p>
      </dgm:t>
    </dgm:pt>
    <dgm:pt modelId="{934E2501-CE7F-401F-9946-9DB1884B8C29}" type="sibTrans" cxnId="{D98DAA9E-7A02-4D05-B158-2F096EF0564E}">
      <dgm:prSet/>
      <dgm:spPr/>
      <dgm:t>
        <a:bodyPr/>
        <a:lstStyle/>
        <a:p>
          <a:pPr latinLnBrk="1"/>
          <a:endParaRPr lang="ko-KR" altLang="en-US"/>
        </a:p>
      </dgm:t>
    </dgm:pt>
    <dgm:pt modelId="{403C9A19-179D-48C4-93E3-CD686F6B7AEB}" type="pres">
      <dgm:prSet presAssocID="{5CF646DD-CDF1-41D1-980E-B90A8949D2DB}" presName="linear" presStyleCnt="0">
        <dgm:presLayoutVars>
          <dgm:dir/>
          <dgm:animLvl val="lvl"/>
          <dgm:resizeHandles val="exact"/>
        </dgm:presLayoutVars>
      </dgm:prSet>
      <dgm:spPr/>
      <dgm:t>
        <a:bodyPr/>
        <a:lstStyle/>
        <a:p>
          <a:pPr latinLnBrk="1"/>
          <a:endParaRPr lang="ko-KR" altLang="en-US"/>
        </a:p>
      </dgm:t>
    </dgm:pt>
    <dgm:pt modelId="{47B04386-DF53-4C13-9CE7-CDFB9EC564CE}" type="pres">
      <dgm:prSet presAssocID="{E2C5E97C-B055-4D6F-81FF-6C7605556083}" presName="parentLin" presStyleCnt="0"/>
      <dgm:spPr/>
    </dgm:pt>
    <dgm:pt modelId="{DEED850F-2654-47F2-BB0D-03AD4A1069AA}" type="pres">
      <dgm:prSet presAssocID="{E2C5E97C-B055-4D6F-81FF-6C7605556083}" presName="parentLeftMargin" presStyleLbl="node1" presStyleIdx="0" presStyleCnt="3"/>
      <dgm:spPr/>
      <dgm:t>
        <a:bodyPr/>
        <a:lstStyle/>
        <a:p>
          <a:pPr latinLnBrk="1"/>
          <a:endParaRPr lang="ko-KR" altLang="en-US"/>
        </a:p>
      </dgm:t>
    </dgm:pt>
    <dgm:pt modelId="{66AD3602-E7A6-4AC2-B667-2538AD44D966}" type="pres">
      <dgm:prSet presAssocID="{E2C5E97C-B055-4D6F-81FF-6C7605556083}" presName="parentText" presStyleLbl="node1" presStyleIdx="0" presStyleCnt="3">
        <dgm:presLayoutVars>
          <dgm:chMax val="0"/>
          <dgm:bulletEnabled val="1"/>
        </dgm:presLayoutVars>
      </dgm:prSet>
      <dgm:spPr/>
      <dgm:t>
        <a:bodyPr/>
        <a:lstStyle/>
        <a:p>
          <a:pPr latinLnBrk="1"/>
          <a:endParaRPr lang="ko-KR" altLang="en-US"/>
        </a:p>
      </dgm:t>
    </dgm:pt>
    <dgm:pt modelId="{C25CE928-E42B-4210-A8D3-D5720FE363C8}" type="pres">
      <dgm:prSet presAssocID="{E2C5E97C-B055-4D6F-81FF-6C7605556083}" presName="negativeSpace" presStyleCnt="0"/>
      <dgm:spPr/>
    </dgm:pt>
    <dgm:pt modelId="{326C83F5-5FA3-4984-B1A8-B37F2A7A0A78}" type="pres">
      <dgm:prSet presAssocID="{E2C5E97C-B055-4D6F-81FF-6C7605556083}" presName="childText" presStyleLbl="conFgAcc1" presStyleIdx="0" presStyleCnt="3">
        <dgm:presLayoutVars>
          <dgm:bulletEnabled val="1"/>
        </dgm:presLayoutVars>
      </dgm:prSet>
      <dgm:spPr/>
    </dgm:pt>
    <dgm:pt modelId="{E81DCF69-DC90-4A79-8CE6-F129B623156F}" type="pres">
      <dgm:prSet presAssocID="{9AAD9CCE-BB1B-469A-9A62-AB116CC31A67}" presName="spaceBetweenRectangles" presStyleCnt="0"/>
      <dgm:spPr/>
    </dgm:pt>
    <dgm:pt modelId="{A04A2413-CC6C-4E43-BD9B-1879BE9FE9F9}" type="pres">
      <dgm:prSet presAssocID="{A29A5D5A-5833-45C1-93D2-709954CADFFE}" presName="parentLin" presStyleCnt="0"/>
      <dgm:spPr/>
    </dgm:pt>
    <dgm:pt modelId="{FBFDD80A-28F7-401C-941C-3E15EF4B20BA}" type="pres">
      <dgm:prSet presAssocID="{A29A5D5A-5833-45C1-93D2-709954CADFFE}" presName="parentLeftMargin" presStyleLbl="node1" presStyleIdx="0" presStyleCnt="3"/>
      <dgm:spPr/>
      <dgm:t>
        <a:bodyPr/>
        <a:lstStyle/>
        <a:p>
          <a:pPr latinLnBrk="1"/>
          <a:endParaRPr lang="ko-KR" altLang="en-US"/>
        </a:p>
      </dgm:t>
    </dgm:pt>
    <dgm:pt modelId="{C714EBFF-B816-466B-980E-D85B03F0B701}" type="pres">
      <dgm:prSet presAssocID="{A29A5D5A-5833-45C1-93D2-709954CADFFE}" presName="parentText" presStyleLbl="node1" presStyleIdx="1" presStyleCnt="3">
        <dgm:presLayoutVars>
          <dgm:chMax val="0"/>
          <dgm:bulletEnabled val="1"/>
        </dgm:presLayoutVars>
      </dgm:prSet>
      <dgm:spPr/>
      <dgm:t>
        <a:bodyPr/>
        <a:lstStyle/>
        <a:p>
          <a:pPr latinLnBrk="1"/>
          <a:endParaRPr lang="ko-KR" altLang="en-US"/>
        </a:p>
      </dgm:t>
    </dgm:pt>
    <dgm:pt modelId="{6B8D1085-D6AB-4C53-A26B-CEBFEF2AEB8B}" type="pres">
      <dgm:prSet presAssocID="{A29A5D5A-5833-45C1-93D2-709954CADFFE}" presName="negativeSpace" presStyleCnt="0"/>
      <dgm:spPr/>
    </dgm:pt>
    <dgm:pt modelId="{E555F610-EA5B-4B14-B698-9C1E49658B2F}" type="pres">
      <dgm:prSet presAssocID="{A29A5D5A-5833-45C1-93D2-709954CADFFE}" presName="childText" presStyleLbl="conFgAcc1" presStyleIdx="1" presStyleCnt="3" custLinFactNeighborX="-1717">
        <dgm:presLayoutVars>
          <dgm:bulletEnabled val="1"/>
        </dgm:presLayoutVars>
      </dgm:prSet>
      <dgm:spPr/>
    </dgm:pt>
    <dgm:pt modelId="{00A6FC2C-6D86-4292-A318-69E28C9DEA59}" type="pres">
      <dgm:prSet presAssocID="{71AD151F-F493-4414-8A32-81501CEF1064}" presName="spaceBetweenRectangles" presStyleCnt="0"/>
      <dgm:spPr/>
    </dgm:pt>
    <dgm:pt modelId="{9FC814F1-7EC2-46EA-8A02-04AB48F9DC14}" type="pres">
      <dgm:prSet presAssocID="{8D032E68-B2ED-4F04-BE66-FFC8C9217EBE}" presName="parentLin" presStyleCnt="0"/>
      <dgm:spPr/>
    </dgm:pt>
    <dgm:pt modelId="{99727382-5240-4CF7-AA46-7FC592E5AD7F}" type="pres">
      <dgm:prSet presAssocID="{8D032E68-B2ED-4F04-BE66-FFC8C9217EBE}" presName="parentLeftMargin" presStyleLbl="node1" presStyleIdx="1" presStyleCnt="3"/>
      <dgm:spPr/>
      <dgm:t>
        <a:bodyPr/>
        <a:lstStyle/>
        <a:p>
          <a:pPr latinLnBrk="1"/>
          <a:endParaRPr lang="ko-KR" altLang="en-US"/>
        </a:p>
      </dgm:t>
    </dgm:pt>
    <dgm:pt modelId="{9C2F24BD-86A4-4597-B535-6ED6156F5F32}" type="pres">
      <dgm:prSet presAssocID="{8D032E68-B2ED-4F04-BE66-FFC8C9217EBE}" presName="parentText" presStyleLbl="node1" presStyleIdx="2" presStyleCnt="3">
        <dgm:presLayoutVars>
          <dgm:chMax val="0"/>
          <dgm:bulletEnabled val="1"/>
        </dgm:presLayoutVars>
      </dgm:prSet>
      <dgm:spPr/>
      <dgm:t>
        <a:bodyPr/>
        <a:lstStyle/>
        <a:p>
          <a:pPr latinLnBrk="1"/>
          <a:endParaRPr lang="ko-KR" altLang="en-US"/>
        </a:p>
      </dgm:t>
    </dgm:pt>
    <dgm:pt modelId="{0BA7C6B1-0C68-4A33-9760-B2E1B3B1E78B}" type="pres">
      <dgm:prSet presAssocID="{8D032E68-B2ED-4F04-BE66-FFC8C9217EBE}" presName="negativeSpace" presStyleCnt="0"/>
      <dgm:spPr/>
    </dgm:pt>
    <dgm:pt modelId="{C86575B7-25ED-49DE-9264-E9B3DD9328C9}" type="pres">
      <dgm:prSet presAssocID="{8D032E68-B2ED-4F04-BE66-FFC8C9217EBE}" presName="childText" presStyleLbl="conFgAcc1" presStyleIdx="2" presStyleCnt="3">
        <dgm:presLayoutVars>
          <dgm:bulletEnabled val="1"/>
        </dgm:presLayoutVars>
      </dgm:prSet>
      <dgm:spPr/>
    </dgm:pt>
  </dgm:ptLst>
  <dgm:cxnLst>
    <dgm:cxn modelId="{0240CE2B-3D2E-4E09-9031-BAF90CC0504E}" type="presOf" srcId="{8D032E68-B2ED-4F04-BE66-FFC8C9217EBE}" destId="{99727382-5240-4CF7-AA46-7FC592E5AD7F}" srcOrd="0" destOrd="0" presId="urn:microsoft.com/office/officeart/2005/8/layout/list1"/>
    <dgm:cxn modelId="{D4A073AB-AFC1-4A40-BE2E-FF8F2A84A0DD}" type="presOf" srcId="{E2C5E97C-B055-4D6F-81FF-6C7605556083}" destId="{66AD3602-E7A6-4AC2-B667-2538AD44D966}" srcOrd="1" destOrd="0" presId="urn:microsoft.com/office/officeart/2005/8/layout/list1"/>
    <dgm:cxn modelId="{20B305F1-3D1D-4759-8F96-B581B43AB358}" srcId="{5CF646DD-CDF1-41D1-980E-B90A8949D2DB}" destId="{A29A5D5A-5833-45C1-93D2-709954CADFFE}" srcOrd="1" destOrd="0" parTransId="{3F12D8F4-9A98-4D75-BD8D-78AD2F55767D}" sibTransId="{71AD151F-F493-4414-8A32-81501CEF1064}"/>
    <dgm:cxn modelId="{5585B024-63E9-44D4-BF82-77DD14B66AA0}" srcId="{5CF646DD-CDF1-41D1-980E-B90A8949D2DB}" destId="{E2C5E97C-B055-4D6F-81FF-6C7605556083}" srcOrd="0" destOrd="0" parTransId="{24A26BCB-A01C-410E-81D7-251ED09D84E0}" sibTransId="{9AAD9CCE-BB1B-469A-9A62-AB116CC31A67}"/>
    <dgm:cxn modelId="{DE1F3F6E-6081-4923-AC00-C27065F5B489}" type="presOf" srcId="{E2C5E97C-B055-4D6F-81FF-6C7605556083}" destId="{DEED850F-2654-47F2-BB0D-03AD4A1069AA}" srcOrd="0" destOrd="0" presId="urn:microsoft.com/office/officeart/2005/8/layout/list1"/>
    <dgm:cxn modelId="{2158B5F9-F836-4685-9ABB-2F6744AF96C0}" type="presOf" srcId="{8D032E68-B2ED-4F04-BE66-FFC8C9217EBE}" destId="{9C2F24BD-86A4-4597-B535-6ED6156F5F32}" srcOrd="1" destOrd="0" presId="urn:microsoft.com/office/officeart/2005/8/layout/list1"/>
    <dgm:cxn modelId="{D98DAA9E-7A02-4D05-B158-2F096EF0564E}" srcId="{5CF646DD-CDF1-41D1-980E-B90A8949D2DB}" destId="{8D032E68-B2ED-4F04-BE66-FFC8C9217EBE}" srcOrd="2" destOrd="0" parTransId="{18D91843-DDF8-4A80-A4B5-919FCB871642}" sibTransId="{934E2501-CE7F-401F-9946-9DB1884B8C29}"/>
    <dgm:cxn modelId="{A855534A-F955-4C96-97D8-096AAE92BA56}" type="presOf" srcId="{A29A5D5A-5833-45C1-93D2-709954CADFFE}" destId="{FBFDD80A-28F7-401C-941C-3E15EF4B20BA}" srcOrd="0" destOrd="0" presId="urn:microsoft.com/office/officeart/2005/8/layout/list1"/>
    <dgm:cxn modelId="{D2A4851C-07C2-4DC4-904B-532248BC7573}" type="presOf" srcId="{A29A5D5A-5833-45C1-93D2-709954CADFFE}" destId="{C714EBFF-B816-466B-980E-D85B03F0B701}" srcOrd="1" destOrd="0" presId="urn:microsoft.com/office/officeart/2005/8/layout/list1"/>
    <dgm:cxn modelId="{4013EC80-A6D0-4D4A-9F0B-22711FB999C1}" type="presOf" srcId="{5CF646DD-CDF1-41D1-980E-B90A8949D2DB}" destId="{403C9A19-179D-48C4-93E3-CD686F6B7AEB}" srcOrd="0" destOrd="0" presId="urn:microsoft.com/office/officeart/2005/8/layout/list1"/>
    <dgm:cxn modelId="{A4DFA508-F1B1-4D22-92FB-67FDFE7FC5EF}" type="presParOf" srcId="{403C9A19-179D-48C4-93E3-CD686F6B7AEB}" destId="{47B04386-DF53-4C13-9CE7-CDFB9EC564CE}" srcOrd="0" destOrd="0" presId="urn:microsoft.com/office/officeart/2005/8/layout/list1"/>
    <dgm:cxn modelId="{7863D592-F57C-441D-B6FC-9389CCAFB2BD}" type="presParOf" srcId="{47B04386-DF53-4C13-9CE7-CDFB9EC564CE}" destId="{DEED850F-2654-47F2-BB0D-03AD4A1069AA}" srcOrd="0" destOrd="0" presId="urn:microsoft.com/office/officeart/2005/8/layout/list1"/>
    <dgm:cxn modelId="{53CFC7D1-D7DB-43FE-92A9-776B3E0C4957}" type="presParOf" srcId="{47B04386-DF53-4C13-9CE7-CDFB9EC564CE}" destId="{66AD3602-E7A6-4AC2-B667-2538AD44D966}" srcOrd="1" destOrd="0" presId="urn:microsoft.com/office/officeart/2005/8/layout/list1"/>
    <dgm:cxn modelId="{6DD9E953-A09F-4050-918F-A03A3D70BAB0}" type="presParOf" srcId="{403C9A19-179D-48C4-93E3-CD686F6B7AEB}" destId="{C25CE928-E42B-4210-A8D3-D5720FE363C8}" srcOrd="1" destOrd="0" presId="urn:microsoft.com/office/officeart/2005/8/layout/list1"/>
    <dgm:cxn modelId="{C1AADFD6-6FB5-4FDF-8942-2ECB4EEAB684}" type="presParOf" srcId="{403C9A19-179D-48C4-93E3-CD686F6B7AEB}" destId="{326C83F5-5FA3-4984-B1A8-B37F2A7A0A78}" srcOrd="2" destOrd="0" presId="urn:microsoft.com/office/officeart/2005/8/layout/list1"/>
    <dgm:cxn modelId="{E95DE2DB-7C50-4322-A54C-39F4A95F816E}" type="presParOf" srcId="{403C9A19-179D-48C4-93E3-CD686F6B7AEB}" destId="{E81DCF69-DC90-4A79-8CE6-F129B623156F}" srcOrd="3" destOrd="0" presId="urn:microsoft.com/office/officeart/2005/8/layout/list1"/>
    <dgm:cxn modelId="{AFD0FBBF-8311-43C6-8E5D-92ECACB6CD4A}" type="presParOf" srcId="{403C9A19-179D-48C4-93E3-CD686F6B7AEB}" destId="{A04A2413-CC6C-4E43-BD9B-1879BE9FE9F9}" srcOrd="4" destOrd="0" presId="urn:microsoft.com/office/officeart/2005/8/layout/list1"/>
    <dgm:cxn modelId="{17337D9E-93BF-4099-88D4-B913A65B420D}" type="presParOf" srcId="{A04A2413-CC6C-4E43-BD9B-1879BE9FE9F9}" destId="{FBFDD80A-28F7-401C-941C-3E15EF4B20BA}" srcOrd="0" destOrd="0" presId="urn:microsoft.com/office/officeart/2005/8/layout/list1"/>
    <dgm:cxn modelId="{1D742A13-C930-46D7-9FEC-50F89B0AD484}" type="presParOf" srcId="{A04A2413-CC6C-4E43-BD9B-1879BE9FE9F9}" destId="{C714EBFF-B816-466B-980E-D85B03F0B701}" srcOrd="1" destOrd="0" presId="urn:microsoft.com/office/officeart/2005/8/layout/list1"/>
    <dgm:cxn modelId="{EFA5436E-3764-4646-BDC8-D19AB50A40EA}" type="presParOf" srcId="{403C9A19-179D-48C4-93E3-CD686F6B7AEB}" destId="{6B8D1085-D6AB-4C53-A26B-CEBFEF2AEB8B}" srcOrd="5" destOrd="0" presId="urn:microsoft.com/office/officeart/2005/8/layout/list1"/>
    <dgm:cxn modelId="{4A40169D-5E47-4473-923F-7FFAB6529D2C}" type="presParOf" srcId="{403C9A19-179D-48C4-93E3-CD686F6B7AEB}" destId="{E555F610-EA5B-4B14-B698-9C1E49658B2F}" srcOrd="6" destOrd="0" presId="urn:microsoft.com/office/officeart/2005/8/layout/list1"/>
    <dgm:cxn modelId="{1E105041-EDBB-4F32-8988-BDF8362D01B2}" type="presParOf" srcId="{403C9A19-179D-48C4-93E3-CD686F6B7AEB}" destId="{00A6FC2C-6D86-4292-A318-69E28C9DEA59}" srcOrd="7" destOrd="0" presId="urn:microsoft.com/office/officeart/2005/8/layout/list1"/>
    <dgm:cxn modelId="{D2EFE327-0387-4544-8CAA-E7FA77A5AA25}" type="presParOf" srcId="{403C9A19-179D-48C4-93E3-CD686F6B7AEB}" destId="{9FC814F1-7EC2-46EA-8A02-04AB48F9DC14}" srcOrd="8" destOrd="0" presId="urn:microsoft.com/office/officeart/2005/8/layout/list1"/>
    <dgm:cxn modelId="{75235AAC-7C10-4D79-8961-A7EFE84E4990}" type="presParOf" srcId="{9FC814F1-7EC2-46EA-8A02-04AB48F9DC14}" destId="{99727382-5240-4CF7-AA46-7FC592E5AD7F}" srcOrd="0" destOrd="0" presId="urn:microsoft.com/office/officeart/2005/8/layout/list1"/>
    <dgm:cxn modelId="{38A0F654-7830-4038-B995-D435B195D7BF}" type="presParOf" srcId="{9FC814F1-7EC2-46EA-8A02-04AB48F9DC14}" destId="{9C2F24BD-86A4-4597-B535-6ED6156F5F32}" srcOrd="1" destOrd="0" presId="urn:microsoft.com/office/officeart/2005/8/layout/list1"/>
    <dgm:cxn modelId="{700E5ECB-0058-40D4-AF87-9A5A98913BFE}" type="presParOf" srcId="{403C9A19-179D-48C4-93E3-CD686F6B7AEB}" destId="{0BA7C6B1-0C68-4A33-9760-B2E1B3B1E78B}" srcOrd="9" destOrd="0" presId="urn:microsoft.com/office/officeart/2005/8/layout/list1"/>
    <dgm:cxn modelId="{F0C17388-BCA5-4F6B-BB61-485D645CF552}" type="presParOf" srcId="{403C9A19-179D-48C4-93E3-CD686F6B7AEB}" destId="{C86575B7-25ED-49DE-9264-E9B3DD9328C9}" srcOrd="10" destOrd="0" presId="urn:microsoft.com/office/officeart/2005/8/layout/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69C31-B26B-47D3-8D99-0E794B373500}">
      <dsp:nvSpPr>
        <dsp:cNvPr id="0" name=""/>
        <dsp:cNvSpPr/>
      </dsp:nvSpPr>
      <dsp:spPr>
        <a:xfrm>
          <a:off x="0" y="464019"/>
          <a:ext cx="2988332"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7D3B78-992A-4F54-BF12-61172A5C8395}">
      <dsp:nvSpPr>
        <dsp:cNvPr id="0" name=""/>
        <dsp:cNvSpPr/>
      </dsp:nvSpPr>
      <dsp:spPr>
        <a:xfrm>
          <a:off x="149416" y="6459"/>
          <a:ext cx="2091832"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066" tIns="0" rIns="79066" bIns="0" numCol="1" spcCol="1270" anchor="ctr" anchorCtr="0">
          <a:noAutofit/>
        </a:bodyPr>
        <a:lstStyle/>
        <a:p>
          <a:pPr lvl="0" algn="l" defTabSz="1377950" latinLnBrk="1">
            <a:lnSpc>
              <a:spcPct val="90000"/>
            </a:lnSpc>
            <a:spcBef>
              <a:spcPct val="0"/>
            </a:spcBef>
            <a:spcAft>
              <a:spcPct val="35000"/>
            </a:spcAft>
          </a:pPr>
          <a:r>
            <a:rPr lang="en-US" altLang="ko-KR" sz="3100" kern="1200" dirty="0"/>
            <a:t>easy</a:t>
          </a:r>
          <a:endParaRPr lang="ko-KR" altLang="en-US" sz="3100" kern="1200" dirty="0"/>
        </a:p>
      </dsp:txBody>
      <dsp:txXfrm>
        <a:off x="194088" y="51131"/>
        <a:ext cx="2002488" cy="825776"/>
      </dsp:txXfrm>
    </dsp:sp>
    <dsp:sp modelId="{46295D41-BECA-465C-8774-58228065B2F1}">
      <dsp:nvSpPr>
        <dsp:cNvPr id="0" name=""/>
        <dsp:cNvSpPr/>
      </dsp:nvSpPr>
      <dsp:spPr>
        <a:xfrm>
          <a:off x="0" y="1870179"/>
          <a:ext cx="2988332"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6627B7-F0C8-4FB0-AFD7-D16D010A682C}">
      <dsp:nvSpPr>
        <dsp:cNvPr id="0" name=""/>
        <dsp:cNvSpPr/>
      </dsp:nvSpPr>
      <dsp:spPr>
        <a:xfrm>
          <a:off x="149416" y="1412619"/>
          <a:ext cx="2091832"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066" tIns="0" rIns="79066" bIns="0" numCol="1" spcCol="1270" anchor="ctr" anchorCtr="0">
          <a:noAutofit/>
        </a:bodyPr>
        <a:lstStyle/>
        <a:p>
          <a:pPr lvl="0" algn="l" defTabSz="1377950" latinLnBrk="1">
            <a:lnSpc>
              <a:spcPct val="90000"/>
            </a:lnSpc>
            <a:spcBef>
              <a:spcPct val="0"/>
            </a:spcBef>
            <a:spcAft>
              <a:spcPct val="35000"/>
            </a:spcAft>
          </a:pPr>
          <a:r>
            <a:rPr lang="en-US" altLang="ko-KR" sz="3100" kern="1200" dirty="0"/>
            <a:t>normal</a:t>
          </a:r>
          <a:endParaRPr lang="ko-KR" altLang="en-US" sz="3100" kern="1200" dirty="0"/>
        </a:p>
      </dsp:txBody>
      <dsp:txXfrm>
        <a:off x="194088" y="1457291"/>
        <a:ext cx="2002488" cy="825776"/>
      </dsp:txXfrm>
    </dsp:sp>
    <dsp:sp modelId="{1DB7871B-5ABD-4151-9578-023CF28D537E}">
      <dsp:nvSpPr>
        <dsp:cNvPr id="0" name=""/>
        <dsp:cNvSpPr/>
      </dsp:nvSpPr>
      <dsp:spPr>
        <a:xfrm>
          <a:off x="0" y="3276340"/>
          <a:ext cx="2988332"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FE50F-C1A8-476F-8677-E6B7924F131D}">
      <dsp:nvSpPr>
        <dsp:cNvPr id="0" name=""/>
        <dsp:cNvSpPr/>
      </dsp:nvSpPr>
      <dsp:spPr>
        <a:xfrm>
          <a:off x="149416" y="2818780"/>
          <a:ext cx="2091832"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066" tIns="0" rIns="79066" bIns="0" numCol="1" spcCol="1270" anchor="ctr" anchorCtr="0">
          <a:noAutofit/>
        </a:bodyPr>
        <a:lstStyle/>
        <a:p>
          <a:pPr lvl="0" algn="l" defTabSz="1377950" latinLnBrk="1">
            <a:lnSpc>
              <a:spcPct val="90000"/>
            </a:lnSpc>
            <a:spcBef>
              <a:spcPct val="0"/>
            </a:spcBef>
            <a:spcAft>
              <a:spcPct val="35000"/>
            </a:spcAft>
          </a:pPr>
          <a:r>
            <a:rPr lang="en-US" altLang="ko-KR" sz="3100" kern="1200" dirty="0"/>
            <a:t>hard</a:t>
          </a:r>
          <a:endParaRPr lang="ko-KR" altLang="en-US" sz="3100" kern="1200" dirty="0"/>
        </a:p>
      </dsp:txBody>
      <dsp:txXfrm>
        <a:off x="194088" y="2863452"/>
        <a:ext cx="2002488" cy="8257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C83F5-5FA3-4984-B1A8-B37F2A7A0A78}">
      <dsp:nvSpPr>
        <dsp:cNvPr id="0" name=""/>
        <dsp:cNvSpPr/>
      </dsp:nvSpPr>
      <dsp:spPr>
        <a:xfrm>
          <a:off x="0" y="277468"/>
          <a:ext cx="4164124"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D3602-E7A6-4AC2-B667-2538AD44D966}">
      <dsp:nvSpPr>
        <dsp:cNvPr id="0" name=""/>
        <dsp:cNvSpPr/>
      </dsp:nvSpPr>
      <dsp:spPr>
        <a:xfrm>
          <a:off x="208206" y="41308"/>
          <a:ext cx="2914886"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176" tIns="0" rIns="110176" bIns="0" numCol="1" spcCol="1270" anchor="ctr" anchorCtr="0">
          <a:noAutofit/>
        </a:bodyPr>
        <a:lstStyle/>
        <a:p>
          <a:pPr lvl="0" algn="l" defTabSz="711200" latinLnBrk="1">
            <a:lnSpc>
              <a:spcPct val="90000"/>
            </a:lnSpc>
            <a:spcBef>
              <a:spcPct val="0"/>
            </a:spcBef>
            <a:spcAft>
              <a:spcPct val="35000"/>
            </a:spcAft>
          </a:pPr>
          <a:r>
            <a:rPr lang="en-US" altLang="ko-KR" sz="1600" kern="1200" dirty="0"/>
            <a:t>triangle</a:t>
          </a:r>
          <a:endParaRPr lang="ko-KR" altLang="en-US" sz="1600" kern="1200" dirty="0"/>
        </a:p>
      </dsp:txBody>
      <dsp:txXfrm>
        <a:off x="231263" y="64365"/>
        <a:ext cx="2868772" cy="426206"/>
      </dsp:txXfrm>
    </dsp:sp>
    <dsp:sp modelId="{E555F610-EA5B-4B14-B698-9C1E49658B2F}">
      <dsp:nvSpPr>
        <dsp:cNvPr id="0" name=""/>
        <dsp:cNvSpPr/>
      </dsp:nvSpPr>
      <dsp:spPr>
        <a:xfrm>
          <a:off x="0" y="1003228"/>
          <a:ext cx="4164124"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14EBFF-B816-466B-980E-D85B03F0B701}">
      <dsp:nvSpPr>
        <dsp:cNvPr id="0" name=""/>
        <dsp:cNvSpPr/>
      </dsp:nvSpPr>
      <dsp:spPr>
        <a:xfrm>
          <a:off x="208206" y="767068"/>
          <a:ext cx="2914886"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176" tIns="0" rIns="110176" bIns="0" numCol="1" spcCol="1270" anchor="ctr" anchorCtr="0">
          <a:noAutofit/>
        </a:bodyPr>
        <a:lstStyle/>
        <a:p>
          <a:pPr lvl="0" algn="l" defTabSz="711200" latinLnBrk="1">
            <a:lnSpc>
              <a:spcPct val="90000"/>
            </a:lnSpc>
            <a:spcBef>
              <a:spcPct val="0"/>
            </a:spcBef>
            <a:spcAft>
              <a:spcPct val="35000"/>
            </a:spcAft>
          </a:pPr>
          <a:r>
            <a:rPr lang="en-US" altLang="ko-KR" sz="1600" kern="1200" dirty="0"/>
            <a:t>circle</a:t>
          </a:r>
          <a:endParaRPr lang="ko-KR" altLang="en-US" sz="1600" kern="1200" dirty="0"/>
        </a:p>
      </dsp:txBody>
      <dsp:txXfrm>
        <a:off x="231263" y="790125"/>
        <a:ext cx="2868772" cy="426206"/>
      </dsp:txXfrm>
    </dsp:sp>
    <dsp:sp modelId="{C86575B7-25ED-49DE-9264-E9B3DD9328C9}">
      <dsp:nvSpPr>
        <dsp:cNvPr id="0" name=""/>
        <dsp:cNvSpPr/>
      </dsp:nvSpPr>
      <dsp:spPr>
        <a:xfrm>
          <a:off x="0" y="1728988"/>
          <a:ext cx="4164124"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2F24BD-86A4-4597-B535-6ED6156F5F32}">
      <dsp:nvSpPr>
        <dsp:cNvPr id="0" name=""/>
        <dsp:cNvSpPr/>
      </dsp:nvSpPr>
      <dsp:spPr>
        <a:xfrm>
          <a:off x="208206" y="1492828"/>
          <a:ext cx="2914886"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176" tIns="0" rIns="110176" bIns="0" numCol="1" spcCol="1270" anchor="ctr" anchorCtr="0">
          <a:noAutofit/>
        </a:bodyPr>
        <a:lstStyle/>
        <a:p>
          <a:pPr lvl="0" algn="l" defTabSz="711200" latinLnBrk="1">
            <a:lnSpc>
              <a:spcPct val="90000"/>
            </a:lnSpc>
            <a:spcBef>
              <a:spcPct val="0"/>
            </a:spcBef>
            <a:spcAft>
              <a:spcPct val="35000"/>
            </a:spcAft>
          </a:pPr>
          <a:r>
            <a:rPr lang="en-US" altLang="ko-KR" sz="1600" kern="1200" dirty="0" smtClean="0"/>
            <a:t>square</a:t>
          </a:r>
          <a:endParaRPr lang="ko-KR" altLang="en-US" sz="1600" kern="1200" dirty="0"/>
        </a:p>
      </dsp:txBody>
      <dsp:txXfrm>
        <a:off x="231263" y="1515885"/>
        <a:ext cx="2868772" cy="4262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F93A2-8AAE-443B-91DC-9FDDAC42F612}">
      <dsp:nvSpPr>
        <dsp:cNvPr id="0" name=""/>
        <dsp:cNvSpPr/>
      </dsp:nvSpPr>
      <dsp:spPr>
        <a:xfrm>
          <a:off x="1027927" y="879947"/>
          <a:ext cx="2272699" cy="1911502"/>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FCF643-A45B-4529-93BA-70DF62CAAB09}">
      <dsp:nvSpPr>
        <dsp:cNvPr id="0" name=""/>
        <dsp:cNvSpPr/>
      </dsp:nvSpPr>
      <dsp:spPr>
        <a:xfrm flipH="1">
          <a:off x="236011" y="1676233"/>
          <a:ext cx="158424" cy="648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latinLnBrk="1">
            <a:lnSpc>
              <a:spcPct val="90000"/>
            </a:lnSpc>
            <a:spcBef>
              <a:spcPct val="0"/>
            </a:spcBef>
            <a:spcAft>
              <a:spcPct val="35000"/>
            </a:spcAft>
          </a:pPr>
          <a:endParaRPr lang="ko-KR" altLang="en-US" sz="500" kern="1200"/>
        </a:p>
      </dsp:txBody>
      <dsp:txXfrm>
        <a:off x="236011" y="1676233"/>
        <a:ext cx="158424" cy="64813"/>
      </dsp:txXfrm>
    </dsp:sp>
    <dsp:sp modelId="{0D89449D-9617-43AF-9E81-9F181E7BE196}">
      <dsp:nvSpPr>
        <dsp:cNvPr id="0" name=""/>
        <dsp:cNvSpPr/>
      </dsp:nvSpPr>
      <dsp:spPr>
        <a:xfrm>
          <a:off x="3534077" y="0"/>
          <a:ext cx="2272699" cy="1911502"/>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496F4-D9DD-45DD-85CC-6972D61D9337}">
      <dsp:nvSpPr>
        <dsp:cNvPr id="0" name=""/>
        <dsp:cNvSpPr/>
      </dsp:nvSpPr>
      <dsp:spPr>
        <a:xfrm flipV="1">
          <a:off x="3217917" y="1681123"/>
          <a:ext cx="108219" cy="550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latinLnBrk="1">
            <a:lnSpc>
              <a:spcPct val="90000"/>
            </a:lnSpc>
            <a:spcBef>
              <a:spcPct val="0"/>
            </a:spcBef>
            <a:spcAft>
              <a:spcPct val="35000"/>
            </a:spcAft>
          </a:pPr>
          <a:endParaRPr lang="ko-KR" altLang="en-US" sz="500" kern="1200" dirty="0"/>
        </a:p>
      </dsp:txBody>
      <dsp:txXfrm rot="10800000">
        <a:off x="3217917" y="1681123"/>
        <a:ext cx="108219" cy="55033"/>
      </dsp:txXfrm>
    </dsp:sp>
    <dsp:sp modelId="{7440E376-77C9-493B-9D3B-97F007C4CCF2}">
      <dsp:nvSpPr>
        <dsp:cNvPr id="0" name=""/>
        <dsp:cNvSpPr/>
      </dsp:nvSpPr>
      <dsp:spPr>
        <a:xfrm>
          <a:off x="2500408" y="2834233"/>
          <a:ext cx="2272699" cy="1911502"/>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C689B4-2BBE-4E2B-A085-EDC54B4928BA}">
      <dsp:nvSpPr>
        <dsp:cNvPr id="0" name=""/>
        <dsp:cNvSpPr/>
      </dsp:nvSpPr>
      <dsp:spPr>
        <a:xfrm flipH="1" flipV="1">
          <a:off x="1742743" y="3934310"/>
          <a:ext cx="45105" cy="6025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latinLnBrk="1">
            <a:lnSpc>
              <a:spcPct val="90000"/>
            </a:lnSpc>
            <a:spcBef>
              <a:spcPct val="0"/>
            </a:spcBef>
            <a:spcAft>
              <a:spcPct val="35000"/>
            </a:spcAft>
          </a:pPr>
          <a:endParaRPr lang="ko-KR" altLang="en-US" sz="500" kern="1200" dirty="0"/>
        </a:p>
      </dsp:txBody>
      <dsp:txXfrm rot="10800000">
        <a:off x="1742743" y="3934310"/>
        <a:ext cx="45105" cy="60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959D-D4BC-4D02-B4D8-1F19E488F3FB}">
      <dsp:nvSpPr>
        <dsp:cNvPr id="0" name=""/>
        <dsp:cNvSpPr/>
      </dsp:nvSpPr>
      <dsp:spPr>
        <a:xfrm>
          <a:off x="1916119" y="56972"/>
          <a:ext cx="2132708" cy="21327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D620900-DA2E-4CAC-A09B-BCA3DF7E2B6B}">
      <dsp:nvSpPr>
        <dsp:cNvPr id="0" name=""/>
        <dsp:cNvSpPr/>
      </dsp:nvSpPr>
      <dsp:spPr>
        <a:xfrm>
          <a:off x="1982457" y="88950"/>
          <a:ext cx="383887" cy="3838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E4F4395-E874-461C-88F5-15CA2F7F0494}">
      <dsp:nvSpPr>
        <dsp:cNvPr id="0" name=""/>
        <dsp:cNvSpPr/>
      </dsp:nvSpPr>
      <dsp:spPr>
        <a:xfrm>
          <a:off x="1872203" y="0"/>
          <a:ext cx="2053383" cy="38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lvl="0" algn="l" defTabSz="1066800" latinLnBrk="1">
            <a:lnSpc>
              <a:spcPct val="90000"/>
            </a:lnSpc>
            <a:spcBef>
              <a:spcPct val="0"/>
            </a:spcBef>
            <a:spcAft>
              <a:spcPct val="35000"/>
            </a:spcAft>
          </a:pPr>
          <a:r>
            <a:rPr lang="en-US" altLang="ko-KR" sz="2400" kern="1200" dirty="0"/>
            <a:t>chapter</a:t>
          </a:r>
          <a:endParaRPr lang="ko-KR" altLang="en-US" sz="2400" kern="1200" dirty="0"/>
        </a:p>
      </dsp:txBody>
      <dsp:txXfrm>
        <a:off x="1872203" y="0"/>
        <a:ext cx="2053383" cy="383887"/>
      </dsp:txXfrm>
    </dsp:sp>
    <dsp:sp modelId="{57549D9C-8B12-499E-9C2F-271CE110D363}">
      <dsp:nvSpPr>
        <dsp:cNvPr id="0" name=""/>
        <dsp:cNvSpPr/>
      </dsp:nvSpPr>
      <dsp:spPr>
        <a:xfrm>
          <a:off x="2143129" y="454319"/>
          <a:ext cx="2055390" cy="12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 rIns="0" bIns="6350" numCol="1" spcCol="1270" anchor="ctr" anchorCtr="0">
          <a:noAutofit/>
        </a:bodyPr>
        <a:lstStyle/>
        <a:p>
          <a:pPr lvl="0" algn="l" defTabSz="222250" latinLnBrk="1">
            <a:lnSpc>
              <a:spcPct val="90000"/>
            </a:lnSpc>
            <a:spcBef>
              <a:spcPct val="0"/>
            </a:spcBef>
            <a:spcAft>
              <a:spcPct val="35000"/>
            </a:spcAft>
          </a:pPr>
          <a:endParaRPr lang="ko-KR" altLang="en-US" sz="500" kern="1200"/>
        </a:p>
      </dsp:txBody>
      <dsp:txXfrm>
        <a:off x="2143129" y="454319"/>
        <a:ext cx="2055390" cy="125150"/>
      </dsp:txXfrm>
    </dsp:sp>
    <dsp:sp modelId="{77AEC2F0-344D-4A07-A9AD-E99EF9B24BF4}">
      <dsp:nvSpPr>
        <dsp:cNvPr id="0" name=""/>
        <dsp:cNvSpPr/>
      </dsp:nvSpPr>
      <dsp:spPr>
        <a:xfrm>
          <a:off x="2143129" y="579469"/>
          <a:ext cx="85433" cy="4492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C333E8D-F0C5-4CB2-BAEE-816E64B6112A}">
      <dsp:nvSpPr>
        <dsp:cNvPr id="0" name=""/>
        <dsp:cNvSpPr/>
      </dsp:nvSpPr>
      <dsp:spPr>
        <a:xfrm>
          <a:off x="1931054" y="606336"/>
          <a:ext cx="2055390" cy="112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5880" rIns="0" bIns="55880" numCol="1" spcCol="1270" anchor="ctr" anchorCtr="0">
          <a:noAutofit/>
        </a:bodyPr>
        <a:lstStyle/>
        <a:p>
          <a:pPr lvl="0" algn="l" defTabSz="1955800" latinLnBrk="1">
            <a:lnSpc>
              <a:spcPct val="90000"/>
            </a:lnSpc>
            <a:spcBef>
              <a:spcPct val="0"/>
            </a:spcBef>
            <a:spcAft>
              <a:spcPct val="35000"/>
            </a:spcAft>
          </a:pPr>
          <a:r>
            <a:rPr lang="en-US" altLang="ko-KR" sz="4400" kern="1200" dirty="0"/>
            <a:t>variable</a:t>
          </a:r>
          <a:endParaRPr lang="ko-KR" altLang="en-US" sz="4400" kern="1200" dirty="0"/>
        </a:p>
      </dsp:txBody>
      <dsp:txXfrm>
        <a:off x="1931054" y="606336"/>
        <a:ext cx="2055390" cy="1122587"/>
      </dsp:txXfrm>
    </dsp:sp>
    <dsp:sp modelId="{3C6B7629-9865-4538-AF34-78E94153288F}">
      <dsp:nvSpPr>
        <dsp:cNvPr id="0" name=""/>
        <dsp:cNvSpPr/>
      </dsp:nvSpPr>
      <dsp:spPr>
        <a:xfrm>
          <a:off x="1915725" y="1910489"/>
          <a:ext cx="2131796" cy="21327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B268569-6E22-4672-8A31-30032C28D4EB}">
      <dsp:nvSpPr>
        <dsp:cNvPr id="0" name=""/>
        <dsp:cNvSpPr/>
      </dsp:nvSpPr>
      <dsp:spPr>
        <a:xfrm>
          <a:off x="1975297" y="2017167"/>
          <a:ext cx="383723" cy="3838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5DE3B7B-E764-47F7-8D99-BEFD90792D59}">
      <dsp:nvSpPr>
        <dsp:cNvPr id="0" name=""/>
        <dsp:cNvSpPr/>
      </dsp:nvSpPr>
      <dsp:spPr>
        <a:xfrm>
          <a:off x="2167159" y="2017167"/>
          <a:ext cx="2052505" cy="38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 rIns="0" bIns="7620" numCol="1" spcCol="1270" anchor="ctr" anchorCtr="0">
          <a:noAutofit/>
        </a:bodyPr>
        <a:lstStyle/>
        <a:p>
          <a:pPr lvl="0" algn="l" defTabSz="266700" latinLnBrk="1">
            <a:lnSpc>
              <a:spcPct val="90000"/>
            </a:lnSpc>
            <a:spcBef>
              <a:spcPct val="0"/>
            </a:spcBef>
            <a:spcAft>
              <a:spcPct val="35000"/>
            </a:spcAft>
          </a:pPr>
          <a:endParaRPr lang="ko-KR" altLang="en-US" sz="600" kern="1200"/>
        </a:p>
      </dsp:txBody>
      <dsp:txXfrm>
        <a:off x="2167159" y="2017167"/>
        <a:ext cx="2052505" cy="383887"/>
      </dsp:txXfrm>
    </dsp:sp>
    <dsp:sp modelId="{1894C7EC-C729-4A97-8724-77C9713635A3}">
      <dsp:nvSpPr>
        <dsp:cNvPr id="0" name=""/>
        <dsp:cNvSpPr/>
      </dsp:nvSpPr>
      <dsp:spPr>
        <a:xfrm>
          <a:off x="2166155" y="2401054"/>
          <a:ext cx="2055390" cy="231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 rIns="0" bIns="6350" numCol="1" spcCol="1270" anchor="ctr" anchorCtr="0">
          <a:noAutofit/>
        </a:bodyPr>
        <a:lstStyle/>
        <a:p>
          <a:pPr lvl="0" algn="l" defTabSz="222250" latinLnBrk="1">
            <a:lnSpc>
              <a:spcPct val="90000"/>
            </a:lnSpc>
            <a:spcBef>
              <a:spcPct val="0"/>
            </a:spcBef>
            <a:spcAft>
              <a:spcPct val="35000"/>
            </a:spcAft>
          </a:pPr>
          <a:endParaRPr lang="ko-KR" altLang="en-US" sz="500" kern="1200"/>
        </a:p>
      </dsp:txBody>
      <dsp:txXfrm>
        <a:off x="2166155" y="2401054"/>
        <a:ext cx="2055390" cy="231678"/>
      </dsp:txXfrm>
    </dsp:sp>
    <dsp:sp modelId="{A609891C-E452-49AE-920F-213F3517468C}">
      <dsp:nvSpPr>
        <dsp:cNvPr id="0" name=""/>
        <dsp:cNvSpPr/>
      </dsp:nvSpPr>
      <dsp:spPr>
        <a:xfrm>
          <a:off x="2166155" y="2632733"/>
          <a:ext cx="83492" cy="831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56A80A2-0B2A-4A23-BA63-1690EA4D233C}">
      <dsp:nvSpPr>
        <dsp:cNvPr id="0" name=""/>
        <dsp:cNvSpPr/>
      </dsp:nvSpPr>
      <dsp:spPr>
        <a:xfrm>
          <a:off x="1978991" y="2666083"/>
          <a:ext cx="2055390" cy="38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5880" rIns="0" bIns="55880" numCol="1" spcCol="1270" anchor="ctr" anchorCtr="0">
          <a:noAutofit/>
        </a:bodyPr>
        <a:lstStyle/>
        <a:p>
          <a:pPr lvl="0" algn="l" defTabSz="1955800" latinLnBrk="1">
            <a:lnSpc>
              <a:spcPct val="90000"/>
            </a:lnSpc>
            <a:spcBef>
              <a:spcPct val="0"/>
            </a:spcBef>
            <a:spcAft>
              <a:spcPct val="35000"/>
            </a:spcAft>
          </a:pPr>
          <a:r>
            <a:rPr lang="en-US" altLang="ko-KR" sz="4400" kern="1200" dirty="0"/>
            <a:t>method</a:t>
          </a:r>
          <a:endParaRPr lang="ko-KR" altLang="en-US" sz="4400" kern="1200" dirty="0"/>
        </a:p>
      </dsp:txBody>
      <dsp:txXfrm>
        <a:off x="1978991" y="2666083"/>
        <a:ext cx="2055390" cy="383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959D-D4BC-4D02-B4D8-1F19E488F3FB}">
      <dsp:nvSpPr>
        <dsp:cNvPr id="0" name=""/>
        <dsp:cNvSpPr/>
      </dsp:nvSpPr>
      <dsp:spPr>
        <a:xfrm>
          <a:off x="1916119" y="56972"/>
          <a:ext cx="2132708" cy="21327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D620900-DA2E-4CAC-A09B-BCA3DF7E2B6B}">
      <dsp:nvSpPr>
        <dsp:cNvPr id="0" name=""/>
        <dsp:cNvSpPr/>
      </dsp:nvSpPr>
      <dsp:spPr>
        <a:xfrm>
          <a:off x="1982457" y="88950"/>
          <a:ext cx="383887" cy="3838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E4F4395-E874-461C-88F5-15CA2F7F0494}">
      <dsp:nvSpPr>
        <dsp:cNvPr id="0" name=""/>
        <dsp:cNvSpPr/>
      </dsp:nvSpPr>
      <dsp:spPr>
        <a:xfrm>
          <a:off x="1872203" y="0"/>
          <a:ext cx="2053383" cy="38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lvl="0" algn="l" defTabSz="1066800" latinLnBrk="1">
            <a:lnSpc>
              <a:spcPct val="90000"/>
            </a:lnSpc>
            <a:spcBef>
              <a:spcPct val="0"/>
            </a:spcBef>
            <a:spcAft>
              <a:spcPct val="35000"/>
            </a:spcAft>
          </a:pPr>
          <a:r>
            <a:rPr lang="en-US" altLang="ko-KR" sz="2400" kern="1200" dirty="0"/>
            <a:t>chapter</a:t>
          </a:r>
          <a:endParaRPr lang="ko-KR" altLang="en-US" sz="2400" kern="1200" dirty="0"/>
        </a:p>
      </dsp:txBody>
      <dsp:txXfrm>
        <a:off x="1872203" y="0"/>
        <a:ext cx="2053383" cy="383887"/>
      </dsp:txXfrm>
    </dsp:sp>
    <dsp:sp modelId="{57549D9C-8B12-499E-9C2F-271CE110D363}">
      <dsp:nvSpPr>
        <dsp:cNvPr id="0" name=""/>
        <dsp:cNvSpPr/>
      </dsp:nvSpPr>
      <dsp:spPr>
        <a:xfrm>
          <a:off x="2143129" y="454319"/>
          <a:ext cx="2055390" cy="12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 rIns="0" bIns="6350" numCol="1" spcCol="1270" anchor="ctr" anchorCtr="0">
          <a:noAutofit/>
        </a:bodyPr>
        <a:lstStyle/>
        <a:p>
          <a:pPr lvl="0" algn="l" defTabSz="222250" latinLnBrk="1">
            <a:lnSpc>
              <a:spcPct val="90000"/>
            </a:lnSpc>
            <a:spcBef>
              <a:spcPct val="0"/>
            </a:spcBef>
            <a:spcAft>
              <a:spcPct val="35000"/>
            </a:spcAft>
          </a:pPr>
          <a:endParaRPr lang="ko-KR" altLang="en-US" sz="500" kern="1200"/>
        </a:p>
      </dsp:txBody>
      <dsp:txXfrm>
        <a:off x="2143129" y="454319"/>
        <a:ext cx="2055390" cy="125150"/>
      </dsp:txXfrm>
    </dsp:sp>
    <dsp:sp modelId="{77AEC2F0-344D-4A07-A9AD-E99EF9B24BF4}">
      <dsp:nvSpPr>
        <dsp:cNvPr id="0" name=""/>
        <dsp:cNvSpPr/>
      </dsp:nvSpPr>
      <dsp:spPr>
        <a:xfrm>
          <a:off x="2143129" y="579469"/>
          <a:ext cx="85433" cy="4492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C333E8D-F0C5-4CB2-BAEE-816E64B6112A}">
      <dsp:nvSpPr>
        <dsp:cNvPr id="0" name=""/>
        <dsp:cNvSpPr/>
      </dsp:nvSpPr>
      <dsp:spPr>
        <a:xfrm>
          <a:off x="1931054" y="606336"/>
          <a:ext cx="2055390" cy="112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5880" rIns="0" bIns="55880" numCol="1" spcCol="1270" anchor="ctr" anchorCtr="0">
          <a:noAutofit/>
        </a:bodyPr>
        <a:lstStyle/>
        <a:p>
          <a:pPr lvl="0" algn="l" defTabSz="1955800" latinLnBrk="1">
            <a:lnSpc>
              <a:spcPct val="90000"/>
            </a:lnSpc>
            <a:spcBef>
              <a:spcPct val="0"/>
            </a:spcBef>
            <a:spcAft>
              <a:spcPct val="35000"/>
            </a:spcAft>
          </a:pPr>
          <a:r>
            <a:rPr lang="en-US" altLang="ko-KR" sz="4400" kern="1200" dirty="0"/>
            <a:t>variable</a:t>
          </a:r>
          <a:endParaRPr lang="ko-KR" altLang="en-US" sz="4400" kern="1200" dirty="0"/>
        </a:p>
      </dsp:txBody>
      <dsp:txXfrm>
        <a:off x="1931054" y="606336"/>
        <a:ext cx="2055390" cy="1122587"/>
      </dsp:txXfrm>
    </dsp:sp>
    <dsp:sp modelId="{3C6B7629-9865-4538-AF34-78E94153288F}">
      <dsp:nvSpPr>
        <dsp:cNvPr id="0" name=""/>
        <dsp:cNvSpPr/>
      </dsp:nvSpPr>
      <dsp:spPr>
        <a:xfrm>
          <a:off x="1915725" y="1910489"/>
          <a:ext cx="2131796" cy="21327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B268569-6E22-4672-8A31-30032C28D4EB}">
      <dsp:nvSpPr>
        <dsp:cNvPr id="0" name=""/>
        <dsp:cNvSpPr/>
      </dsp:nvSpPr>
      <dsp:spPr>
        <a:xfrm>
          <a:off x="1975297" y="2017167"/>
          <a:ext cx="383723" cy="3838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5DE3B7B-E764-47F7-8D99-BEFD90792D59}">
      <dsp:nvSpPr>
        <dsp:cNvPr id="0" name=""/>
        <dsp:cNvSpPr/>
      </dsp:nvSpPr>
      <dsp:spPr>
        <a:xfrm>
          <a:off x="2167159" y="2017167"/>
          <a:ext cx="2052505" cy="38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 rIns="0" bIns="7620" numCol="1" spcCol="1270" anchor="ctr" anchorCtr="0">
          <a:noAutofit/>
        </a:bodyPr>
        <a:lstStyle/>
        <a:p>
          <a:pPr lvl="0" algn="l" defTabSz="266700" latinLnBrk="1">
            <a:lnSpc>
              <a:spcPct val="90000"/>
            </a:lnSpc>
            <a:spcBef>
              <a:spcPct val="0"/>
            </a:spcBef>
            <a:spcAft>
              <a:spcPct val="35000"/>
            </a:spcAft>
          </a:pPr>
          <a:endParaRPr lang="ko-KR" altLang="en-US" sz="600" kern="1200"/>
        </a:p>
      </dsp:txBody>
      <dsp:txXfrm>
        <a:off x="2167159" y="2017167"/>
        <a:ext cx="2052505" cy="383887"/>
      </dsp:txXfrm>
    </dsp:sp>
    <dsp:sp modelId="{1894C7EC-C729-4A97-8724-77C9713635A3}">
      <dsp:nvSpPr>
        <dsp:cNvPr id="0" name=""/>
        <dsp:cNvSpPr/>
      </dsp:nvSpPr>
      <dsp:spPr>
        <a:xfrm>
          <a:off x="2166155" y="2401054"/>
          <a:ext cx="2055390" cy="231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 rIns="0" bIns="6350" numCol="1" spcCol="1270" anchor="ctr" anchorCtr="0">
          <a:noAutofit/>
        </a:bodyPr>
        <a:lstStyle/>
        <a:p>
          <a:pPr lvl="0" algn="l" defTabSz="222250" latinLnBrk="1">
            <a:lnSpc>
              <a:spcPct val="90000"/>
            </a:lnSpc>
            <a:spcBef>
              <a:spcPct val="0"/>
            </a:spcBef>
            <a:spcAft>
              <a:spcPct val="35000"/>
            </a:spcAft>
          </a:pPr>
          <a:endParaRPr lang="ko-KR" altLang="en-US" sz="500" kern="1200"/>
        </a:p>
      </dsp:txBody>
      <dsp:txXfrm>
        <a:off x="2166155" y="2401054"/>
        <a:ext cx="2055390" cy="231678"/>
      </dsp:txXfrm>
    </dsp:sp>
    <dsp:sp modelId="{A609891C-E452-49AE-920F-213F3517468C}">
      <dsp:nvSpPr>
        <dsp:cNvPr id="0" name=""/>
        <dsp:cNvSpPr/>
      </dsp:nvSpPr>
      <dsp:spPr>
        <a:xfrm>
          <a:off x="2166155" y="2632733"/>
          <a:ext cx="83492" cy="831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56A80A2-0B2A-4A23-BA63-1690EA4D233C}">
      <dsp:nvSpPr>
        <dsp:cNvPr id="0" name=""/>
        <dsp:cNvSpPr/>
      </dsp:nvSpPr>
      <dsp:spPr>
        <a:xfrm>
          <a:off x="1978991" y="2666083"/>
          <a:ext cx="2055390" cy="38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5880" rIns="0" bIns="55880" numCol="1" spcCol="1270" anchor="ctr" anchorCtr="0">
          <a:noAutofit/>
        </a:bodyPr>
        <a:lstStyle/>
        <a:p>
          <a:pPr lvl="0" algn="l" defTabSz="1955800" latinLnBrk="1">
            <a:lnSpc>
              <a:spcPct val="90000"/>
            </a:lnSpc>
            <a:spcBef>
              <a:spcPct val="0"/>
            </a:spcBef>
            <a:spcAft>
              <a:spcPct val="35000"/>
            </a:spcAft>
          </a:pPr>
          <a:r>
            <a:rPr lang="en-US" altLang="ko-KR" sz="4400" kern="1200" dirty="0"/>
            <a:t>method</a:t>
          </a:r>
          <a:endParaRPr lang="ko-KR" altLang="en-US" sz="4400" kern="1200" dirty="0"/>
        </a:p>
      </dsp:txBody>
      <dsp:txXfrm>
        <a:off x="1978991" y="2666083"/>
        <a:ext cx="2055390" cy="3837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DD055-3BD5-46E1-8DB4-F70C2ECEE383}">
      <dsp:nvSpPr>
        <dsp:cNvPr id="0" name=""/>
        <dsp:cNvSpPr/>
      </dsp:nvSpPr>
      <dsp:spPr>
        <a:xfrm>
          <a:off x="0" y="0"/>
          <a:ext cx="2488849" cy="9068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latinLnBrk="1">
            <a:lnSpc>
              <a:spcPct val="90000"/>
            </a:lnSpc>
            <a:spcBef>
              <a:spcPct val="0"/>
            </a:spcBef>
            <a:spcAft>
              <a:spcPct val="35000"/>
            </a:spcAft>
          </a:pPr>
          <a:r>
            <a:rPr lang="en-US" altLang="ko-KR" sz="3000" kern="1200" dirty="0"/>
            <a:t>input</a:t>
          </a:r>
          <a:endParaRPr lang="ko-KR" altLang="en-US" sz="3000" kern="1200" dirty="0"/>
        </a:p>
      </dsp:txBody>
      <dsp:txXfrm>
        <a:off x="26561" y="26561"/>
        <a:ext cx="1510274" cy="853739"/>
      </dsp:txXfrm>
    </dsp:sp>
    <dsp:sp modelId="{807D5D31-826C-45E2-ADE0-7F283CD882DD}">
      <dsp:nvSpPr>
        <dsp:cNvPr id="0" name=""/>
        <dsp:cNvSpPr/>
      </dsp:nvSpPr>
      <dsp:spPr>
        <a:xfrm>
          <a:off x="215447" y="985692"/>
          <a:ext cx="2488849" cy="9068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latinLnBrk="1">
            <a:lnSpc>
              <a:spcPct val="90000"/>
            </a:lnSpc>
            <a:spcBef>
              <a:spcPct val="0"/>
            </a:spcBef>
            <a:spcAft>
              <a:spcPct val="35000"/>
            </a:spcAft>
          </a:pPr>
          <a:r>
            <a:rPr lang="en-US" altLang="ko-KR" sz="3000" kern="1200" dirty="0"/>
            <a:t>method</a:t>
          </a:r>
          <a:endParaRPr lang="ko-KR" altLang="en-US" sz="3000" kern="1200" dirty="0"/>
        </a:p>
      </dsp:txBody>
      <dsp:txXfrm>
        <a:off x="242008" y="1012253"/>
        <a:ext cx="1626662" cy="853739"/>
      </dsp:txXfrm>
    </dsp:sp>
    <dsp:sp modelId="{87A55B9A-AF64-47DC-BA64-02BDA8B29CAF}">
      <dsp:nvSpPr>
        <dsp:cNvPr id="0" name=""/>
        <dsp:cNvSpPr/>
      </dsp:nvSpPr>
      <dsp:spPr>
        <a:xfrm>
          <a:off x="439208" y="2116011"/>
          <a:ext cx="2488849" cy="9068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latinLnBrk="1">
            <a:lnSpc>
              <a:spcPct val="90000"/>
            </a:lnSpc>
            <a:spcBef>
              <a:spcPct val="0"/>
            </a:spcBef>
            <a:spcAft>
              <a:spcPct val="35000"/>
            </a:spcAft>
          </a:pPr>
          <a:r>
            <a:rPr lang="en-US" altLang="ko-KR" sz="3000" kern="1200" dirty="0"/>
            <a:t>output</a:t>
          </a:r>
          <a:endParaRPr lang="ko-KR" altLang="en-US" sz="3000" kern="1200" dirty="0"/>
        </a:p>
      </dsp:txBody>
      <dsp:txXfrm>
        <a:off x="465769" y="2142572"/>
        <a:ext cx="1626662" cy="853739"/>
      </dsp:txXfrm>
    </dsp:sp>
    <dsp:sp modelId="{5DC33E02-2D99-4720-8BEA-738EECE54672}">
      <dsp:nvSpPr>
        <dsp:cNvPr id="0" name=""/>
        <dsp:cNvSpPr/>
      </dsp:nvSpPr>
      <dsp:spPr>
        <a:xfrm>
          <a:off x="1899389" y="687703"/>
          <a:ext cx="589460" cy="58946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latinLnBrk="1">
            <a:lnSpc>
              <a:spcPct val="90000"/>
            </a:lnSpc>
            <a:spcBef>
              <a:spcPct val="0"/>
            </a:spcBef>
            <a:spcAft>
              <a:spcPct val="35000"/>
            </a:spcAft>
          </a:pPr>
          <a:endParaRPr lang="ko-KR" altLang="en-US" sz="1900" kern="1200"/>
        </a:p>
      </dsp:txBody>
      <dsp:txXfrm>
        <a:off x="2032018" y="687703"/>
        <a:ext cx="324203" cy="443569"/>
      </dsp:txXfrm>
    </dsp:sp>
    <dsp:sp modelId="{7F663DDA-9897-4F99-A803-13095B3FB939}">
      <dsp:nvSpPr>
        <dsp:cNvPr id="0" name=""/>
        <dsp:cNvSpPr/>
      </dsp:nvSpPr>
      <dsp:spPr>
        <a:xfrm>
          <a:off x="2118993" y="1739663"/>
          <a:ext cx="589460" cy="58946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latinLnBrk="1">
            <a:lnSpc>
              <a:spcPct val="90000"/>
            </a:lnSpc>
            <a:spcBef>
              <a:spcPct val="0"/>
            </a:spcBef>
            <a:spcAft>
              <a:spcPct val="35000"/>
            </a:spcAft>
          </a:pPr>
          <a:endParaRPr lang="ko-KR" altLang="en-US" sz="1900" kern="1200"/>
        </a:p>
      </dsp:txBody>
      <dsp:txXfrm>
        <a:off x="2251622" y="1739663"/>
        <a:ext cx="324203" cy="4435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DD055-3BD5-46E1-8DB4-F70C2ECEE383}">
      <dsp:nvSpPr>
        <dsp:cNvPr id="0" name=""/>
        <dsp:cNvSpPr/>
      </dsp:nvSpPr>
      <dsp:spPr>
        <a:xfrm>
          <a:off x="47736" y="0"/>
          <a:ext cx="2488849" cy="9068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latinLnBrk="1">
            <a:lnSpc>
              <a:spcPct val="90000"/>
            </a:lnSpc>
            <a:spcBef>
              <a:spcPct val="0"/>
            </a:spcBef>
            <a:spcAft>
              <a:spcPct val="35000"/>
            </a:spcAft>
          </a:pPr>
          <a:r>
            <a:rPr lang="en-US" altLang="ko-KR" sz="3000" kern="1200" dirty="0"/>
            <a:t>input</a:t>
          </a:r>
          <a:endParaRPr lang="ko-KR" altLang="en-US" sz="3000" kern="1200" dirty="0"/>
        </a:p>
      </dsp:txBody>
      <dsp:txXfrm>
        <a:off x="74297" y="26561"/>
        <a:ext cx="1510274" cy="853739"/>
      </dsp:txXfrm>
    </dsp:sp>
    <dsp:sp modelId="{807D5D31-826C-45E2-ADE0-7F283CD882DD}">
      <dsp:nvSpPr>
        <dsp:cNvPr id="0" name=""/>
        <dsp:cNvSpPr/>
      </dsp:nvSpPr>
      <dsp:spPr>
        <a:xfrm>
          <a:off x="215447" y="985692"/>
          <a:ext cx="2488849" cy="9068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latinLnBrk="1">
            <a:lnSpc>
              <a:spcPct val="90000"/>
            </a:lnSpc>
            <a:spcBef>
              <a:spcPct val="0"/>
            </a:spcBef>
            <a:spcAft>
              <a:spcPct val="35000"/>
            </a:spcAft>
          </a:pPr>
          <a:r>
            <a:rPr lang="en-US" altLang="ko-KR" sz="3000" kern="1200" dirty="0"/>
            <a:t>method</a:t>
          </a:r>
          <a:endParaRPr lang="ko-KR" altLang="en-US" sz="3000" kern="1200" dirty="0"/>
        </a:p>
      </dsp:txBody>
      <dsp:txXfrm>
        <a:off x="242008" y="1012253"/>
        <a:ext cx="1626662" cy="853739"/>
      </dsp:txXfrm>
    </dsp:sp>
    <dsp:sp modelId="{87A55B9A-AF64-47DC-BA64-02BDA8B29CAF}">
      <dsp:nvSpPr>
        <dsp:cNvPr id="0" name=""/>
        <dsp:cNvSpPr/>
      </dsp:nvSpPr>
      <dsp:spPr>
        <a:xfrm>
          <a:off x="439208" y="2116011"/>
          <a:ext cx="2488849" cy="9068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latinLnBrk="1">
            <a:lnSpc>
              <a:spcPct val="90000"/>
            </a:lnSpc>
            <a:spcBef>
              <a:spcPct val="0"/>
            </a:spcBef>
            <a:spcAft>
              <a:spcPct val="35000"/>
            </a:spcAft>
          </a:pPr>
          <a:r>
            <a:rPr lang="en-US" altLang="ko-KR" sz="3000" kern="1200" dirty="0"/>
            <a:t>output</a:t>
          </a:r>
          <a:endParaRPr lang="ko-KR" altLang="en-US" sz="3000" kern="1200" dirty="0"/>
        </a:p>
      </dsp:txBody>
      <dsp:txXfrm>
        <a:off x="465769" y="2142572"/>
        <a:ext cx="1626662" cy="853739"/>
      </dsp:txXfrm>
    </dsp:sp>
    <dsp:sp modelId="{5DC33E02-2D99-4720-8BEA-738EECE54672}">
      <dsp:nvSpPr>
        <dsp:cNvPr id="0" name=""/>
        <dsp:cNvSpPr/>
      </dsp:nvSpPr>
      <dsp:spPr>
        <a:xfrm>
          <a:off x="1899389" y="687703"/>
          <a:ext cx="589460" cy="58946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latinLnBrk="1">
            <a:lnSpc>
              <a:spcPct val="90000"/>
            </a:lnSpc>
            <a:spcBef>
              <a:spcPct val="0"/>
            </a:spcBef>
            <a:spcAft>
              <a:spcPct val="35000"/>
            </a:spcAft>
          </a:pPr>
          <a:endParaRPr lang="ko-KR" altLang="en-US" sz="1900" kern="1200"/>
        </a:p>
      </dsp:txBody>
      <dsp:txXfrm>
        <a:off x="2032018" y="687703"/>
        <a:ext cx="324203" cy="443569"/>
      </dsp:txXfrm>
    </dsp:sp>
    <dsp:sp modelId="{7F663DDA-9897-4F99-A803-13095B3FB939}">
      <dsp:nvSpPr>
        <dsp:cNvPr id="0" name=""/>
        <dsp:cNvSpPr/>
      </dsp:nvSpPr>
      <dsp:spPr>
        <a:xfrm>
          <a:off x="2118993" y="1739663"/>
          <a:ext cx="589460" cy="58946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latinLnBrk="1">
            <a:lnSpc>
              <a:spcPct val="90000"/>
            </a:lnSpc>
            <a:spcBef>
              <a:spcPct val="0"/>
            </a:spcBef>
            <a:spcAft>
              <a:spcPct val="35000"/>
            </a:spcAft>
          </a:pPr>
          <a:endParaRPr lang="ko-KR" altLang="en-US" sz="1900" kern="1200"/>
        </a:p>
      </dsp:txBody>
      <dsp:txXfrm>
        <a:off x="2251622" y="1739663"/>
        <a:ext cx="324203" cy="4435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C83F5-5FA3-4984-B1A8-B37F2A7A0A78}">
      <dsp:nvSpPr>
        <dsp:cNvPr id="0" name=""/>
        <dsp:cNvSpPr/>
      </dsp:nvSpPr>
      <dsp:spPr>
        <a:xfrm>
          <a:off x="0" y="277468"/>
          <a:ext cx="4164124"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D3602-E7A6-4AC2-B667-2538AD44D966}">
      <dsp:nvSpPr>
        <dsp:cNvPr id="0" name=""/>
        <dsp:cNvSpPr/>
      </dsp:nvSpPr>
      <dsp:spPr>
        <a:xfrm>
          <a:off x="208206" y="41308"/>
          <a:ext cx="2914886"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176" tIns="0" rIns="110176" bIns="0" numCol="1" spcCol="1270" anchor="ctr" anchorCtr="0">
          <a:noAutofit/>
        </a:bodyPr>
        <a:lstStyle/>
        <a:p>
          <a:pPr lvl="0" algn="l" defTabSz="711200" latinLnBrk="1">
            <a:lnSpc>
              <a:spcPct val="90000"/>
            </a:lnSpc>
            <a:spcBef>
              <a:spcPct val="0"/>
            </a:spcBef>
            <a:spcAft>
              <a:spcPct val="35000"/>
            </a:spcAft>
          </a:pPr>
          <a:r>
            <a:rPr lang="en-US" altLang="ko-KR" sz="1600" kern="1200" dirty="0"/>
            <a:t>triangle</a:t>
          </a:r>
          <a:endParaRPr lang="ko-KR" altLang="en-US" sz="1600" kern="1200" dirty="0"/>
        </a:p>
      </dsp:txBody>
      <dsp:txXfrm>
        <a:off x="231263" y="64365"/>
        <a:ext cx="2868772" cy="426206"/>
      </dsp:txXfrm>
    </dsp:sp>
    <dsp:sp modelId="{E555F610-EA5B-4B14-B698-9C1E49658B2F}">
      <dsp:nvSpPr>
        <dsp:cNvPr id="0" name=""/>
        <dsp:cNvSpPr/>
      </dsp:nvSpPr>
      <dsp:spPr>
        <a:xfrm>
          <a:off x="0" y="1003228"/>
          <a:ext cx="4164124"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14EBFF-B816-466B-980E-D85B03F0B701}">
      <dsp:nvSpPr>
        <dsp:cNvPr id="0" name=""/>
        <dsp:cNvSpPr/>
      </dsp:nvSpPr>
      <dsp:spPr>
        <a:xfrm>
          <a:off x="208206" y="767068"/>
          <a:ext cx="2914886"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176" tIns="0" rIns="110176" bIns="0" numCol="1" spcCol="1270" anchor="ctr" anchorCtr="0">
          <a:noAutofit/>
        </a:bodyPr>
        <a:lstStyle/>
        <a:p>
          <a:pPr lvl="0" algn="l" defTabSz="711200" latinLnBrk="1">
            <a:lnSpc>
              <a:spcPct val="90000"/>
            </a:lnSpc>
            <a:spcBef>
              <a:spcPct val="0"/>
            </a:spcBef>
            <a:spcAft>
              <a:spcPct val="35000"/>
            </a:spcAft>
          </a:pPr>
          <a:r>
            <a:rPr lang="en-US" altLang="ko-KR" sz="1600" kern="1200" dirty="0"/>
            <a:t>circle</a:t>
          </a:r>
          <a:endParaRPr lang="ko-KR" altLang="en-US" sz="1600" kern="1200" dirty="0"/>
        </a:p>
      </dsp:txBody>
      <dsp:txXfrm>
        <a:off x="231263" y="790125"/>
        <a:ext cx="2868772" cy="426206"/>
      </dsp:txXfrm>
    </dsp:sp>
    <dsp:sp modelId="{C86575B7-25ED-49DE-9264-E9B3DD9328C9}">
      <dsp:nvSpPr>
        <dsp:cNvPr id="0" name=""/>
        <dsp:cNvSpPr/>
      </dsp:nvSpPr>
      <dsp:spPr>
        <a:xfrm>
          <a:off x="0" y="1728988"/>
          <a:ext cx="4164124"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2F24BD-86A4-4597-B535-6ED6156F5F32}">
      <dsp:nvSpPr>
        <dsp:cNvPr id="0" name=""/>
        <dsp:cNvSpPr/>
      </dsp:nvSpPr>
      <dsp:spPr>
        <a:xfrm>
          <a:off x="208206" y="1492828"/>
          <a:ext cx="2914886"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176" tIns="0" rIns="110176" bIns="0" numCol="1" spcCol="1270" anchor="ctr" anchorCtr="0">
          <a:noAutofit/>
        </a:bodyPr>
        <a:lstStyle/>
        <a:p>
          <a:pPr lvl="0" algn="l" defTabSz="711200" latinLnBrk="1">
            <a:lnSpc>
              <a:spcPct val="90000"/>
            </a:lnSpc>
            <a:spcBef>
              <a:spcPct val="0"/>
            </a:spcBef>
            <a:spcAft>
              <a:spcPct val="35000"/>
            </a:spcAft>
          </a:pPr>
          <a:r>
            <a:rPr lang="en-US" altLang="ko-KR" sz="1600" kern="1200" dirty="0" smtClean="0"/>
            <a:t>square</a:t>
          </a:r>
          <a:endParaRPr lang="ko-KR" altLang="en-US" sz="1600" kern="1200" dirty="0"/>
        </a:p>
      </dsp:txBody>
      <dsp:txXfrm>
        <a:off x="231263" y="1515885"/>
        <a:ext cx="2868772"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2">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fld id="{3CC0D901-E768-4405-866F-399C00B82D4E}" type="datetimeFigureOut">
              <a:rPr lang="ko-KR" altLang="en-US"/>
              <a:pPr/>
              <a:t>2016-04-10</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fld id="{AD21069A-D5AD-4D2B-88C1-592EB3F87B4B}" type="slidenum">
              <a:rPr lang="ko-KR" altLang="en-US"/>
              <a:pPr/>
              <a:t>‹#›</a:t>
            </a:fld>
            <a:endParaRPr lang="ko-KR" altLang="en-US"/>
          </a:p>
        </p:txBody>
      </p:sp>
    </p:spTree>
    <p:extLst>
      <p:ext uri="{BB962C8B-B14F-4D97-AF65-F5344CB8AC3E}">
        <p14:creationId xmlns:p14="http://schemas.microsoft.com/office/powerpoint/2010/main" val="2157711420"/>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Hello,</a:t>
            </a:r>
            <a:r>
              <a:rPr lang="en-US" altLang="ko-KR" baseline="0" dirty="0" smtClean="0"/>
              <a:t> My name is </a:t>
            </a:r>
            <a:r>
              <a:rPr lang="en-US" altLang="ko-KR" baseline="0" dirty="0" err="1" smtClean="0"/>
              <a:t>Hojun</a:t>
            </a:r>
            <a:r>
              <a:rPr lang="en-US" altLang="ko-KR" baseline="0" dirty="0" smtClean="0"/>
              <a:t>. I am going to talk about our project plans today. </a:t>
            </a:r>
            <a:endParaRPr lang="ko-KR" altLang="en-US" dirty="0"/>
          </a:p>
        </p:txBody>
      </p:sp>
      <p:sp>
        <p:nvSpPr>
          <p:cNvPr id="4" name="슬라이드 번호 개체 틀 3"/>
          <p:cNvSpPr>
            <a:spLocks noGrp="1"/>
          </p:cNvSpPr>
          <p:nvPr>
            <p:ph type="sldNum" sz="quarter" idx="10"/>
          </p:nvPr>
        </p:nvSpPr>
        <p:spPr/>
        <p:txBody>
          <a:bodyPr/>
          <a:lstStyle/>
          <a:p>
            <a:fld id="{AD21069A-D5AD-4D2B-88C1-592EB3F87B4B}" type="slidenum">
              <a:rPr lang="ko-KR" altLang="en-US" smtClean="0"/>
              <a:pPr/>
              <a:t>0</a:t>
            </a:fld>
            <a:endParaRPr lang="ko-KR" altLang="en-US"/>
          </a:p>
        </p:txBody>
      </p:sp>
    </p:spTree>
    <p:extLst>
      <p:ext uri="{BB962C8B-B14F-4D97-AF65-F5344CB8AC3E}">
        <p14:creationId xmlns:p14="http://schemas.microsoft.com/office/powerpoint/2010/main" val="2064615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This is the overview</a:t>
            </a:r>
            <a:r>
              <a:rPr kumimoji="1" lang="en-US" altLang="ko-KR" baseline="0" dirty="0" smtClean="0"/>
              <a:t> of our team and schedule. </a:t>
            </a:r>
          </a:p>
          <a:p>
            <a:r>
              <a:rPr kumimoji="1" lang="en-US" altLang="ko-KR" baseline="0" dirty="0" smtClean="0"/>
              <a:t>The overall schedule is divided in to three. First implementation, Review, and second implementation. </a:t>
            </a:r>
          </a:p>
          <a:p>
            <a:r>
              <a:rPr kumimoji="1" lang="en-US" altLang="ko-KR" baseline="0" dirty="0" smtClean="0"/>
              <a:t>We are planning on completing all the programming except GUI before first implementation and after the review we will concentrate on GUI for the second implementation. </a:t>
            </a:r>
          </a:p>
        </p:txBody>
      </p:sp>
      <p:sp>
        <p:nvSpPr>
          <p:cNvPr id="4" name="슬라이드 번호 개체 틀 3"/>
          <p:cNvSpPr>
            <a:spLocks noGrp="1"/>
          </p:cNvSpPr>
          <p:nvPr>
            <p:ph type="sldNum" sz="quarter" idx="10"/>
          </p:nvPr>
        </p:nvSpPr>
        <p:spPr/>
        <p:txBody>
          <a:bodyPr/>
          <a:lstStyle/>
          <a:p>
            <a:fld id="{D6A50D45-8919-AE47-B0E5-FDAA52AFDD17}" type="slidenum">
              <a:rPr kumimoji="1" lang="ko-KR" altLang="en-US" smtClean="0"/>
              <a:pPr/>
              <a:t>9</a:t>
            </a:fld>
            <a:endParaRPr kumimoji="1" lang="ko-KR" altLang="en-US"/>
          </a:p>
        </p:txBody>
      </p:sp>
    </p:spTree>
    <p:extLst>
      <p:ext uri="{BB962C8B-B14F-4D97-AF65-F5344CB8AC3E}">
        <p14:creationId xmlns:p14="http://schemas.microsoft.com/office/powerpoint/2010/main" val="1474146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Thank you for listing!! </a:t>
            </a:r>
            <a:endParaRPr lang="ko-KR" altLang="en-US" dirty="0"/>
          </a:p>
        </p:txBody>
      </p:sp>
      <p:sp>
        <p:nvSpPr>
          <p:cNvPr id="4" name="슬라이드 번호 개체 틀 3"/>
          <p:cNvSpPr>
            <a:spLocks noGrp="1"/>
          </p:cNvSpPr>
          <p:nvPr>
            <p:ph type="sldNum" sz="quarter" idx="10"/>
          </p:nvPr>
        </p:nvSpPr>
        <p:spPr/>
        <p:txBody>
          <a:bodyPr/>
          <a:lstStyle/>
          <a:p>
            <a:fld id="{AD21069A-D5AD-4D2B-88C1-592EB3F87B4B}" type="slidenum">
              <a:rPr lang="ko-KR" altLang="en-US" smtClean="0"/>
              <a:pPr/>
              <a:t>10</a:t>
            </a:fld>
            <a:endParaRPr lang="ko-KR" altLang="en-US"/>
          </a:p>
        </p:txBody>
      </p:sp>
    </p:spTree>
    <p:extLst>
      <p:ext uri="{BB962C8B-B14F-4D97-AF65-F5344CB8AC3E}">
        <p14:creationId xmlns:p14="http://schemas.microsoft.com/office/powerpoint/2010/main" val="279647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 First,</a:t>
            </a:r>
            <a:r>
              <a:rPr lang="en-US" altLang="ko-KR" baseline="0" dirty="0" smtClean="0"/>
              <a:t> I am going to talk briefly about the application and use case scenario. And then I will talk more about the use case scenario using sketches of the user interface. And then I continue with a class diagram and team member role and project schedule. </a:t>
            </a:r>
            <a:endParaRPr lang="ko-KR" altLang="en-US" dirty="0"/>
          </a:p>
        </p:txBody>
      </p:sp>
      <p:sp>
        <p:nvSpPr>
          <p:cNvPr id="4" name="슬라이드 번호 개체 틀 3"/>
          <p:cNvSpPr>
            <a:spLocks noGrp="1"/>
          </p:cNvSpPr>
          <p:nvPr>
            <p:ph type="sldNum" sz="quarter" idx="10"/>
          </p:nvPr>
        </p:nvSpPr>
        <p:spPr/>
        <p:txBody>
          <a:bodyPr/>
          <a:lstStyle/>
          <a:p>
            <a:fld id="{AD21069A-D5AD-4D2B-88C1-592EB3F87B4B}" type="slidenum">
              <a:rPr lang="ko-KR" altLang="en-US" smtClean="0"/>
              <a:pPr/>
              <a:t>1</a:t>
            </a:fld>
            <a:endParaRPr lang="ko-KR" altLang="en-US"/>
          </a:p>
        </p:txBody>
      </p:sp>
    </p:spTree>
    <p:extLst>
      <p:ext uri="{BB962C8B-B14F-4D97-AF65-F5344CB8AC3E}">
        <p14:creationId xmlns:p14="http://schemas.microsoft.com/office/powerpoint/2010/main" val="261583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Let</a:t>
            </a:r>
            <a:r>
              <a:rPr lang="en-US" altLang="ko-KR" baseline="0" dirty="0" smtClean="0"/>
              <a:t> me introduce our project. Our aim of the project is to create an educating program that teaches elementary school students to create their own math-solving program that can be used in their math classes. We are going to create a training application which teaches the users how to make a program step by step. Our application will contain step by step explanation and quizzes at the end to check.</a:t>
            </a:r>
            <a:endParaRPr lang="ko-KR" altLang="en-US" dirty="0"/>
          </a:p>
        </p:txBody>
      </p:sp>
      <p:sp>
        <p:nvSpPr>
          <p:cNvPr id="4" name="슬라이드 번호 개체 틀 3"/>
          <p:cNvSpPr>
            <a:spLocks noGrp="1"/>
          </p:cNvSpPr>
          <p:nvPr>
            <p:ph type="sldNum" sz="quarter" idx="10"/>
          </p:nvPr>
        </p:nvSpPr>
        <p:spPr/>
        <p:txBody>
          <a:bodyPr/>
          <a:lstStyle/>
          <a:p>
            <a:fld id="{AD21069A-D5AD-4D2B-88C1-592EB3F87B4B}" type="slidenum">
              <a:rPr lang="ko-KR" altLang="en-US" smtClean="0"/>
              <a:pPr/>
              <a:t>2</a:t>
            </a:fld>
            <a:endParaRPr lang="ko-KR" altLang="en-US"/>
          </a:p>
        </p:txBody>
      </p:sp>
    </p:spTree>
    <p:extLst>
      <p:ext uri="{BB962C8B-B14F-4D97-AF65-F5344CB8AC3E}">
        <p14:creationId xmlns:p14="http://schemas.microsoft.com/office/powerpoint/2010/main" val="3424651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First,</a:t>
            </a:r>
            <a:r>
              <a:rPr lang="en-US" altLang="ko-KR" baseline="0" dirty="0" smtClean="0"/>
              <a:t> select the difficulty of the level depending on the users’ computer programming ability.</a:t>
            </a:r>
          </a:p>
          <a:p>
            <a:r>
              <a:rPr lang="en-US" altLang="ko-KR" baseline="0" dirty="0" smtClean="0"/>
              <a:t>There are three levels, Easy, Normal, and Hard.</a:t>
            </a:r>
          </a:p>
          <a:p>
            <a:r>
              <a:rPr lang="en-US" altLang="ko-KR" baseline="0" dirty="0" smtClean="0"/>
              <a:t>After selecting the level, the user can select concept or quiz. When the user wants to learn about the programming, he can press concept and our application will guide the user from the basics. Once the user gets familiar with the programming, he can press Next button and take the quiz provided to check if he got the concepts right.</a:t>
            </a:r>
          </a:p>
          <a:p>
            <a:r>
              <a:rPr lang="en-US" altLang="ko-KR" baseline="0" dirty="0" smtClean="0"/>
              <a:t>User can put his user id before taking quizzes so that the results will be saved and compared every time at the end of the quiz. </a:t>
            </a:r>
          </a:p>
          <a:p>
            <a:endParaRPr lang="en-US" altLang="ko-KR" baseline="0" dirty="0" smtClean="0"/>
          </a:p>
          <a:p>
            <a:r>
              <a:rPr lang="en-US" altLang="ko-KR" dirty="0" smtClean="0"/>
              <a:t>The</a:t>
            </a:r>
            <a:r>
              <a:rPr lang="en-US" altLang="ko-KR" baseline="0" dirty="0" smtClean="0"/>
              <a:t> user can use the results of the quizzes to select the difficulty of the level again from the beginning and continue until he completes the hard level.</a:t>
            </a:r>
            <a:endParaRPr lang="en-US" altLang="ko-KR" baseline="0" dirty="0" smtClean="0"/>
          </a:p>
        </p:txBody>
      </p:sp>
      <p:sp>
        <p:nvSpPr>
          <p:cNvPr id="4" name="슬라이드 번호 개체 틀 3"/>
          <p:cNvSpPr>
            <a:spLocks noGrp="1"/>
          </p:cNvSpPr>
          <p:nvPr>
            <p:ph type="sldNum" sz="quarter" idx="10"/>
          </p:nvPr>
        </p:nvSpPr>
        <p:spPr/>
        <p:txBody>
          <a:bodyPr/>
          <a:lstStyle/>
          <a:p>
            <a:fld id="{AD21069A-D5AD-4D2B-88C1-592EB3F87B4B}" type="slidenum">
              <a:rPr lang="ko-KR" altLang="en-US" smtClean="0"/>
              <a:pPr/>
              <a:t>3</a:t>
            </a:fld>
            <a:endParaRPr lang="ko-KR" altLang="en-US"/>
          </a:p>
        </p:txBody>
      </p:sp>
    </p:spTree>
    <p:extLst>
      <p:ext uri="{BB962C8B-B14F-4D97-AF65-F5344CB8AC3E}">
        <p14:creationId xmlns:p14="http://schemas.microsoft.com/office/powerpoint/2010/main" val="298542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This is the interface of the pages of the application. The user can select the difficulty on the first page and press concept which takes to variable and method page.</a:t>
            </a:r>
          </a:p>
        </p:txBody>
      </p:sp>
      <p:sp>
        <p:nvSpPr>
          <p:cNvPr id="4" name="슬라이드 번호 개체 틀 3"/>
          <p:cNvSpPr>
            <a:spLocks noGrp="1"/>
          </p:cNvSpPr>
          <p:nvPr>
            <p:ph type="sldNum" sz="quarter" idx="10"/>
          </p:nvPr>
        </p:nvSpPr>
        <p:spPr/>
        <p:txBody>
          <a:bodyPr/>
          <a:lstStyle/>
          <a:p>
            <a:fld id="{AD21069A-D5AD-4D2B-88C1-592EB3F87B4B}" type="slidenum">
              <a:rPr lang="ko-KR" altLang="en-US" smtClean="0"/>
              <a:pPr/>
              <a:t>4</a:t>
            </a:fld>
            <a:endParaRPr lang="ko-KR" altLang="en-US"/>
          </a:p>
        </p:txBody>
      </p:sp>
    </p:spTree>
    <p:extLst>
      <p:ext uri="{BB962C8B-B14F-4D97-AF65-F5344CB8AC3E}">
        <p14:creationId xmlns:p14="http://schemas.microsoft.com/office/powerpoint/2010/main" val="158370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When the user selects</a:t>
            </a:r>
            <a:r>
              <a:rPr lang="en-US" altLang="ko-KR" baseline="0" dirty="0" smtClean="0"/>
              <a:t> method, the basic concepts of the chapter will appear. </a:t>
            </a:r>
          </a:p>
          <a:p>
            <a:r>
              <a:rPr lang="en-US" altLang="ko-KR" baseline="0" dirty="0" smtClean="0"/>
              <a:t>For example, on this page, this shows how the user can use input and method to get output. </a:t>
            </a:r>
          </a:p>
          <a:p>
            <a:endParaRPr lang="en-US" altLang="ko-KR" baseline="0" dirty="0" smtClean="0"/>
          </a:p>
        </p:txBody>
      </p:sp>
      <p:sp>
        <p:nvSpPr>
          <p:cNvPr id="4" name="슬라이드 번호 개체 틀 3"/>
          <p:cNvSpPr>
            <a:spLocks noGrp="1"/>
          </p:cNvSpPr>
          <p:nvPr>
            <p:ph type="sldNum" sz="quarter" idx="10"/>
          </p:nvPr>
        </p:nvSpPr>
        <p:spPr/>
        <p:txBody>
          <a:bodyPr/>
          <a:lstStyle/>
          <a:p>
            <a:fld id="{AD21069A-D5AD-4D2B-88C1-592EB3F87B4B}" type="slidenum">
              <a:rPr lang="ko-KR" altLang="en-US" smtClean="0"/>
              <a:pPr/>
              <a:t>5</a:t>
            </a:fld>
            <a:endParaRPr lang="ko-KR" altLang="en-US"/>
          </a:p>
        </p:txBody>
      </p:sp>
    </p:spTree>
    <p:extLst>
      <p:ext uri="{BB962C8B-B14F-4D97-AF65-F5344CB8AC3E}">
        <p14:creationId xmlns:p14="http://schemas.microsoft.com/office/powerpoint/2010/main" val="141652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After</a:t>
            </a:r>
            <a:r>
              <a:rPr lang="en-US" altLang="ko-KR" baseline="0" dirty="0" smtClean="0"/>
              <a:t> the user is done with concept, he can press the next button. The next page will give application of the concept that was introduced in previous page. This will help the user to fully understand the concept.</a:t>
            </a:r>
            <a:endParaRPr lang="en-US" altLang="ko-KR" dirty="0" smtClean="0"/>
          </a:p>
        </p:txBody>
      </p:sp>
      <p:sp>
        <p:nvSpPr>
          <p:cNvPr id="4" name="슬라이드 번호 개체 틀 3"/>
          <p:cNvSpPr>
            <a:spLocks noGrp="1"/>
          </p:cNvSpPr>
          <p:nvPr>
            <p:ph type="sldNum" sz="quarter" idx="10"/>
          </p:nvPr>
        </p:nvSpPr>
        <p:spPr/>
        <p:txBody>
          <a:bodyPr/>
          <a:lstStyle/>
          <a:p>
            <a:fld id="{AD21069A-D5AD-4D2B-88C1-592EB3F87B4B}" type="slidenum">
              <a:rPr lang="ko-KR" altLang="en-US" smtClean="0"/>
              <a:pPr/>
              <a:t>6</a:t>
            </a:fld>
            <a:endParaRPr lang="ko-KR" altLang="en-US"/>
          </a:p>
        </p:txBody>
      </p:sp>
    </p:spTree>
    <p:extLst>
      <p:ext uri="{BB962C8B-B14F-4D97-AF65-F5344CB8AC3E}">
        <p14:creationId xmlns:p14="http://schemas.microsoft.com/office/powerpoint/2010/main" val="69208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application of the concept will be like this.</a:t>
            </a:r>
            <a:r>
              <a:rPr lang="en-US" altLang="ko-KR" baseline="0" dirty="0" smtClean="0"/>
              <a:t> If the concept was about input, method, and output, this page will show out input, method, and output works together. For examples if the triangle method is input, the output is the picture of the triangle. </a:t>
            </a:r>
          </a:p>
        </p:txBody>
      </p:sp>
      <p:sp>
        <p:nvSpPr>
          <p:cNvPr id="4" name="슬라이드 번호 개체 틀 3"/>
          <p:cNvSpPr>
            <a:spLocks noGrp="1"/>
          </p:cNvSpPr>
          <p:nvPr>
            <p:ph type="sldNum" sz="quarter" idx="10"/>
          </p:nvPr>
        </p:nvSpPr>
        <p:spPr/>
        <p:txBody>
          <a:bodyPr/>
          <a:lstStyle/>
          <a:p>
            <a:fld id="{AD21069A-D5AD-4D2B-88C1-592EB3F87B4B}" type="slidenum">
              <a:rPr lang="ko-KR" altLang="en-US" smtClean="0"/>
              <a:pPr/>
              <a:t>7</a:t>
            </a:fld>
            <a:endParaRPr lang="ko-KR" altLang="en-US"/>
          </a:p>
        </p:txBody>
      </p:sp>
    </p:spTree>
    <p:extLst>
      <p:ext uri="{BB962C8B-B14F-4D97-AF65-F5344CB8AC3E}">
        <p14:creationId xmlns:p14="http://schemas.microsoft.com/office/powerpoint/2010/main" val="16273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‘Abstract</a:t>
            </a:r>
            <a:r>
              <a:rPr kumimoji="1" lang="en-US" altLang="ko-KR" baseline="0" dirty="0" smtClean="0"/>
              <a:t> class’ is used to create tutorial concept class and course class,  because by using abstract class it will be easier to expand program with more information and repair later .</a:t>
            </a:r>
          </a:p>
          <a:p>
            <a:r>
              <a:rPr kumimoji="1" lang="en-US" altLang="ko-KR" dirty="0" smtClean="0"/>
              <a:t>Circle,</a:t>
            </a:r>
            <a:r>
              <a:rPr kumimoji="1" lang="en-US" altLang="ko-KR" baseline="0" dirty="0" smtClean="0"/>
              <a:t> Triangle and Square class has the ‘Shape Class’ Method and they can be override. </a:t>
            </a:r>
          </a:p>
          <a:p>
            <a:endParaRPr kumimoji="1" lang="ko-KR" altLang="en-US" dirty="0"/>
          </a:p>
        </p:txBody>
      </p:sp>
      <p:sp>
        <p:nvSpPr>
          <p:cNvPr id="4" name="슬라이드 번호 개체 틀 3"/>
          <p:cNvSpPr>
            <a:spLocks noGrp="1"/>
          </p:cNvSpPr>
          <p:nvPr>
            <p:ph type="sldNum" sz="quarter" idx="10"/>
          </p:nvPr>
        </p:nvSpPr>
        <p:spPr/>
        <p:txBody>
          <a:bodyPr/>
          <a:lstStyle/>
          <a:p>
            <a:fld id="{D6A50D45-8919-AE47-B0E5-FDAA52AFDD17}" type="slidenum">
              <a:rPr kumimoji="1" lang="ko-KR" altLang="en-US" smtClean="0"/>
              <a:pPr/>
              <a:t>8</a:t>
            </a:fld>
            <a:endParaRPr kumimoji="1" lang="ko-KR" altLang="en-US"/>
          </a:p>
        </p:txBody>
      </p:sp>
    </p:spTree>
    <p:extLst>
      <p:ext uri="{BB962C8B-B14F-4D97-AF65-F5344CB8AC3E}">
        <p14:creationId xmlns:p14="http://schemas.microsoft.com/office/powerpoint/2010/main" val="117454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65935E8-ED57-443E-9DD0-68293D8CC6CA}" type="datetimeFigureOut">
              <a:rPr lang="ko-KR" altLang="en-US" smtClean="0"/>
              <a:pPr/>
              <a:t>2016-04-10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802CC169-0709-4590-8F69-8D34B4720B79}"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Office 테마">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anchor="ctr">
            <a:normAutofit/>
          </a:bodyPr>
          <a:lstStyle/>
          <a:p>
            <a:pPr lvl="0"/>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fld id="{665935E8-ED57-443E-9DD0-68293D8CC6CA}" type="datetimeFigureOut">
              <a:rPr lang="ko-KR" altLang="en-US"/>
              <a:pPr/>
              <a:t>2016-04-10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a:endParaRPr lang="ko-KR" altLang="en-US"/>
          </a:p>
        </p:txBody>
      </p:sp>
      <p:sp>
        <p:nvSpPr>
          <p:cNvPr id="7" name="슬라이드 번호 개체 틀 5"/>
          <p:cNvSpPr txBox="1"/>
          <p:nvPr userDrawn="1"/>
        </p:nvSpPr>
        <p:spPr>
          <a:xfrm>
            <a:off x="6948264" y="6381328"/>
            <a:ext cx="1928826" cy="250824"/>
          </a:xfrm>
          <a:prstGeom prst="rect">
            <a:avLst/>
          </a:prstGeom>
        </p:spPr>
        <p:txBody>
          <a:bodyPr vert="horz" lIns="91440" tIns="45720" rIns="91440" bIns="45720" anchor="ctr"/>
          <a:lstStyle>
            <a:lvl1pPr algn="l">
              <a:defRPr sz="1800">
                <a:solidFill>
                  <a:schemeClr val="bg1"/>
                </a:solidFill>
                <a:latin typeface="PF Din Text Cond Pro Medium"/>
                <a:ea typeface="Rix고딕 M"/>
              </a:defRPr>
            </a:lvl1pPr>
          </a:lstStyle>
          <a:p>
            <a:pPr algn="r"/>
            <a:fld id="{EC0BB0C5-6955-4F9B-BA60-58E2367A55EF}" type="slidenum">
              <a:rPr lang="ko-KR" altLang="en-US" sz="850">
                <a:solidFill>
                  <a:schemeClr val="tx1">
                    <a:lumMod val="50000"/>
                    <a:lumOff val="50000"/>
                  </a:schemeClr>
                </a:solidFill>
                <a:latin typeface="+mn-lt"/>
                <a:ea typeface="+mn-ea"/>
                <a:cs typeface="+mn-cs"/>
              </a:rPr>
              <a:pPr algn="r"/>
              <a:t>‹#›</a:t>
            </a:fld>
            <a:endParaRPr lang="ko-KR" altLang="en-US" sz="800">
              <a:solidFill>
                <a:schemeClr val="tx1">
                  <a:lumMod val="50000"/>
                  <a:lumOff val="50000"/>
                </a:schemeClr>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6.xml"/><Relationship Id="rId16" Type="http://schemas.openxmlformats.org/officeDocument/2006/relationships/diagramColors" Target="../diagrams/colors5.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diagramData" Target="../diagrams/data9.xml"/><Relationship Id="rId3" Type="http://schemas.openxmlformats.org/officeDocument/2006/relationships/diagramData" Target="../diagrams/data6.xml"/><Relationship Id="rId21" Type="http://schemas.openxmlformats.org/officeDocument/2006/relationships/diagramColors" Target="../diagrams/colors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7.xml"/><Relationship Id="rId16" Type="http://schemas.openxmlformats.org/officeDocument/2006/relationships/diagramColors" Target="../diagrams/colors8.xml"/><Relationship Id="rId20" Type="http://schemas.openxmlformats.org/officeDocument/2006/relationships/diagramQuickStyle" Target="../diagrams/quickStyle9.xml"/><Relationship Id="rId1" Type="http://schemas.openxmlformats.org/officeDocument/2006/relationships/slideLayout" Target="../slideLayouts/slideLayout1.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19" Type="http://schemas.openxmlformats.org/officeDocument/2006/relationships/diagramLayout" Target="../diagrams/layout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microsoft.com/office/2007/relationships/diagramDrawing" Target="../diagrams/drawing9.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8.xml"/><Relationship Id="rId16" Type="http://schemas.openxmlformats.org/officeDocument/2006/relationships/diagramColors" Target="../diagrams/colors12.xml"/><Relationship Id="rId1" Type="http://schemas.openxmlformats.org/officeDocument/2006/relationships/slideLayout" Target="../slideLayouts/slideLayout1.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7229" y="1139483"/>
            <a:ext cx="5379742" cy="2308324"/>
          </a:xfrm>
          <a:prstGeom prst="rect">
            <a:avLst/>
          </a:prstGeom>
          <a:noFill/>
        </p:spPr>
        <p:txBody>
          <a:bodyPr wrap="none" rtlCol="0">
            <a:spAutoFit/>
          </a:bodyPr>
          <a:lstStyle/>
          <a:p>
            <a:r>
              <a:rPr kumimoji="1" lang="en-US" altLang="ko-KR" sz="7200" dirty="0" smtClean="0"/>
              <a:t>Team</a:t>
            </a:r>
            <a:endParaRPr kumimoji="1" lang="en-US" altLang="ko-KR" sz="7200" dirty="0"/>
          </a:p>
          <a:p>
            <a:r>
              <a:rPr kumimoji="1" lang="en-US" altLang="ko-KR" sz="7200" dirty="0" smtClean="0"/>
              <a:t>Presentation</a:t>
            </a:r>
            <a:endParaRPr kumimoji="1" lang="ko-KR" altLang="en-US" sz="7200" dirty="0"/>
          </a:p>
        </p:txBody>
      </p:sp>
      <p:sp>
        <p:nvSpPr>
          <p:cNvPr id="6" name="TextBox 5"/>
          <p:cNvSpPr txBox="1"/>
          <p:nvPr/>
        </p:nvSpPr>
        <p:spPr>
          <a:xfrm>
            <a:off x="5429256" y="4429132"/>
            <a:ext cx="3370218" cy="1477328"/>
          </a:xfrm>
          <a:prstGeom prst="rect">
            <a:avLst/>
          </a:prstGeom>
          <a:noFill/>
        </p:spPr>
        <p:txBody>
          <a:bodyPr wrap="none" rtlCol="0">
            <a:spAutoFit/>
          </a:bodyPr>
          <a:lstStyle/>
          <a:p>
            <a:r>
              <a:rPr kumimoji="1" lang="en-US" altLang="ko-KR" dirty="0"/>
              <a:t>B</a:t>
            </a:r>
            <a:r>
              <a:rPr kumimoji="1" lang="en-US" altLang="ko-KR" dirty="0" smtClean="0"/>
              <a:t>aik ho jun(</a:t>
            </a:r>
            <a:r>
              <a:rPr kumimoji="1" lang="fi-FI" altLang="ko-KR" dirty="0" smtClean="0"/>
              <a:t>201020985)</a:t>
            </a:r>
            <a:endParaRPr kumimoji="1" lang="en-US" altLang="ko-KR" dirty="0" smtClean="0"/>
          </a:p>
          <a:p>
            <a:r>
              <a:rPr kumimoji="1" lang="en-US" altLang="ko-KR" dirty="0" smtClean="0"/>
              <a:t>Park Seong hyeon(201021626)</a:t>
            </a:r>
          </a:p>
          <a:p>
            <a:r>
              <a:rPr kumimoji="1" lang="en-US" altLang="ko-KR" dirty="0"/>
              <a:t>J</a:t>
            </a:r>
            <a:r>
              <a:rPr kumimoji="1" lang="en-US" altLang="ko-KR" dirty="0" smtClean="0"/>
              <a:t>in won jun(</a:t>
            </a:r>
            <a:r>
              <a:rPr kumimoji="1" lang="is-IS" altLang="ko-KR" dirty="0" smtClean="0"/>
              <a:t>201122817)</a:t>
            </a:r>
            <a:endParaRPr kumimoji="1" lang="en-US" altLang="ko-KR" dirty="0" smtClean="0"/>
          </a:p>
          <a:p>
            <a:r>
              <a:rPr kumimoji="1" lang="en-US" altLang="ko-KR" dirty="0" smtClean="0"/>
              <a:t>Son jae man(</a:t>
            </a:r>
            <a:r>
              <a:rPr kumimoji="1" lang="is-IS" altLang="ko-KR" dirty="0" smtClean="0"/>
              <a:t>201420929)</a:t>
            </a:r>
            <a:endParaRPr kumimoji="1" lang="en-US" altLang="ko-KR" dirty="0" smtClean="0"/>
          </a:p>
          <a:p>
            <a:r>
              <a:rPr kumimoji="1" lang="en-US" altLang="ko-KR" dirty="0" smtClean="0"/>
              <a:t>Rho geun tack(</a:t>
            </a:r>
            <a:r>
              <a:rPr kumimoji="1" lang="is-IS" altLang="ko-KR" dirty="0" smtClean="0"/>
              <a:t>201520860)</a:t>
            </a:r>
            <a:endParaRPr kumimoji="1" lang="ko-KR" altLang="en-US" dirty="0"/>
          </a:p>
        </p:txBody>
      </p:sp>
    </p:spTree>
    <p:extLst>
      <p:ext uri="{BB962C8B-B14F-4D97-AF65-F5344CB8AC3E}">
        <p14:creationId xmlns:p14="http://schemas.microsoft.com/office/powerpoint/2010/main" val="1091173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85720" y="142852"/>
            <a:ext cx="8243890" cy="1857388"/>
          </a:xfrm>
        </p:spPr>
        <p:txBody>
          <a:bodyPr>
            <a:noAutofit/>
          </a:bodyPr>
          <a:lstStyle/>
          <a:p>
            <a:pPr fontAlgn="ctr"/>
            <a:r>
              <a:rPr lang="en-US" altLang="ko-KR" sz="2000" dirty="0" smtClean="0"/>
              <a:t/>
            </a:r>
            <a:br>
              <a:rPr lang="en-US" altLang="ko-KR" sz="2000" dirty="0" smtClean="0"/>
            </a:br>
            <a:r>
              <a:rPr lang="en-US" altLang="ko-KR" sz="2000" dirty="0"/>
              <a:t/>
            </a:r>
            <a:br>
              <a:rPr lang="en-US" altLang="ko-KR" sz="2000" dirty="0"/>
            </a:br>
            <a:r>
              <a:rPr lang="en-US" altLang="ko-KR" sz="1800" dirty="0" smtClean="0"/>
              <a:t>- </a:t>
            </a:r>
            <a:r>
              <a:rPr lang="en-US" altLang="ko-KR" sz="1800" dirty="0"/>
              <a:t>Baik ho jun ( Presentation &amp; </a:t>
            </a:r>
            <a:r>
              <a:rPr lang="en-US" altLang="ko-KR" sz="1800" dirty="0" smtClean="0"/>
              <a:t>GUI &amp; Overall Management)</a:t>
            </a:r>
            <a:r>
              <a:rPr lang="en-US" altLang="ko-KR" sz="1800" dirty="0"/>
              <a:t/>
            </a:r>
            <a:br>
              <a:rPr lang="en-US" altLang="ko-KR" sz="1800" dirty="0"/>
            </a:br>
            <a:r>
              <a:rPr lang="en-US" altLang="ko-KR" sz="1800" dirty="0"/>
              <a:t>- Park seong hyeon ( MethodCourse Module &amp; GUI ) </a:t>
            </a:r>
            <a:br>
              <a:rPr lang="en-US" altLang="ko-KR" sz="1800" dirty="0"/>
            </a:br>
            <a:r>
              <a:rPr lang="en-US" altLang="ko-KR" sz="1800" dirty="0"/>
              <a:t>- Jin won jun( MethodCourse Module &amp; GUI )</a:t>
            </a:r>
            <a:br>
              <a:rPr lang="en-US" altLang="ko-KR" sz="1800" dirty="0"/>
            </a:br>
            <a:r>
              <a:rPr lang="en-US" altLang="ko-KR" sz="1800" dirty="0"/>
              <a:t>- Son jae </a:t>
            </a:r>
            <a:r>
              <a:rPr lang="en-US" altLang="ko-KR" sz="1800" dirty="0" smtClean="0"/>
              <a:t>man(TutorialConcept </a:t>
            </a:r>
            <a:r>
              <a:rPr lang="en-US" altLang="ko-KR" sz="1800" dirty="0"/>
              <a:t>Module &amp; VariableCourse) </a:t>
            </a:r>
            <a:br>
              <a:rPr lang="en-US" altLang="ko-KR" sz="1800" dirty="0"/>
            </a:br>
            <a:r>
              <a:rPr lang="en-US" altLang="ko-KR" sz="1800" dirty="0"/>
              <a:t>- Rho geun </a:t>
            </a:r>
            <a:r>
              <a:rPr lang="en-US" altLang="ko-KR" sz="1800" dirty="0" smtClean="0"/>
              <a:t>tack(TutorialConcept </a:t>
            </a:r>
            <a:r>
              <a:rPr lang="en-US" altLang="ko-KR" sz="1800" dirty="0"/>
              <a:t>Module &amp; VariableCourse)</a:t>
            </a:r>
            <a:br>
              <a:rPr lang="en-US" altLang="ko-KR" sz="1800" dirty="0"/>
            </a:br>
            <a:endParaRPr kumimoji="1" lang="ko-KR" altLang="en-US" sz="1800" dirty="0"/>
          </a:p>
        </p:txBody>
      </p:sp>
      <p:graphicFrame>
        <p:nvGraphicFramePr>
          <p:cNvPr id="5" name="표 4"/>
          <p:cNvGraphicFramePr>
            <a:graphicFrameLocks noGrp="1"/>
          </p:cNvGraphicFramePr>
          <p:nvPr>
            <p:extLst>
              <p:ext uri="{D42A27DB-BD31-4B8C-83A1-F6EECF244321}">
                <p14:modId xmlns:p14="http://schemas.microsoft.com/office/powerpoint/2010/main" val="3866985629"/>
              </p:ext>
            </p:extLst>
          </p:nvPr>
        </p:nvGraphicFramePr>
        <p:xfrm>
          <a:off x="538843" y="2000240"/>
          <a:ext cx="7728857" cy="4770120"/>
        </p:xfrm>
        <a:graphic>
          <a:graphicData uri="http://schemas.openxmlformats.org/drawingml/2006/table">
            <a:tbl>
              <a:tblPr firstRow="1" bandRow="1">
                <a:tableStyleId>{5C22544A-7EE6-4342-B048-85BDC9FD1C3A}</a:tableStyleId>
              </a:tblPr>
              <a:tblGrid>
                <a:gridCol w="1505033">
                  <a:extLst>
                    <a:ext uri="{9D8B030D-6E8A-4147-A177-3AD203B41FA5}">
                      <a16:colId xmlns:a16="http://schemas.microsoft.com/office/drawing/2014/main" val="20000"/>
                    </a:ext>
                  </a:extLst>
                </a:gridCol>
                <a:gridCol w="1968992">
                  <a:extLst>
                    <a:ext uri="{9D8B030D-6E8A-4147-A177-3AD203B41FA5}">
                      <a16:colId xmlns:a16="http://schemas.microsoft.com/office/drawing/2014/main" val="20001"/>
                    </a:ext>
                  </a:extLst>
                </a:gridCol>
                <a:gridCol w="2048204">
                  <a:extLst>
                    <a:ext uri="{9D8B030D-6E8A-4147-A177-3AD203B41FA5}">
                      <a16:colId xmlns:a16="http://schemas.microsoft.com/office/drawing/2014/main" val="20002"/>
                    </a:ext>
                  </a:extLst>
                </a:gridCol>
                <a:gridCol w="2206628">
                  <a:extLst>
                    <a:ext uri="{9D8B030D-6E8A-4147-A177-3AD203B41FA5}">
                      <a16:colId xmlns:a16="http://schemas.microsoft.com/office/drawing/2014/main" val="20003"/>
                    </a:ext>
                  </a:extLst>
                </a:gridCol>
              </a:tblGrid>
              <a:tr h="182880">
                <a:tc rowSpan="2">
                  <a:txBody>
                    <a:bodyPr/>
                    <a:lstStyle/>
                    <a:p>
                      <a:pPr algn="ctr" latinLnBrk="1"/>
                      <a:r>
                        <a:rPr lang="en-US" altLang="ko-KR" dirty="0" smtClean="0"/>
                        <a:t>Activity</a:t>
                      </a:r>
                      <a:endParaRPr lang="ko-KR" altLang="en-US" dirty="0"/>
                    </a:p>
                  </a:txBody>
                  <a:tcPr marL="68580" marR="68580">
                    <a:lnT w="12700" cap="flat" cmpd="sng" algn="ctr">
                      <a:solidFill>
                        <a:schemeClr val="tx1"/>
                      </a:solidFill>
                      <a:prstDash val="solid"/>
                      <a:round/>
                      <a:headEnd type="none" w="med" len="med"/>
                      <a:tailEnd type="none" w="med" len="med"/>
                    </a:lnT>
                  </a:tcPr>
                </a:tc>
                <a:tc>
                  <a:txBody>
                    <a:bodyPr/>
                    <a:lstStyle/>
                    <a:p>
                      <a:pPr algn="ctr" latinLnBrk="1"/>
                      <a:r>
                        <a:rPr lang="en-US" altLang="ko-KR" dirty="0" smtClean="0"/>
                        <a:t>April</a:t>
                      </a:r>
                      <a:endParaRPr lang="ko-KR" altLang="en-US" dirty="0"/>
                    </a:p>
                  </a:txBody>
                  <a:tcPr marL="68580" marR="68580">
                    <a:lnT w="12700" cap="flat" cmpd="sng" algn="ctr">
                      <a:solidFill>
                        <a:schemeClr val="tx1"/>
                      </a:solidFill>
                      <a:prstDash val="solid"/>
                      <a:round/>
                      <a:headEnd type="none" w="med" len="med"/>
                      <a:tailEnd type="none" w="med" len="med"/>
                    </a:lnT>
                  </a:tcPr>
                </a:tc>
                <a:tc>
                  <a:txBody>
                    <a:bodyPr/>
                    <a:lstStyle/>
                    <a:p>
                      <a:pPr algn="ctr" latinLnBrk="1"/>
                      <a:r>
                        <a:rPr lang="en-US" altLang="ko-KR" dirty="0" smtClean="0"/>
                        <a:t>May</a:t>
                      </a:r>
                      <a:endParaRPr lang="ko-KR" altLang="en-US" dirty="0"/>
                    </a:p>
                  </a:txBody>
                  <a:tcPr marL="68580" marR="68580">
                    <a:lnT w="12700" cap="flat" cmpd="sng" algn="ctr">
                      <a:solidFill>
                        <a:schemeClr val="tx1"/>
                      </a:solidFill>
                      <a:prstDash val="solid"/>
                      <a:round/>
                      <a:headEnd type="none" w="med" len="med"/>
                      <a:tailEnd type="none" w="med" len="med"/>
                    </a:lnT>
                  </a:tcPr>
                </a:tc>
                <a:tc>
                  <a:txBody>
                    <a:bodyPr/>
                    <a:lstStyle/>
                    <a:p>
                      <a:pPr algn="ctr" latinLnBrk="1"/>
                      <a:r>
                        <a:rPr lang="en-US" altLang="ko-KR" dirty="0" smtClean="0"/>
                        <a:t>June</a:t>
                      </a:r>
                      <a:endParaRPr lang="ko-KR" altLang="en-US" dirty="0"/>
                    </a:p>
                  </a:txBody>
                  <a:tcPr marL="68580" marR="6858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82880">
                <a:tc vMerge="1">
                  <a:txBody>
                    <a:bodyPr/>
                    <a:lstStyle/>
                    <a:p>
                      <a:pPr latinLnBrk="1"/>
                      <a:endParaRPr lang="ko-KR" altLang="en-US"/>
                    </a:p>
                  </a:txBody>
                  <a:tcPr/>
                </a:tc>
                <a:tc>
                  <a:txBody>
                    <a:bodyPr/>
                    <a:lstStyle/>
                    <a:p>
                      <a:pPr algn="l" latinLnBrk="1"/>
                      <a:r>
                        <a:rPr lang="en-US" altLang="ko-KR" sz="1400" dirty="0" smtClean="0"/>
                        <a:t>1w </a:t>
                      </a:r>
                      <a:r>
                        <a:rPr lang="en-US" altLang="ko-KR" sz="1400" baseline="0" dirty="0" smtClean="0"/>
                        <a:t>     2w</a:t>
                      </a:r>
                      <a:r>
                        <a:rPr lang="en-US" altLang="ko-KR" sz="1400" dirty="0" smtClean="0"/>
                        <a:t>      3w       4w</a:t>
                      </a:r>
                      <a:endParaRPr lang="ko-KR" altLang="en-US" sz="1400" dirty="0"/>
                    </a:p>
                  </a:txBody>
                  <a:tcPr marL="68580" marR="68580"/>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t>1w </a:t>
                      </a:r>
                      <a:r>
                        <a:rPr lang="en-US" altLang="ko-KR" sz="1400" baseline="0" dirty="0" smtClean="0"/>
                        <a:t>     2w</a:t>
                      </a:r>
                      <a:r>
                        <a:rPr lang="en-US" altLang="ko-KR" sz="1400" dirty="0" smtClean="0"/>
                        <a:t>      3w       4w</a:t>
                      </a:r>
                      <a:endParaRPr lang="ko-KR" altLang="en-US" sz="1400" dirty="0" smtClean="0"/>
                    </a:p>
                  </a:txBody>
                  <a:tcPr marL="68580" marR="68580"/>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t>1w </a:t>
                      </a:r>
                      <a:r>
                        <a:rPr lang="en-US" altLang="ko-KR" sz="1400" baseline="0" dirty="0" smtClean="0"/>
                        <a:t>     2w</a:t>
                      </a:r>
                      <a:r>
                        <a:rPr lang="en-US" altLang="ko-KR" sz="1400" dirty="0" smtClean="0"/>
                        <a:t>      3w       4w</a:t>
                      </a:r>
                      <a:endParaRPr lang="ko-KR" altLang="en-US" sz="1400" dirty="0" smtClean="0"/>
                    </a:p>
                  </a:txBody>
                  <a:tcPr marL="68580" marR="68580"/>
                </a:tc>
                <a:extLst>
                  <a:ext uri="{0D108BD9-81ED-4DB2-BD59-A6C34878D82A}">
                    <a16:rowId xmlns:a16="http://schemas.microsoft.com/office/drawing/2014/main" val="10001"/>
                  </a:ext>
                </a:extLst>
              </a:tr>
              <a:tr h="370840">
                <a:tc>
                  <a:txBody>
                    <a:bodyPr/>
                    <a:lstStyle/>
                    <a:p>
                      <a:pPr algn="ctr" latinLnBrk="1"/>
                      <a:r>
                        <a:rPr lang="en-US" altLang="ko-KR" sz="1400" dirty="0" smtClean="0"/>
                        <a:t>Theme</a:t>
                      </a:r>
                      <a:r>
                        <a:rPr lang="en-US" altLang="ko-KR" sz="1400" baseline="0" dirty="0" smtClean="0"/>
                        <a:t> select</a:t>
                      </a:r>
                      <a:endParaRPr lang="ko-KR" altLang="en-US" sz="1400" dirty="0"/>
                    </a:p>
                  </a:txBody>
                  <a:tcPr marL="68580" marR="68580"/>
                </a:tc>
                <a:tc>
                  <a:txBody>
                    <a:bodyPr/>
                    <a:lstStyle/>
                    <a:p>
                      <a:pPr algn="l" latinLnBrk="1"/>
                      <a:endParaRPr lang="ko-KR" altLang="en-US" b="1" dirty="0">
                        <a:solidFill>
                          <a:srgbClr val="FFFF00"/>
                        </a:solidFill>
                      </a:endParaRPr>
                    </a:p>
                  </a:txBody>
                  <a:tcPr marL="68580" marR="68580"/>
                </a:tc>
                <a:tc>
                  <a:txBody>
                    <a:bodyPr/>
                    <a:lstStyle/>
                    <a:p>
                      <a:pPr algn="ctr" latinLnBrk="1"/>
                      <a:endParaRPr lang="ko-KR" altLang="en-US" dirty="0"/>
                    </a:p>
                  </a:txBody>
                  <a:tcPr marL="68580" marR="68580"/>
                </a:tc>
                <a:tc>
                  <a:txBody>
                    <a:bodyPr/>
                    <a:lstStyle/>
                    <a:p>
                      <a:pPr algn="ctr" latinLnBrk="1"/>
                      <a:endParaRPr lang="ko-KR" altLang="en-US"/>
                    </a:p>
                  </a:txBody>
                  <a:tcPr marL="68580" marR="68580"/>
                </a:tc>
                <a:extLst>
                  <a:ext uri="{0D108BD9-81ED-4DB2-BD59-A6C34878D82A}">
                    <a16:rowId xmlns:a16="http://schemas.microsoft.com/office/drawing/2014/main" val="10002"/>
                  </a:ext>
                </a:extLst>
              </a:tr>
              <a:tr h="370840">
                <a:tc>
                  <a:txBody>
                    <a:bodyPr/>
                    <a:lstStyle/>
                    <a:p>
                      <a:pPr algn="ctr" latinLnBrk="1"/>
                      <a:r>
                        <a:rPr lang="en-US" altLang="ko-KR" sz="1400" dirty="0" smtClean="0"/>
                        <a:t>Project Planning</a:t>
                      </a:r>
                      <a:endParaRPr lang="ko-KR" altLang="en-US" sz="1400" dirty="0"/>
                    </a:p>
                  </a:txBody>
                  <a:tcPr marL="68580" marR="68580"/>
                </a:tc>
                <a:tc>
                  <a:txBody>
                    <a:bodyPr/>
                    <a:lstStyle/>
                    <a:p>
                      <a:pPr algn="ctr" latinLnBrk="1"/>
                      <a:endParaRPr lang="ko-KR" altLang="en-US" dirty="0"/>
                    </a:p>
                  </a:txBody>
                  <a:tcPr marL="68580" marR="68580"/>
                </a:tc>
                <a:tc>
                  <a:txBody>
                    <a:bodyPr/>
                    <a:lstStyle/>
                    <a:p>
                      <a:pPr algn="ctr" latinLnBrk="1"/>
                      <a:endParaRPr lang="ko-KR" altLang="en-US" dirty="0"/>
                    </a:p>
                  </a:txBody>
                  <a:tcPr marL="68580" marR="68580"/>
                </a:tc>
                <a:tc>
                  <a:txBody>
                    <a:bodyPr/>
                    <a:lstStyle/>
                    <a:p>
                      <a:pPr algn="ctr" latinLnBrk="1"/>
                      <a:endParaRPr lang="ko-KR" altLang="en-US" dirty="0"/>
                    </a:p>
                  </a:txBody>
                  <a:tcPr marL="68580" marR="68580"/>
                </a:tc>
                <a:extLst>
                  <a:ext uri="{0D108BD9-81ED-4DB2-BD59-A6C34878D82A}">
                    <a16:rowId xmlns:a16="http://schemas.microsoft.com/office/drawing/2014/main" val="10003"/>
                  </a:ext>
                </a:extLst>
              </a:tr>
              <a:tr h="0">
                <a:tc>
                  <a:txBody>
                    <a:bodyPr/>
                    <a:lstStyle/>
                    <a:p>
                      <a:pPr algn="ctr" latinLnBrk="1"/>
                      <a:r>
                        <a:rPr lang="en-US" altLang="ko-KR" sz="1400" dirty="0" smtClean="0"/>
                        <a:t>Specification</a:t>
                      </a:r>
                      <a:endParaRPr lang="ko-KR" altLang="en-US" sz="1400" dirty="0"/>
                    </a:p>
                  </a:txBody>
                  <a:tcPr marL="68580" marR="68580"/>
                </a:tc>
                <a:tc>
                  <a:txBody>
                    <a:bodyPr/>
                    <a:lstStyle/>
                    <a:p>
                      <a:pPr algn="ctr" latinLnBrk="1"/>
                      <a:endParaRPr lang="ko-KR" altLang="en-US" dirty="0"/>
                    </a:p>
                  </a:txBody>
                  <a:tcPr marL="68580" marR="68580"/>
                </a:tc>
                <a:tc>
                  <a:txBody>
                    <a:bodyPr/>
                    <a:lstStyle/>
                    <a:p>
                      <a:pPr algn="ctr" latinLnBrk="1"/>
                      <a:endParaRPr lang="ko-KR" altLang="en-US" dirty="0"/>
                    </a:p>
                  </a:txBody>
                  <a:tcPr marL="68580" marR="68580"/>
                </a:tc>
                <a:tc>
                  <a:txBody>
                    <a:bodyPr/>
                    <a:lstStyle/>
                    <a:p>
                      <a:pPr algn="ctr" latinLnBrk="1"/>
                      <a:endParaRPr lang="ko-KR" altLang="en-US"/>
                    </a:p>
                  </a:txBody>
                  <a:tcPr marL="68580" marR="68580"/>
                </a:tc>
                <a:extLst>
                  <a:ext uri="{0D108BD9-81ED-4DB2-BD59-A6C34878D82A}">
                    <a16:rowId xmlns:a16="http://schemas.microsoft.com/office/drawing/2014/main" val="10004"/>
                  </a:ext>
                </a:extLst>
              </a:tr>
              <a:tr h="370840">
                <a:tc>
                  <a:txBody>
                    <a:bodyPr/>
                    <a:lstStyle/>
                    <a:p>
                      <a:pPr algn="ctr" latinLnBrk="1"/>
                      <a:r>
                        <a:rPr lang="en-US" altLang="ko-KR" sz="1400" dirty="0" smtClean="0"/>
                        <a:t>1st Implementation</a:t>
                      </a:r>
                    </a:p>
                    <a:p>
                      <a:pPr algn="ctr" latinLnBrk="1"/>
                      <a:r>
                        <a:rPr lang="en-US" altLang="ko-KR" sz="1400" dirty="0" smtClean="0"/>
                        <a:t>(Just</a:t>
                      </a:r>
                      <a:r>
                        <a:rPr lang="en-US" altLang="ko-KR" sz="1400" baseline="0" dirty="0" smtClean="0"/>
                        <a:t> before the GUI)</a:t>
                      </a:r>
                      <a:endParaRPr lang="ko-KR" altLang="en-US" sz="1400" dirty="0"/>
                    </a:p>
                  </a:txBody>
                  <a:tcPr marL="68580" marR="68580"/>
                </a:tc>
                <a:tc>
                  <a:txBody>
                    <a:bodyPr/>
                    <a:lstStyle/>
                    <a:p>
                      <a:pPr algn="ctr" latinLnBrk="1"/>
                      <a:endParaRPr lang="ko-KR" altLang="en-US" dirty="0"/>
                    </a:p>
                  </a:txBody>
                  <a:tcPr marL="68580" marR="68580"/>
                </a:tc>
                <a:tc>
                  <a:txBody>
                    <a:bodyPr/>
                    <a:lstStyle/>
                    <a:p>
                      <a:pPr algn="ctr" latinLnBrk="1"/>
                      <a:endParaRPr lang="ko-KR" altLang="en-US" dirty="0"/>
                    </a:p>
                  </a:txBody>
                  <a:tcPr marL="68580" marR="68580"/>
                </a:tc>
                <a:tc>
                  <a:txBody>
                    <a:bodyPr/>
                    <a:lstStyle/>
                    <a:p>
                      <a:pPr algn="ctr" latinLnBrk="1"/>
                      <a:endParaRPr lang="ko-KR" altLang="en-US" dirty="0"/>
                    </a:p>
                  </a:txBody>
                  <a:tcPr marL="68580" marR="68580"/>
                </a:tc>
                <a:extLst>
                  <a:ext uri="{0D108BD9-81ED-4DB2-BD59-A6C34878D82A}">
                    <a16:rowId xmlns:a16="http://schemas.microsoft.com/office/drawing/2014/main" val="10005"/>
                  </a:ext>
                </a:extLst>
              </a:tr>
              <a:tr h="370840">
                <a:tc>
                  <a:txBody>
                    <a:bodyPr/>
                    <a:lstStyle/>
                    <a:p>
                      <a:pPr algn="ctr" latinLnBrk="1"/>
                      <a:r>
                        <a:rPr lang="en-US" altLang="ko-KR" sz="1400" dirty="0" smtClean="0"/>
                        <a:t>Mid-</a:t>
                      </a:r>
                      <a:r>
                        <a:rPr lang="en-US" altLang="ko-KR" sz="1400" baseline="0" dirty="0" smtClean="0"/>
                        <a:t>Review</a:t>
                      </a:r>
                      <a:endParaRPr lang="ko-KR" altLang="en-US" sz="1400" dirty="0"/>
                    </a:p>
                  </a:txBody>
                  <a:tcPr marL="68580" marR="68580"/>
                </a:tc>
                <a:tc>
                  <a:txBody>
                    <a:bodyPr/>
                    <a:lstStyle/>
                    <a:p>
                      <a:pPr algn="ctr" latinLnBrk="1"/>
                      <a:endParaRPr lang="ko-KR" altLang="en-US" dirty="0"/>
                    </a:p>
                  </a:txBody>
                  <a:tcPr marL="68580" marR="68580"/>
                </a:tc>
                <a:tc>
                  <a:txBody>
                    <a:bodyPr/>
                    <a:lstStyle/>
                    <a:p>
                      <a:pPr algn="ctr" latinLnBrk="1"/>
                      <a:endParaRPr lang="ko-KR" altLang="en-US" dirty="0"/>
                    </a:p>
                  </a:txBody>
                  <a:tcPr marL="68580" marR="68580"/>
                </a:tc>
                <a:tc>
                  <a:txBody>
                    <a:bodyPr/>
                    <a:lstStyle/>
                    <a:p>
                      <a:pPr algn="ctr" latinLnBrk="1"/>
                      <a:endParaRPr lang="ko-KR" altLang="en-US" dirty="0"/>
                    </a:p>
                  </a:txBody>
                  <a:tcPr marL="68580" marR="68580"/>
                </a:tc>
                <a:extLst>
                  <a:ext uri="{0D108BD9-81ED-4DB2-BD59-A6C34878D82A}">
                    <a16:rowId xmlns:a16="http://schemas.microsoft.com/office/drawing/2014/main" val="10006"/>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t>2nd Implementation</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t>(GUI</a:t>
                      </a:r>
                      <a:r>
                        <a:rPr lang="ko-KR" altLang="en-US" sz="1400" dirty="0" smtClean="0"/>
                        <a:t> </a:t>
                      </a:r>
                      <a:r>
                        <a:rPr lang="en-US" altLang="ko-KR" sz="1400" dirty="0" smtClean="0"/>
                        <a:t>Implementation)</a:t>
                      </a:r>
                      <a:endParaRPr lang="ko-KR" altLang="en-US" sz="1400" dirty="0" smtClean="0"/>
                    </a:p>
                  </a:txBody>
                  <a:tcPr marL="68580" marR="68580"/>
                </a:tc>
                <a:tc>
                  <a:txBody>
                    <a:bodyPr/>
                    <a:lstStyle/>
                    <a:p>
                      <a:pPr algn="ctr" latinLnBrk="1"/>
                      <a:endParaRPr lang="ko-KR" altLang="en-US" dirty="0"/>
                    </a:p>
                  </a:txBody>
                  <a:tcPr marL="68580" marR="68580"/>
                </a:tc>
                <a:tc>
                  <a:txBody>
                    <a:bodyPr/>
                    <a:lstStyle/>
                    <a:p>
                      <a:pPr algn="ctr" latinLnBrk="1"/>
                      <a:endParaRPr lang="ko-KR" altLang="en-US" dirty="0"/>
                    </a:p>
                  </a:txBody>
                  <a:tcPr marL="68580" marR="68580"/>
                </a:tc>
                <a:tc>
                  <a:txBody>
                    <a:bodyPr/>
                    <a:lstStyle/>
                    <a:p>
                      <a:pPr algn="ctr" latinLnBrk="1"/>
                      <a:endParaRPr lang="ko-KR" altLang="en-US" dirty="0"/>
                    </a:p>
                  </a:txBody>
                  <a:tcPr marL="68580" marR="68580"/>
                </a:tc>
                <a:extLst>
                  <a:ext uri="{0D108BD9-81ED-4DB2-BD59-A6C34878D82A}">
                    <a16:rowId xmlns:a16="http://schemas.microsoft.com/office/drawing/2014/main" val="10007"/>
                  </a:ext>
                </a:extLst>
              </a:tr>
              <a:tr h="370840">
                <a:tc>
                  <a:txBody>
                    <a:bodyPr/>
                    <a:lstStyle/>
                    <a:p>
                      <a:pPr algn="ctr" latinLnBrk="1"/>
                      <a:r>
                        <a:rPr lang="en-US" altLang="ko-KR" sz="1400" dirty="0" smtClean="0"/>
                        <a:t>Final</a:t>
                      </a:r>
                      <a:r>
                        <a:rPr lang="ko-KR" altLang="en-US" sz="1400" dirty="0" smtClean="0"/>
                        <a:t> </a:t>
                      </a:r>
                      <a:r>
                        <a:rPr lang="en-US" altLang="ko-KR" sz="1400" dirty="0" smtClean="0"/>
                        <a:t>Wrap-up&amp; Presentation</a:t>
                      </a:r>
                      <a:endParaRPr lang="ko-KR" altLang="en-US" sz="1400" dirty="0"/>
                    </a:p>
                  </a:txBody>
                  <a:tcPr marL="68580" marR="68580"/>
                </a:tc>
                <a:tc>
                  <a:txBody>
                    <a:bodyPr/>
                    <a:lstStyle/>
                    <a:p>
                      <a:pPr algn="ctr" latinLnBrk="1"/>
                      <a:endParaRPr lang="ko-KR" altLang="en-US" dirty="0"/>
                    </a:p>
                  </a:txBody>
                  <a:tcPr marL="68580" marR="68580"/>
                </a:tc>
                <a:tc>
                  <a:txBody>
                    <a:bodyPr/>
                    <a:lstStyle/>
                    <a:p>
                      <a:pPr algn="ctr" latinLnBrk="1"/>
                      <a:endParaRPr lang="ko-KR" altLang="en-US"/>
                    </a:p>
                  </a:txBody>
                  <a:tcPr marL="68580" marR="68580"/>
                </a:tc>
                <a:tc>
                  <a:txBody>
                    <a:bodyPr/>
                    <a:lstStyle/>
                    <a:p>
                      <a:pPr algn="ctr" latinLnBrk="1"/>
                      <a:endParaRPr lang="ko-KR" altLang="en-US" dirty="0"/>
                    </a:p>
                  </a:txBody>
                  <a:tcPr marL="68580" marR="68580"/>
                </a:tc>
                <a:extLst>
                  <a:ext uri="{0D108BD9-81ED-4DB2-BD59-A6C34878D82A}">
                    <a16:rowId xmlns:a16="http://schemas.microsoft.com/office/drawing/2014/main" val="10008"/>
                  </a:ext>
                </a:extLst>
              </a:tr>
            </a:tbl>
          </a:graphicData>
        </a:graphic>
      </p:graphicFrame>
      <p:sp>
        <p:nvSpPr>
          <p:cNvPr id="8" name="오른쪽 화살표[R] 7"/>
          <p:cNvSpPr/>
          <p:nvPr/>
        </p:nvSpPr>
        <p:spPr>
          <a:xfrm>
            <a:off x="2102689" y="2857496"/>
            <a:ext cx="733806" cy="353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오른쪽 화살표[R] 8"/>
          <p:cNvSpPr/>
          <p:nvPr/>
        </p:nvSpPr>
        <p:spPr>
          <a:xfrm>
            <a:off x="2521070" y="3289631"/>
            <a:ext cx="733806" cy="353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오른쪽 화살표[R] 9"/>
          <p:cNvSpPr/>
          <p:nvPr/>
        </p:nvSpPr>
        <p:spPr>
          <a:xfrm>
            <a:off x="3071802" y="3643314"/>
            <a:ext cx="942437" cy="353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오른쪽 화살표[R] 10"/>
          <p:cNvSpPr/>
          <p:nvPr/>
        </p:nvSpPr>
        <p:spPr>
          <a:xfrm>
            <a:off x="4036369" y="4289763"/>
            <a:ext cx="1378863" cy="353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오른쪽 화살표[R] 11"/>
          <p:cNvSpPr/>
          <p:nvPr/>
        </p:nvSpPr>
        <p:spPr>
          <a:xfrm>
            <a:off x="5432646" y="5647085"/>
            <a:ext cx="1853998" cy="353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오른쪽 화살표[R] 12"/>
          <p:cNvSpPr/>
          <p:nvPr/>
        </p:nvSpPr>
        <p:spPr>
          <a:xfrm>
            <a:off x="5338392" y="4932705"/>
            <a:ext cx="733806" cy="353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오른쪽 화살표[R] 13"/>
          <p:cNvSpPr/>
          <p:nvPr/>
        </p:nvSpPr>
        <p:spPr>
          <a:xfrm>
            <a:off x="7324380" y="6215082"/>
            <a:ext cx="890958" cy="353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6" name="TextBox 15"/>
          <p:cNvSpPr txBox="1"/>
          <p:nvPr/>
        </p:nvSpPr>
        <p:spPr>
          <a:xfrm>
            <a:off x="362016" y="35113"/>
            <a:ext cx="6912768" cy="523220"/>
          </a:xfrm>
          <a:prstGeom prst="rect">
            <a:avLst/>
          </a:prstGeom>
          <a:noFill/>
        </p:spPr>
        <p:txBody>
          <a:bodyPr wrap="square">
            <a:spAutoFit/>
          </a:bodyPr>
          <a:lstStyle/>
          <a:p>
            <a:r>
              <a:rPr lang="en-US" altLang="ko-KR" sz="2800" dirty="0" smtClean="0">
                <a:solidFill>
                  <a:schemeClr val="tx1">
                    <a:lumMod val="85000"/>
                    <a:lumOff val="15000"/>
                  </a:schemeClr>
                </a:solidFill>
                <a:ea typeface="맑은 고딕"/>
              </a:rPr>
              <a:t>04&amp;05 </a:t>
            </a:r>
            <a:r>
              <a:rPr lang="en-US" altLang="ko-KR" sz="2800" dirty="0" smtClean="0"/>
              <a:t>Team member </a:t>
            </a:r>
            <a:r>
              <a:rPr lang="en-US" altLang="ko-KR" sz="2800" dirty="0"/>
              <a:t>roles &amp; schedule</a:t>
            </a:r>
            <a:endParaRPr lang="ko-KR" altLang="en-US" sz="2800" dirty="0"/>
          </a:p>
        </p:txBody>
      </p:sp>
      <p:cxnSp>
        <p:nvCxnSpPr>
          <p:cNvPr id="17" name="직선 연결선 16"/>
          <p:cNvCxnSpPr/>
          <p:nvPr/>
        </p:nvCxnSpPr>
        <p:spPr>
          <a:xfrm>
            <a:off x="362016" y="558333"/>
            <a:ext cx="8280920" cy="0"/>
          </a:xfrm>
          <a:prstGeom prst="line">
            <a:avLst/>
          </a:prstGeom>
          <a:ln w="44450" cmpd="sng">
            <a:solidFill>
              <a:srgbClr val="FFCD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230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5736" y="2824361"/>
            <a:ext cx="4680520" cy="830997"/>
          </a:xfrm>
          <a:prstGeom prst="rect">
            <a:avLst/>
          </a:prstGeom>
          <a:noFill/>
        </p:spPr>
        <p:txBody>
          <a:bodyPr wrap="square">
            <a:spAutoFit/>
          </a:bodyPr>
          <a:lstStyle/>
          <a:p>
            <a:pPr algn="ctr"/>
            <a:r>
              <a:rPr lang="en-US" altLang="ko-KR" sz="4800" dirty="0" smtClean="0">
                <a:solidFill>
                  <a:srgbClr val="1D62F0"/>
                </a:solidFill>
                <a:latin typeface="맑은 고딕"/>
                <a:ea typeface="맑은 고딕"/>
              </a:rPr>
              <a:t>Thank you!! </a:t>
            </a:r>
          </a:p>
        </p:txBody>
      </p:sp>
      <p:cxnSp>
        <p:nvCxnSpPr>
          <p:cNvPr id="11" name="직선 연결선 10"/>
          <p:cNvCxnSpPr/>
          <p:nvPr/>
        </p:nvCxnSpPr>
        <p:spPr>
          <a:xfrm>
            <a:off x="2195736" y="2708920"/>
            <a:ext cx="4680000" cy="0"/>
          </a:xfrm>
          <a:prstGeom prst="line">
            <a:avLst/>
          </a:prstGeom>
          <a:ln w="38100">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2195736" y="2756545"/>
            <a:ext cx="4680000" cy="0"/>
          </a:xfrm>
          <a:prstGeom prst="line">
            <a:avLst/>
          </a:prstGeom>
          <a:ln>
            <a:solidFill>
              <a:srgbClr val="1D62F0"/>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a:off x="2195736" y="3861048"/>
            <a:ext cx="4680000" cy="0"/>
          </a:xfrm>
          <a:prstGeom prst="line">
            <a:avLst/>
          </a:prstGeom>
          <a:ln w="44450" cmpd="sng">
            <a:solidFill>
              <a:srgbClr val="FFCD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p:cNvSpPr txBox="1"/>
          <p:nvPr/>
        </p:nvSpPr>
        <p:spPr>
          <a:xfrm>
            <a:off x="323528" y="491173"/>
            <a:ext cx="6912768" cy="646331"/>
          </a:xfrm>
          <a:prstGeom prst="rect">
            <a:avLst/>
          </a:prstGeom>
          <a:noFill/>
        </p:spPr>
        <p:txBody>
          <a:bodyPr wrap="square">
            <a:spAutoFit/>
          </a:bodyPr>
          <a:lstStyle/>
          <a:p>
            <a:pPr lvl="0"/>
            <a:r>
              <a:rPr lang="en-US" altLang="ko-KR" sz="3600" dirty="0" smtClean="0">
                <a:solidFill>
                  <a:schemeClr val="tx1">
                    <a:lumMod val="85000"/>
                    <a:lumOff val="15000"/>
                  </a:schemeClr>
                </a:solidFill>
                <a:latin typeface="맑은 고딕"/>
                <a:ea typeface="맑은 고딕"/>
              </a:rPr>
              <a:t>CONTENTS</a:t>
            </a:r>
            <a:endParaRPr lang="ko-KR" altLang="en-US" sz="3600" dirty="0">
              <a:solidFill>
                <a:schemeClr val="tx1">
                  <a:lumMod val="85000"/>
                  <a:lumOff val="15000"/>
                </a:schemeClr>
              </a:solidFill>
              <a:latin typeface="맑은 고딕"/>
              <a:ea typeface="맑은 고딕"/>
            </a:endParaRPr>
          </a:p>
        </p:txBody>
      </p:sp>
      <p:grpSp>
        <p:nvGrpSpPr>
          <p:cNvPr id="93" name="그룹 92"/>
          <p:cNvGrpSpPr/>
          <p:nvPr/>
        </p:nvGrpSpPr>
        <p:grpSpPr>
          <a:xfrm>
            <a:off x="1079612" y="2384884"/>
            <a:ext cx="8365034" cy="2254200"/>
            <a:chOff x="856598" y="2297051"/>
            <a:chExt cx="7655870" cy="2383272"/>
          </a:xfrm>
        </p:grpSpPr>
        <p:sp>
          <p:nvSpPr>
            <p:cNvPr id="76" name="TextBox 28"/>
            <p:cNvSpPr txBox="1"/>
            <p:nvPr/>
          </p:nvSpPr>
          <p:spPr>
            <a:xfrm>
              <a:off x="6973768" y="3801745"/>
              <a:ext cx="1538700" cy="878578"/>
            </a:xfrm>
            <a:prstGeom prst="rect">
              <a:avLst/>
            </a:prstGeom>
            <a:noFill/>
          </p:spPr>
          <p:txBody>
            <a:bodyPr wrap="square">
              <a:spAutoFit/>
            </a:bodyPr>
            <a:lstStyle/>
            <a:p>
              <a:pPr lvl="0"/>
              <a:r>
                <a:rPr lang="en-US" altLang="ko-KR" sz="1600" dirty="0">
                  <a:solidFill>
                    <a:srgbClr val="1D62F0"/>
                  </a:solidFill>
                  <a:latin typeface="맑은 고딕"/>
                  <a:ea typeface="맑은 고딕"/>
                </a:rPr>
                <a:t>0</a:t>
              </a:r>
              <a:r>
                <a:rPr lang="ko-KR" altLang="en-US" sz="1600" dirty="0">
                  <a:solidFill>
                    <a:srgbClr val="1D62F0"/>
                  </a:solidFill>
                  <a:latin typeface="맑은 고딕"/>
                  <a:ea typeface="맑은 고딕"/>
                </a:rPr>
                <a:t>5</a:t>
              </a:r>
            </a:p>
            <a:p>
              <a:pPr lvl="0"/>
              <a:endParaRPr lang="en-US" altLang="ko-KR" sz="1600" dirty="0">
                <a:solidFill>
                  <a:schemeClr val="tx1">
                    <a:lumMod val="85000"/>
                    <a:lumOff val="15000"/>
                  </a:schemeClr>
                </a:solidFill>
                <a:latin typeface="맑은 고딕"/>
                <a:ea typeface="맑은 고딕"/>
              </a:endParaRPr>
            </a:p>
            <a:p>
              <a:pPr lvl="0"/>
              <a:endParaRPr lang="ko-KR" altLang="en-US" sz="1600" dirty="0">
                <a:solidFill>
                  <a:schemeClr val="tx1">
                    <a:lumMod val="85000"/>
                    <a:lumOff val="15000"/>
                  </a:schemeClr>
                </a:solidFill>
                <a:latin typeface="맑은 고딕"/>
                <a:ea typeface="맑은 고딕"/>
              </a:endParaRPr>
            </a:p>
          </p:txBody>
        </p:sp>
        <p:cxnSp>
          <p:nvCxnSpPr>
            <p:cNvPr id="54" name="직선 연결선 53"/>
            <p:cNvCxnSpPr/>
            <p:nvPr/>
          </p:nvCxnSpPr>
          <p:spPr>
            <a:xfrm>
              <a:off x="2562953" y="2541664"/>
              <a:ext cx="0" cy="1363960"/>
            </a:xfrm>
            <a:prstGeom prst="line">
              <a:avLst/>
            </a:prstGeom>
            <a:ln>
              <a:solidFill>
                <a:srgbClr val="1D62F0"/>
              </a:solidFill>
              <a:prstDash val="dash"/>
            </a:ln>
          </p:spPr>
          <p:style>
            <a:lnRef idx="1">
              <a:schemeClr val="accent1"/>
            </a:lnRef>
            <a:fillRef idx="0">
              <a:schemeClr val="accent1"/>
            </a:fillRef>
            <a:effectRef idx="0">
              <a:schemeClr val="accent1"/>
            </a:effectRef>
            <a:fontRef idx="minor">
              <a:schemeClr val="tx1"/>
            </a:fontRef>
          </p:style>
        </p:cxnSp>
        <p:grpSp>
          <p:nvGrpSpPr>
            <p:cNvPr id="65" name="그룹 64"/>
            <p:cNvGrpSpPr/>
            <p:nvPr/>
          </p:nvGrpSpPr>
          <p:grpSpPr>
            <a:xfrm>
              <a:off x="4025634" y="2302390"/>
              <a:ext cx="1683974" cy="436379"/>
              <a:chOff x="5350073" y="2329826"/>
              <a:chExt cx="1929659" cy="436379"/>
            </a:xfrm>
          </p:grpSpPr>
          <p:sp>
            <p:nvSpPr>
              <p:cNvPr id="48" name="직사각형 47"/>
              <p:cNvSpPr/>
              <p:nvPr/>
            </p:nvSpPr>
            <p:spPr>
              <a:xfrm rot="20700000">
                <a:off x="5350073" y="2637540"/>
                <a:ext cx="1800000" cy="128666"/>
              </a:xfrm>
              <a:prstGeom prst="rect">
                <a:avLst/>
              </a:prstGeom>
              <a:solidFill>
                <a:srgbClr val="1D62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grpSp>
            <p:nvGrpSpPr>
              <p:cNvPr id="44" name="그룹 43"/>
              <p:cNvGrpSpPr/>
              <p:nvPr/>
            </p:nvGrpSpPr>
            <p:grpSpPr>
              <a:xfrm>
                <a:off x="6991700" y="2329826"/>
                <a:ext cx="288032" cy="288032"/>
                <a:chOff x="1403648" y="1484784"/>
                <a:chExt cx="288032" cy="288032"/>
              </a:xfrm>
            </p:grpSpPr>
            <p:sp>
              <p:nvSpPr>
                <p:cNvPr id="45" name="타원 44"/>
                <p:cNvSpPr/>
                <p:nvPr/>
              </p:nvSpPr>
              <p:spPr>
                <a:xfrm>
                  <a:off x="1403648" y="1484784"/>
                  <a:ext cx="288032" cy="288032"/>
                </a:xfrm>
                <a:prstGeom prst="ellipse">
                  <a:avLst/>
                </a:prstGeom>
                <a:solidFill>
                  <a:srgbClr val="1D62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sp>
              <p:nvSpPr>
                <p:cNvPr id="46" name="타원 45"/>
                <p:cNvSpPr/>
                <p:nvPr/>
              </p:nvSpPr>
              <p:spPr>
                <a:xfrm>
                  <a:off x="1475656" y="155679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grpSp>
        </p:grpSp>
        <p:grpSp>
          <p:nvGrpSpPr>
            <p:cNvPr id="64" name="그룹 63"/>
            <p:cNvGrpSpPr/>
            <p:nvPr/>
          </p:nvGrpSpPr>
          <p:grpSpPr>
            <a:xfrm>
              <a:off x="2534094" y="2609335"/>
              <a:ext cx="1646282" cy="441411"/>
              <a:chOff x="3640930" y="2636775"/>
              <a:chExt cx="1886468" cy="441411"/>
            </a:xfrm>
          </p:grpSpPr>
          <p:sp>
            <p:nvSpPr>
              <p:cNvPr id="47" name="직사각형 46"/>
              <p:cNvSpPr/>
              <p:nvPr/>
            </p:nvSpPr>
            <p:spPr>
              <a:xfrm rot="900000">
                <a:off x="3640930" y="2636775"/>
                <a:ext cx="1800000" cy="128666"/>
              </a:xfrm>
              <a:prstGeom prst="rect">
                <a:avLst/>
              </a:prstGeom>
              <a:solidFill>
                <a:srgbClr val="1D62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grpSp>
            <p:nvGrpSpPr>
              <p:cNvPr id="26" name="그룹 25"/>
              <p:cNvGrpSpPr/>
              <p:nvPr/>
            </p:nvGrpSpPr>
            <p:grpSpPr>
              <a:xfrm rot="1800000">
                <a:off x="5239366" y="2790154"/>
                <a:ext cx="288032" cy="288032"/>
                <a:chOff x="1403648" y="1484784"/>
                <a:chExt cx="288032" cy="288032"/>
              </a:xfrm>
            </p:grpSpPr>
            <p:sp>
              <p:nvSpPr>
                <p:cNvPr id="27" name="타원 26"/>
                <p:cNvSpPr/>
                <p:nvPr/>
              </p:nvSpPr>
              <p:spPr>
                <a:xfrm>
                  <a:off x="1403648" y="1484784"/>
                  <a:ext cx="288032" cy="288032"/>
                </a:xfrm>
                <a:prstGeom prst="ellipse">
                  <a:avLst/>
                </a:prstGeom>
                <a:solidFill>
                  <a:srgbClr val="1D62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sp>
              <p:nvSpPr>
                <p:cNvPr id="35" name="타원 34"/>
                <p:cNvSpPr/>
                <p:nvPr/>
              </p:nvSpPr>
              <p:spPr>
                <a:xfrm>
                  <a:off x="1475656" y="155679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grpSp>
        </p:grpSp>
        <p:grpSp>
          <p:nvGrpSpPr>
            <p:cNvPr id="63" name="그룹 62"/>
            <p:cNvGrpSpPr/>
            <p:nvPr/>
          </p:nvGrpSpPr>
          <p:grpSpPr>
            <a:xfrm>
              <a:off x="1009318" y="2297051"/>
              <a:ext cx="1692281" cy="441713"/>
              <a:chOff x="1893691" y="2324492"/>
              <a:chExt cx="1939177" cy="441713"/>
            </a:xfrm>
          </p:grpSpPr>
          <p:sp>
            <p:nvSpPr>
              <p:cNvPr id="11" name="직사각형 10"/>
              <p:cNvSpPr/>
              <p:nvPr/>
            </p:nvSpPr>
            <p:spPr>
              <a:xfrm rot="20700000">
                <a:off x="1893691" y="2637540"/>
                <a:ext cx="1800000" cy="128666"/>
              </a:xfrm>
              <a:prstGeom prst="rect">
                <a:avLst/>
              </a:prstGeom>
              <a:solidFill>
                <a:srgbClr val="1D62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grpSp>
            <p:nvGrpSpPr>
              <p:cNvPr id="20" name="그룹 19"/>
              <p:cNvGrpSpPr/>
              <p:nvPr/>
            </p:nvGrpSpPr>
            <p:grpSpPr>
              <a:xfrm>
                <a:off x="3544836" y="2324492"/>
                <a:ext cx="288032" cy="288032"/>
                <a:chOff x="1403648" y="1484784"/>
                <a:chExt cx="288032" cy="288032"/>
              </a:xfrm>
            </p:grpSpPr>
            <p:sp>
              <p:nvSpPr>
                <p:cNvPr id="21" name="타원 20"/>
                <p:cNvSpPr/>
                <p:nvPr/>
              </p:nvSpPr>
              <p:spPr>
                <a:xfrm>
                  <a:off x="1403648" y="1484784"/>
                  <a:ext cx="288032" cy="288032"/>
                </a:xfrm>
                <a:prstGeom prst="ellipse">
                  <a:avLst/>
                </a:prstGeom>
                <a:solidFill>
                  <a:srgbClr val="1D62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sp>
              <p:nvSpPr>
                <p:cNvPr id="22" name="타원 21"/>
                <p:cNvSpPr/>
                <p:nvPr/>
              </p:nvSpPr>
              <p:spPr>
                <a:xfrm>
                  <a:off x="1475656" y="155679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grpSp>
        </p:grpSp>
        <p:grpSp>
          <p:nvGrpSpPr>
            <p:cNvPr id="18" name="그룹 17"/>
            <p:cNvGrpSpPr/>
            <p:nvPr/>
          </p:nvGrpSpPr>
          <p:grpSpPr>
            <a:xfrm>
              <a:off x="895868" y="2753490"/>
              <a:ext cx="251358" cy="288032"/>
              <a:chOff x="1403648" y="1484784"/>
              <a:chExt cx="288032" cy="288032"/>
            </a:xfrm>
          </p:grpSpPr>
          <p:sp>
            <p:nvSpPr>
              <p:cNvPr id="17" name="타원 16"/>
              <p:cNvSpPr/>
              <p:nvPr/>
            </p:nvSpPr>
            <p:spPr>
              <a:xfrm>
                <a:off x="1403648" y="1484784"/>
                <a:ext cx="288032" cy="288032"/>
              </a:xfrm>
              <a:prstGeom prst="ellipse">
                <a:avLst/>
              </a:prstGeom>
              <a:solidFill>
                <a:srgbClr val="1D62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sp>
            <p:nvSpPr>
              <p:cNvPr id="12" name="타원 11"/>
              <p:cNvSpPr/>
              <p:nvPr/>
            </p:nvSpPr>
            <p:spPr>
              <a:xfrm>
                <a:off x="1475656" y="155679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grpSp>
        <p:sp>
          <p:nvSpPr>
            <p:cNvPr id="4" name="TextBox 3"/>
            <p:cNvSpPr txBox="1"/>
            <p:nvPr/>
          </p:nvSpPr>
          <p:spPr>
            <a:xfrm>
              <a:off x="856598" y="3888355"/>
              <a:ext cx="1382474" cy="357939"/>
            </a:xfrm>
            <a:prstGeom prst="rect">
              <a:avLst/>
            </a:prstGeom>
            <a:noFill/>
          </p:spPr>
          <p:txBody>
            <a:bodyPr wrap="square">
              <a:spAutoFit/>
            </a:bodyPr>
            <a:lstStyle/>
            <a:p>
              <a:pPr lvl="0"/>
              <a:r>
                <a:rPr lang="en-US" altLang="ko-KR" sz="1600" dirty="0">
                  <a:solidFill>
                    <a:srgbClr val="1D62F0"/>
                  </a:solidFill>
                  <a:latin typeface="맑은 고딕"/>
                  <a:ea typeface="맑은 고딕"/>
                </a:rPr>
                <a:t>01</a:t>
              </a:r>
            </a:p>
          </p:txBody>
        </p:sp>
        <p:sp>
          <p:nvSpPr>
            <p:cNvPr id="28" name="TextBox 27"/>
            <p:cNvSpPr txBox="1"/>
            <p:nvPr/>
          </p:nvSpPr>
          <p:spPr>
            <a:xfrm>
              <a:off x="2398803" y="3907349"/>
              <a:ext cx="1476293" cy="357939"/>
            </a:xfrm>
            <a:prstGeom prst="rect">
              <a:avLst/>
            </a:prstGeom>
            <a:noFill/>
          </p:spPr>
          <p:txBody>
            <a:bodyPr wrap="square">
              <a:spAutoFit/>
            </a:bodyPr>
            <a:lstStyle/>
            <a:p>
              <a:pPr lvl="0"/>
              <a:r>
                <a:rPr lang="en-US" altLang="ko-KR" sz="1600" dirty="0">
                  <a:solidFill>
                    <a:srgbClr val="1D62F0"/>
                  </a:solidFill>
                  <a:latin typeface="맑은 고딕"/>
                  <a:ea typeface="맑은 고딕"/>
                </a:rPr>
                <a:t>02</a:t>
              </a:r>
            </a:p>
          </p:txBody>
        </p:sp>
        <p:sp>
          <p:nvSpPr>
            <p:cNvPr id="29" name="TextBox 28"/>
            <p:cNvSpPr txBox="1"/>
            <p:nvPr/>
          </p:nvSpPr>
          <p:spPr>
            <a:xfrm>
              <a:off x="3849335" y="3903868"/>
              <a:ext cx="1445320" cy="618258"/>
            </a:xfrm>
            <a:prstGeom prst="rect">
              <a:avLst/>
            </a:prstGeom>
            <a:noFill/>
          </p:spPr>
          <p:txBody>
            <a:bodyPr wrap="square">
              <a:spAutoFit/>
            </a:bodyPr>
            <a:lstStyle/>
            <a:p>
              <a:pPr lvl="0"/>
              <a:r>
                <a:rPr lang="en-US" altLang="ko-KR" sz="1600" dirty="0">
                  <a:solidFill>
                    <a:srgbClr val="1D62F0"/>
                  </a:solidFill>
                  <a:latin typeface="맑은 고딕"/>
                  <a:ea typeface="맑은 고딕"/>
                </a:rPr>
                <a:t>03</a:t>
              </a:r>
            </a:p>
            <a:p>
              <a:pPr lvl="0"/>
              <a:endParaRPr lang="ko-KR" altLang="en-US" sz="1600" dirty="0">
                <a:solidFill>
                  <a:schemeClr val="tx1">
                    <a:lumMod val="85000"/>
                    <a:lumOff val="15000"/>
                  </a:schemeClr>
                </a:solidFill>
                <a:ea typeface="맑은 고딕"/>
              </a:endParaRPr>
            </a:p>
          </p:txBody>
        </p:sp>
        <p:sp>
          <p:nvSpPr>
            <p:cNvPr id="30" name="TextBox 29"/>
            <p:cNvSpPr txBox="1"/>
            <p:nvPr/>
          </p:nvSpPr>
          <p:spPr>
            <a:xfrm>
              <a:off x="5357492" y="3905595"/>
              <a:ext cx="1496308" cy="357939"/>
            </a:xfrm>
            <a:prstGeom prst="rect">
              <a:avLst/>
            </a:prstGeom>
            <a:noFill/>
          </p:spPr>
          <p:txBody>
            <a:bodyPr wrap="square">
              <a:spAutoFit/>
            </a:bodyPr>
            <a:lstStyle/>
            <a:p>
              <a:pPr lvl="0"/>
              <a:r>
                <a:rPr lang="en-US" altLang="ko-KR" sz="1600" dirty="0">
                  <a:solidFill>
                    <a:srgbClr val="1D62F0"/>
                  </a:solidFill>
                  <a:latin typeface="맑은 고딕"/>
                  <a:ea typeface="맑은 고딕"/>
                </a:rPr>
                <a:t>04</a:t>
              </a:r>
            </a:p>
          </p:txBody>
        </p:sp>
        <p:cxnSp>
          <p:nvCxnSpPr>
            <p:cNvPr id="50" name="직선 연결선 49"/>
            <p:cNvCxnSpPr/>
            <p:nvPr/>
          </p:nvCxnSpPr>
          <p:spPr>
            <a:xfrm>
              <a:off x="1021545" y="3041528"/>
              <a:ext cx="0" cy="864000"/>
            </a:xfrm>
            <a:prstGeom prst="line">
              <a:avLst/>
            </a:prstGeom>
            <a:ln>
              <a:solidFill>
                <a:srgbClr val="1D62F0"/>
              </a:solidFill>
              <a:prstDash val="dash"/>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4037863" y="3041528"/>
              <a:ext cx="0" cy="864000"/>
            </a:xfrm>
            <a:prstGeom prst="line">
              <a:avLst/>
            </a:prstGeom>
            <a:ln>
              <a:solidFill>
                <a:srgbClr val="1D62F0"/>
              </a:solidFill>
              <a:prstDash val="dash"/>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a:xfrm>
              <a:off x="5546021" y="2541664"/>
              <a:ext cx="0" cy="1363960"/>
            </a:xfrm>
            <a:prstGeom prst="line">
              <a:avLst/>
            </a:prstGeom>
            <a:ln>
              <a:solidFill>
                <a:srgbClr val="1D62F0"/>
              </a:solidFill>
              <a:prstDash val="dash"/>
            </a:ln>
          </p:spPr>
          <p:style>
            <a:lnRef idx="1">
              <a:schemeClr val="accent1"/>
            </a:lnRef>
            <a:fillRef idx="0">
              <a:schemeClr val="accent1"/>
            </a:fillRef>
            <a:effectRef idx="0">
              <a:schemeClr val="accent1"/>
            </a:effectRef>
            <a:fontRef idx="minor">
              <a:schemeClr val="tx1"/>
            </a:fontRef>
          </p:style>
        </p:cxnSp>
        <p:grpSp>
          <p:nvGrpSpPr>
            <p:cNvPr id="71" name="그룹 63"/>
            <p:cNvGrpSpPr/>
            <p:nvPr/>
          </p:nvGrpSpPr>
          <p:grpSpPr>
            <a:xfrm>
              <a:off x="5640274" y="2600857"/>
              <a:ext cx="1646299" cy="441414"/>
              <a:chOff x="3640925" y="2636775"/>
              <a:chExt cx="1886485" cy="441414"/>
            </a:xfrm>
          </p:grpSpPr>
          <p:sp>
            <p:nvSpPr>
              <p:cNvPr id="72" name="직사각형 46"/>
              <p:cNvSpPr/>
              <p:nvPr/>
            </p:nvSpPr>
            <p:spPr>
              <a:xfrm rot="900000">
                <a:off x="3640925" y="2636775"/>
                <a:ext cx="1799998" cy="128666"/>
              </a:xfrm>
              <a:prstGeom prst="rect">
                <a:avLst/>
              </a:prstGeom>
              <a:solidFill>
                <a:srgbClr val="1D62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grpSp>
            <p:nvGrpSpPr>
              <p:cNvPr id="73" name="그룹 25"/>
              <p:cNvGrpSpPr/>
              <p:nvPr/>
            </p:nvGrpSpPr>
            <p:grpSpPr>
              <a:xfrm rot="1800000">
                <a:off x="5239378" y="2790157"/>
                <a:ext cx="288032" cy="288032"/>
                <a:chOff x="1403648" y="1484784"/>
                <a:chExt cx="288032" cy="288032"/>
              </a:xfrm>
            </p:grpSpPr>
            <p:sp>
              <p:nvSpPr>
                <p:cNvPr id="74" name="타원 26"/>
                <p:cNvSpPr/>
                <p:nvPr/>
              </p:nvSpPr>
              <p:spPr>
                <a:xfrm>
                  <a:off x="1403648" y="1484784"/>
                  <a:ext cx="288032" cy="288032"/>
                </a:xfrm>
                <a:prstGeom prst="ellipse">
                  <a:avLst/>
                </a:prstGeom>
                <a:solidFill>
                  <a:srgbClr val="1D62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sp>
              <p:nvSpPr>
                <p:cNvPr id="75" name="타원 34"/>
                <p:cNvSpPr/>
                <p:nvPr/>
              </p:nvSpPr>
              <p:spPr>
                <a:xfrm>
                  <a:off x="1475656" y="155679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latin typeface="맑은 고딕"/>
                    <a:ea typeface="맑은 고딕"/>
                  </a:endParaRPr>
                </a:p>
              </p:txBody>
            </p:sp>
          </p:grpSp>
        </p:grpSp>
        <p:cxnSp>
          <p:nvCxnSpPr>
            <p:cNvPr id="77" name="직선 연결선 55"/>
            <p:cNvCxnSpPr/>
            <p:nvPr/>
          </p:nvCxnSpPr>
          <p:spPr>
            <a:xfrm>
              <a:off x="7148440" y="2997000"/>
              <a:ext cx="0" cy="864000"/>
            </a:xfrm>
            <a:prstGeom prst="line">
              <a:avLst/>
            </a:prstGeom>
            <a:ln>
              <a:solidFill>
                <a:srgbClr val="1D62F0"/>
              </a:solidFill>
              <a:prstDash val="das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467544" y="4336270"/>
            <a:ext cx="1512168" cy="1200329"/>
          </a:xfrm>
          <a:prstGeom prst="rect">
            <a:avLst/>
          </a:prstGeom>
          <a:noFill/>
        </p:spPr>
        <p:txBody>
          <a:bodyPr wrap="square" rtlCol="0">
            <a:spAutoFit/>
          </a:bodyPr>
          <a:lstStyle/>
          <a:p>
            <a:r>
              <a:rPr lang="en-US" altLang="ko-KR" dirty="0" smtClean="0"/>
              <a:t>Application</a:t>
            </a:r>
          </a:p>
          <a:p>
            <a:r>
              <a:rPr lang="en-US" altLang="ko-KR" dirty="0" smtClean="0"/>
              <a:t>Features</a:t>
            </a:r>
            <a:r>
              <a:rPr lang="ko-KR" altLang="en-US" dirty="0" smtClean="0"/>
              <a:t> </a:t>
            </a:r>
            <a:r>
              <a:rPr lang="en-US" altLang="ko-KR" dirty="0" smtClean="0"/>
              <a:t>&amp;</a:t>
            </a:r>
          </a:p>
          <a:p>
            <a:r>
              <a:rPr lang="en-US" altLang="ko-KR" dirty="0" smtClean="0"/>
              <a:t>Use case</a:t>
            </a:r>
          </a:p>
          <a:p>
            <a:r>
              <a:rPr lang="en-US" altLang="ko-KR" dirty="0"/>
              <a:t>S</a:t>
            </a:r>
            <a:r>
              <a:rPr lang="en-US" altLang="ko-KR" dirty="0" smtClean="0"/>
              <a:t>cenario</a:t>
            </a:r>
          </a:p>
        </p:txBody>
      </p:sp>
      <p:sp>
        <p:nvSpPr>
          <p:cNvPr id="3" name="TextBox 2"/>
          <p:cNvSpPr txBox="1"/>
          <p:nvPr/>
        </p:nvSpPr>
        <p:spPr>
          <a:xfrm>
            <a:off x="2159411" y="4336270"/>
            <a:ext cx="1872208" cy="923330"/>
          </a:xfrm>
          <a:prstGeom prst="rect">
            <a:avLst/>
          </a:prstGeom>
          <a:noFill/>
        </p:spPr>
        <p:txBody>
          <a:bodyPr wrap="square" rtlCol="0">
            <a:spAutoFit/>
          </a:bodyPr>
          <a:lstStyle/>
          <a:p>
            <a:r>
              <a:rPr lang="en-US" altLang="ko-KR" dirty="0" smtClean="0"/>
              <a:t>Sketches of</a:t>
            </a:r>
          </a:p>
          <a:p>
            <a:r>
              <a:rPr lang="en-US" altLang="ko-KR" dirty="0" smtClean="0"/>
              <a:t>The user Interface</a:t>
            </a:r>
            <a:endParaRPr lang="ko-KR" altLang="en-US" dirty="0"/>
          </a:p>
        </p:txBody>
      </p:sp>
      <p:sp>
        <p:nvSpPr>
          <p:cNvPr id="5" name="TextBox 4"/>
          <p:cNvSpPr txBox="1"/>
          <p:nvPr/>
        </p:nvSpPr>
        <p:spPr>
          <a:xfrm>
            <a:off x="3942400" y="4368416"/>
            <a:ext cx="1260461" cy="646331"/>
          </a:xfrm>
          <a:prstGeom prst="rect">
            <a:avLst/>
          </a:prstGeom>
          <a:noFill/>
        </p:spPr>
        <p:txBody>
          <a:bodyPr wrap="square" rtlCol="0">
            <a:spAutoFit/>
          </a:bodyPr>
          <a:lstStyle/>
          <a:p>
            <a:r>
              <a:rPr lang="en-US" altLang="ko-KR" dirty="0" smtClean="0"/>
              <a:t>Class</a:t>
            </a:r>
          </a:p>
          <a:p>
            <a:r>
              <a:rPr lang="en-US" altLang="ko-KR" dirty="0"/>
              <a:t>D</a:t>
            </a:r>
            <a:r>
              <a:rPr lang="en-US" altLang="ko-KR" dirty="0" smtClean="0"/>
              <a:t>iagram</a:t>
            </a:r>
          </a:p>
        </p:txBody>
      </p:sp>
      <p:sp>
        <p:nvSpPr>
          <p:cNvPr id="6" name="TextBox 5"/>
          <p:cNvSpPr txBox="1"/>
          <p:nvPr/>
        </p:nvSpPr>
        <p:spPr>
          <a:xfrm>
            <a:off x="5649164" y="4336270"/>
            <a:ext cx="1356136" cy="923330"/>
          </a:xfrm>
          <a:prstGeom prst="rect">
            <a:avLst/>
          </a:prstGeom>
          <a:noFill/>
        </p:spPr>
        <p:txBody>
          <a:bodyPr wrap="square" rtlCol="0">
            <a:spAutoFit/>
          </a:bodyPr>
          <a:lstStyle/>
          <a:p>
            <a:r>
              <a:rPr lang="en-US" altLang="ko-KR" dirty="0" smtClean="0"/>
              <a:t>Team</a:t>
            </a:r>
          </a:p>
          <a:p>
            <a:r>
              <a:rPr lang="en-US" altLang="ko-KR" dirty="0" smtClean="0"/>
              <a:t>Member</a:t>
            </a:r>
          </a:p>
          <a:p>
            <a:r>
              <a:rPr lang="en-US" altLang="ko-KR" dirty="0"/>
              <a:t>R</a:t>
            </a:r>
            <a:r>
              <a:rPr lang="en-US" altLang="ko-KR" dirty="0" smtClean="0"/>
              <a:t>oles</a:t>
            </a:r>
            <a:endParaRPr lang="ko-KR" altLang="en-US" dirty="0"/>
          </a:p>
        </p:txBody>
      </p:sp>
      <p:sp>
        <p:nvSpPr>
          <p:cNvPr id="7" name="TextBox 6"/>
          <p:cNvSpPr txBox="1"/>
          <p:nvPr/>
        </p:nvSpPr>
        <p:spPr>
          <a:xfrm>
            <a:off x="7396635" y="4368416"/>
            <a:ext cx="1226210" cy="369332"/>
          </a:xfrm>
          <a:prstGeom prst="rect">
            <a:avLst/>
          </a:prstGeom>
          <a:noFill/>
        </p:spPr>
        <p:txBody>
          <a:bodyPr wrap="square" rtlCol="0">
            <a:spAutoFit/>
          </a:bodyPr>
          <a:lstStyle/>
          <a:p>
            <a:r>
              <a:rPr lang="en-US" altLang="ko-KR" dirty="0"/>
              <a:t>S</a:t>
            </a:r>
            <a:r>
              <a:rPr lang="en-US" altLang="ko-KR" dirty="0" smtClean="0"/>
              <a:t>chedule</a:t>
            </a:r>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95536" y="332656"/>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9532" y="491173"/>
            <a:ext cx="8784468" cy="523220"/>
          </a:xfrm>
          <a:prstGeom prst="rect">
            <a:avLst/>
          </a:prstGeom>
          <a:noFill/>
        </p:spPr>
        <p:txBody>
          <a:bodyPr wrap="square">
            <a:spAutoFit/>
          </a:bodyPr>
          <a:lstStyle/>
          <a:p>
            <a:r>
              <a:rPr lang="en-US" altLang="ko-KR" sz="2800" dirty="0" smtClean="0"/>
              <a:t>01 Application Features</a:t>
            </a:r>
            <a:endParaRPr lang="en-US" altLang="ko-KR" sz="2800" dirty="0"/>
          </a:p>
        </p:txBody>
      </p:sp>
      <p:cxnSp>
        <p:nvCxnSpPr>
          <p:cNvPr id="8" name="직선 연결선 7"/>
          <p:cNvCxnSpPr/>
          <p:nvPr/>
        </p:nvCxnSpPr>
        <p:spPr>
          <a:xfrm>
            <a:off x="467544" y="1196752"/>
            <a:ext cx="8280920" cy="0"/>
          </a:xfrm>
          <a:prstGeom prst="line">
            <a:avLst/>
          </a:prstGeom>
          <a:ln w="44450" cmpd="sng">
            <a:solidFill>
              <a:srgbClr val="FFCD00"/>
            </a:solidFill>
          </a:ln>
        </p:spPr>
        <p:style>
          <a:lnRef idx="1">
            <a:schemeClr val="accent1"/>
          </a:lnRef>
          <a:fillRef idx="0">
            <a:schemeClr val="accent1"/>
          </a:fillRef>
          <a:effectRef idx="0">
            <a:schemeClr val="accent1"/>
          </a:effectRef>
          <a:fontRef idx="minor">
            <a:schemeClr val="tx1"/>
          </a:fontRef>
        </p:style>
      </p:cxnSp>
      <p:grpSp>
        <p:nvGrpSpPr>
          <p:cNvPr id="10" name="그룹 9"/>
          <p:cNvGrpSpPr/>
          <p:nvPr/>
        </p:nvGrpSpPr>
        <p:grpSpPr>
          <a:xfrm>
            <a:off x="359532" y="1484784"/>
            <a:ext cx="8388932" cy="4680520"/>
            <a:chOff x="149416" y="1412619"/>
            <a:chExt cx="2091832" cy="915120"/>
          </a:xfrm>
        </p:grpSpPr>
        <p:sp>
          <p:nvSpPr>
            <p:cNvPr id="11" name="모서리가 둥근 직사각형 10"/>
            <p:cNvSpPr/>
            <p:nvPr/>
          </p:nvSpPr>
          <p:spPr>
            <a:xfrm>
              <a:off x="149416" y="1412619"/>
              <a:ext cx="209183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모서리가 둥근 직사각형 4"/>
            <p:cNvSpPr txBox="1"/>
            <p:nvPr/>
          </p:nvSpPr>
          <p:spPr>
            <a:xfrm>
              <a:off x="194088" y="1457291"/>
              <a:ext cx="200248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9066" tIns="0" rIns="79066" bIns="0" numCol="1" spcCol="1270" anchor="ctr" anchorCtr="0">
              <a:noAutofit/>
            </a:bodyPr>
            <a:lstStyle/>
            <a:p>
              <a:pPr algn="ctr"/>
              <a:r>
                <a:rPr lang="en-US" altLang="ko-KR" sz="2400" dirty="0" smtClean="0"/>
                <a:t>Educating application </a:t>
              </a:r>
            </a:p>
            <a:p>
              <a:pPr algn="ctr"/>
              <a:r>
                <a:rPr lang="en-US" altLang="ko-KR" sz="2400" dirty="0" smtClean="0"/>
                <a:t>for elementary school students</a:t>
              </a:r>
            </a:p>
            <a:p>
              <a:pPr algn="ctr"/>
              <a:r>
                <a:rPr lang="en-US" altLang="ko-KR" sz="2400" dirty="0" smtClean="0"/>
                <a:t>To create their own</a:t>
              </a:r>
            </a:p>
            <a:p>
              <a:pPr algn="ctr"/>
              <a:r>
                <a:rPr lang="en-US" altLang="ko-KR" sz="2400" dirty="0" smtClean="0"/>
                <a:t>Math-solving Program</a:t>
              </a:r>
              <a:endParaRPr lang="en-US" altLang="ko-KR" sz="2400" dirty="0"/>
            </a:p>
          </p:txBody>
        </p:sp>
      </p:grpSp>
    </p:spTree>
    <p:extLst>
      <p:ext uri="{BB962C8B-B14F-4D97-AF65-F5344CB8AC3E}">
        <p14:creationId xmlns:p14="http://schemas.microsoft.com/office/powerpoint/2010/main" val="277357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95536" y="332656"/>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9532" y="491173"/>
            <a:ext cx="8784468" cy="954107"/>
          </a:xfrm>
          <a:prstGeom prst="rect">
            <a:avLst/>
          </a:prstGeom>
          <a:noFill/>
        </p:spPr>
        <p:txBody>
          <a:bodyPr wrap="square">
            <a:spAutoFit/>
          </a:bodyPr>
          <a:lstStyle/>
          <a:p>
            <a:r>
              <a:rPr lang="en-US" altLang="ko-KR" sz="2800" dirty="0" smtClean="0"/>
              <a:t>01 </a:t>
            </a:r>
            <a:r>
              <a:rPr lang="en-US" altLang="ko-KR" sz="2800" dirty="0"/>
              <a:t>Use case scenario</a:t>
            </a:r>
          </a:p>
          <a:p>
            <a:endParaRPr lang="en-US" altLang="ko-KR" sz="2800" dirty="0"/>
          </a:p>
        </p:txBody>
      </p:sp>
      <p:cxnSp>
        <p:nvCxnSpPr>
          <p:cNvPr id="8" name="직선 연결선 7"/>
          <p:cNvCxnSpPr/>
          <p:nvPr/>
        </p:nvCxnSpPr>
        <p:spPr>
          <a:xfrm>
            <a:off x="467544" y="1196752"/>
            <a:ext cx="8280920" cy="0"/>
          </a:xfrm>
          <a:prstGeom prst="line">
            <a:avLst/>
          </a:prstGeom>
          <a:ln w="44450" cmpd="sng">
            <a:solidFill>
              <a:srgbClr val="FFCD00"/>
            </a:solidFill>
          </a:ln>
        </p:spPr>
        <p:style>
          <a:lnRef idx="1">
            <a:schemeClr val="accent1"/>
          </a:lnRef>
          <a:fillRef idx="0">
            <a:schemeClr val="accent1"/>
          </a:fillRef>
          <a:effectRef idx="0">
            <a:schemeClr val="accent1"/>
          </a:effectRef>
          <a:fontRef idx="minor">
            <a:schemeClr val="tx1"/>
          </a:fontRef>
        </p:style>
      </p:cxnSp>
      <p:grpSp>
        <p:nvGrpSpPr>
          <p:cNvPr id="10" name="그룹 9"/>
          <p:cNvGrpSpPr/>
          <p:nvPr/>
        </p:nvGrpSpPr>
        <p:grpSpPr>
          <a:xfrm>
            <a:off x="359532" y="1484784"/>
            <a:ext cx="8388932" cy="4680520"/>
            <a:chOff x="149416" y="1412619"/>
            <a:chExt cx="2091832" cy="915120"/>
          </a:xfrm>
        </p:grpSpPr>
        <p:sp>
          <p:nvSpPr>
            <p:cNvPr id="11" name="모서리가 둥근 직사각형 10"/>
            <p:cNvSpPr/>
            <p:nvPr/>
          </p:nvSpPr>
          <p:spPr>
            <a:xfrm>
              <a:off x="149416" y="1412619"/>
              <a:ext cx="209183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모서리가 둥근 직사각형 4"/>
            <p:cNvSpPr txBox="1"/>
            <p:nvPr/>
          </p:nvSpPr>
          <p:spPr>
            <a:xfrm>
              <a:off x="194088" y="1457291"/>
              <a:ext cx="200248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9066" tIns="0" rIns="79066" bIns="0" numCol="1" spcCol="1270" anchor="ctr" anchorCtr="0">
              <a:noAutofit/>
            </a:bodyPr>
            <a:lstStyle/>
            <a:p>
              <a:pPr marL="457200" indent="-457200" algn="ctr">
                <a:buAutoNum type="arabicPeriod"/>
              </a:pPr>
              <a:r>
                <a:rPr lang="en-US" altLang="ko-KR" sz="2400" dirty="0" smtClean="0"/>
                <a:t>Level: Easy, Normal, Hard</a:t>
              </a:r>
            </a:p>
            <a:p>
              <a:pPr marL="457200" indent="-457200" algn="ctr">
                <a:buAutoNum type="arabicPeriod"/>
              </a:pPr>
              <a:r>
                <a:rPr lang="en-US" altLang="ko-KR" sz="2400" dirty="0" smtClean="0"/>
                <a:t>Concept (Study)  </a:t>
              </a:r>
            </a:p>
            <a:p>
              <a:pPr marL="457200" indent="-457200" algn="ctr">
                <a:buAutoNum type="arabicPeriod"/>
              </a:pPr>
              <a:r>
                <a:rPr lang="en-US" altLang="ko-KR" sz="2400" dirty="0" smtClean="0"/>
                <a:t>Quiz (Check)</a:t>
              </a:r>
            </a:p>
            <a:p>
              <a:pPr marL="457200" indent="-457200" algn="ctr">
                <a:buAutoNum type="arabicPeriod"/>
              </a:pPr>
              <a:r>
                <a:rPr lang="en-US" altLang="ko-KR" sz="2400" dirty="0" smtClean="0"/>
                <a:t>Repeat</a:t>
              </a:r>
            </a:p>
          </p:txBody>
        </p:sp>
      </p:grpSp>
    </p:spTree>
    <p:extLst>
      <p:ext uri="{BB962C8B-B14F-4D97-AF65-F5344CB8AC3E}">
        <p14:creationId xmlns:p14="http://schemas.microsoft.com/office/powerpoint/2010/main" val="54051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532" y="491173"/>
            <a:ext cx="6912768" cy="523220"/>
          </a:xfrm>
          <a:prstGeom prst="rect">
            <a:avLst/>
          </a:prstGeom>
          <a:noFill/>
        </p:spPr>
        <p:txBody>
          <a:bodyPr wrap="square">
            <a:spAutoFit/>
          </a:bodyPr>
          <a:lstStyle/>
          <a:p>
            <a:r>
              <a:rPr lang="en-US" altLang="ko-KR" sz="2800" dirty="0" smtClean="0">
                <a:solidFill>
                  <a:schemeClr val="tx1">
                    <a:lumMod val="85000"/>
                    <a:lumOff val="15000"/>
                  </a:schemeClr>
                </a:solidFill>
                <a:latin typeface="맑은 고딕"/>
                <a:ea typeface="맑은 고딕"/>
              </a:rPr>
              <a:t>02 </a:t>
            </a:r>
            <a:r>
              <a:rPr lang="en-US" altLang="ko-KR" sz="2800" dirty="0"/>
              <a:t>Sketches </a:t>
            </a:r>
            <a:r>
              <a:rPr lang="en-US" altLang="ko-KR" sz="2800" dirty="0" smtClean="0"/>
              <a:t>of The </a:t>
            </a:r>
            <a:r>
              <a:rPr lang="en-US" altLang="ko-KR" sz="2800" dirty="0"/>
              <a:t>user interface</a:t>
            </a:r>
            <a:endParaRPr lang="ko-KR" altLang="en-US" sz="2800" dirty="0"/>
          </a:p>
        </p:txBody>
      </p:sp>
      <p:cxnSp>
        <p:nvCxnSpPr>
          <p:cNvPr id="38" name="직선 연결선 37"/>
          <p:cNvCxnSpPr/>
          <p:nvPr/>
        </p:nvCxnSpPr>
        <p:spPr>
          <a:xfrm>
            <a:off x="395536" y="332656"/>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95536" y="1377608"/>
            <a:ext cx="1908212" cy="400110"/>
          </a:xfrm>
          <a:prstGeom prst="rect">
            <a:avLst/>
          </a:prstGeom>
          <a:noFill/>
        </p:spPr>
        <p:txBody>
          <a:bodyPr wrap="square" rtlCol="0">
            <a:spAutoFit/>
          </a:bodyPr>
          <a:lstStyle/>
          <a:p>
            <a:r>
              <a:rPr lang="en-US" altLang="ko-KR" sz="2000" b="1" dirty="0"/>
              <a:t>Difficulty</a:t>
            </a:r>
          </a:p>
        </p:txBody>
      </p:sp>
      <p:graphicFrame>
        <p:nvGraphicFramePr>
          <p:cNvPr id="10" name="다이어그램 9"/>
          <p:cNvGraphicFramePr/>
          <p:nvPr>
            <p:extLst/>
          </p:nvPr>
        </p:nvGraphicFramePr>
        <p:xfrm>
          <a:off x="664398" y="1988840"/>
          <a:ext cx="29883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5" name="꺾인 연결선 24"/>
          <p:cNvCxnSpPr/>
          <p:nvPr/>
        </p:nvCxnSpPr>
        <p:spPr>
          <a:xfrm>
            <a:off x="3666050" y="2732984"/>
            <a:ext cx="1980220" cy="782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467544" y="1196752"/>
            <a:ext cx="8280920" cy="0"/>
          </a:xfrm>
          <a:prstGeom prst="line">
            <a:avLst/>
          </a:prstGeom>
          <a:ln w="44450" cmpd="sng">
            <a:solidFill>
              <a:srgbClr val="FFCD00"/>
            </a:solidFill>
          </a:ln>
        </p:spPr>
        <p:style>
          <a:lnRef idx="1">
            <a:schemeClr val="accent1"/>
          </a:lnRef>
          <a:fillRef idx="0">
            <a:schemeClr val="accent1"/>
          </a:fillRef>
          <a:effectRef idx="0">
            <a:schemeClr val="accent1"/>
          </a:effectRef>
          <a:fontRef idx="minor">
            <a:schemeClr val="tx1"/>
          </a:fontRef>
        </p:style>
      </p:cxnSp>
      <p:graphicFrame>
        <p:nvGraphicFramePr>
          <p:cNvPr id="14" name="다이어그램 13"/>
          <p:cNvGraphicFramePr/>
          <p:nvPr>
            <p:extLst>
              <p:ext uri="{D42A27DB-BD31-4B8C-83A1-F6EECF244321}">
                <p14:modId xmlns:p14="http://schemas.microsoft.com/office/powerpoint/2010/main" val="2289456642"/>
              </p:ext>
            </p:extLst>
          </p:nvPr>
        </p:nvGraphicFramePr>
        <p:xfrm>
          <a:off x="3671900" y="148263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842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532" y="491173"/>
            <a:ext cx="6912768" cy="523220"/>
          </a:xfrm>
          <a:prstGeom prst="rect">
            <a:avLst/>
          </a:prstGeom>
          <a:noFill/>
        </p:spPr>
        <p:txBody>
          <a:bodyPr wrap="square">
            <a:spAutoFit/>
          </a:bodyPr>
          <a:lstStyle/>
          <a:p>
            <a:r>
              <a:rPr lang="en-US" altLang="ko-KR" sz="2800" dirty="0">
                <a:solidFill>
                  <a:schemeClr val="tx1">
                    <a:lumMod val="85000"/>
                    <a:lumOff val="15000"/>
                  </a:schemeClr>
                </a:solidFill>
                <a:ea typeface="맑은 고딕"/>
              </a:rPr>
              <a:t>02 </a:t>
            </a:r>
            <a:r>
              <a:rPr lang="en-US" altLang="ko-KR" sz="2800" dirty="0"/>
              <a:t>Sketches of The user interface</a:t>
            </a:r>
            <a:endParaRPr lang="ko-KR" altLang="en-US" sz="2800" dirty="0"/>
          </a:p>
        </p:txBody>
      </p:sp>
      <p:cxnSp>
        <p:nvCxnSpPr>
          <p:cNvPr id="38" name="직선 연결선 37"/>
          <p:cNvCxnSpPr/>
          <p:nvPr/>
        </p:nvCxnSpPr>
        <p:spPr>
          <a:xfrm>
            <a:off x="395536" y="332656"/>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다이어그램 9"/>
          <p:cNvGraphicFramePr/>
          <p:nvPr>
            <p:extLst>
              <p:ext uri="{D42A27DB-BD31-4B8C-83A1-F6EECF244321}">
                <p14:modId xmlns:p14="http://schemas.microsoft.com/office/powerpoint/2010/main" val="3150453693"/>
              </p:ext>
            </p:extLst>
          </p:nvPr>
        </p:nvGraphicFramePr>
        <p:xfrm>
          <a:off x="683568" y="2310722"/>
          <a:ext cx="29883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다이어그램 18"/>
          <p:cNvGraphicFramePr/>
          <p:nvPr>
            <p:extLst>
              <p:ext uri="{D42A27DB-BD31-4B8C-83A1-F6EECF244321}">
                <p14:modId xmlns:p14="http://schemas.microsoft.com/office/powerpoint/2010/main" val="3211915490"/>
              </p:ext>
            </p:extLst>
          </p:nvPr>
        </p:nvGraphicFramePr>
        <p:xfrm>
          <a:off x="-720588" y="1978729"/>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25" name="꺾인 연결선 24"/>
          <p:cNvCxnSpPr/>
          <p:nvPr/>
        </p:nvCxnSpPr>
        <p:spPr>
          <a:xfrm flipV="1">
            <a:off x="3317727" y="3142045"/>
            <a:ext cx="2052228" cy="1512168"/>
          </a:xfrm>
          <a:prstGeom prst="bentConnector3">
            <a:avLst>
              <a:gd name="adj1" fmla="val 36035"/>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양쪽 모서리가 둥근 사각형 5"/>
          <p:cNvSpPr/>
          <p:nvPr/>
        </p:nvSpPr>
        <p:spPr>
          <a:xfrm>
            <a:off x="5472100" y="1448780"/>
            <a:ext cx="3276364" cy="4925942"/>
          </a:xfrm>
          <a:prstGeom prst="round2Same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Concept</a:t>
            </a:r>
          </a:p>
          <a:p>
            <a:pPr algn="ctr"/>
            <a:endParaRPr lang="en-US" altLang="ko-KR" dirty="0"/>
          </a:p>
          <a:p>
            <a:pPr algn="ctr"/>
            <a:r>
              <a:rPr lang="en-US" altLang="ko-KR" dirty="0"/>
              <a:t>Method is ~~~~</a:t>
            </a:r>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ko-KR" altLang="en-US" dirty="0"/>
          </a:p>
        </p:txBody>
      </p:sp>
      <p:sp>
        <p:nvSpPr>
          <p:cNvPr id="9" name="오른쪽 화살표 8"/>
          <p:cNvSpPr/>
          <p:nvPr/>
        </p:nvSpPr>
        <p:spPr>
          <a:xfrm>
            <a:off x="7776356" y="5842267"/>
            <a:ext cx="756084"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15" name="다이어그램 14"/>
          <p:cNvGraphicFramePr/>
          <p:nvPr>
            <p:extLst>
              <p:ext uri="{D42A27DB-BD31-4B8C-83A1-F6EECF244321}">
                <p14:modId xmlns:p14="http://schemas.microsoft.com/office/powerpoint/2010/main" val="432157086"/>
              </p:ext>
            </p:extLst>
          </p:nvPr>
        </p:nvGraphicFramePr>
        <p:xfrm>
          <a:off x="5604382" y="2693381"/>
          <a:ext cx="2928058" cy="30228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1" name="직선 연결선 10"/>
          <p:cNvCxnSpPr/>
          <p:nvPr/>
        </p:nvCxnSpPr>
        <p:spPr>
          <a:xfrm>
            <a:off x="467544" y="1196752"/>
            <a:ext cx="8280920" cy="0"/>
          </a:xfrm>
          <a:prstGeom prst="line">
            <a:avLst/>
          </a:prstGeom>
          <a:ln w="44450" cmpd="sng">
            <a:solidFill>
              <a:srgbClr val="FFCD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62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9" grpId="0">
        <p:bldAsOne/>
      </p:bldGraphic>
      <p:bldP spid="6" grpId="0" animBg="1"/>
      <p:bldP spid="9" grpId="0" animBg="1"/>
      <p:bldGraphic spid="1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모서리가 둥근 직사각형 13"/>
          <p:cNvSpPr/>
          <p:nvPr/>
        </p:nvSpPr>
        <p:spPr>
          <a:xfrm>
            <a:off x="4485037" y="1464672"/>
            <a:ext cx="4331656" cy="527579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359532" y="491173"/>
            <a:ext cx="6912768" cy="523220"/>
          </a:xfrm>
          <a:prstGeom prst="rect">
            <a:avLst/>
          </a:prstGeom>
          <a:noFill/>
        </p:spPr>
        <p:txBody>
          <a:bodyPr wrap="square">
            <a:spAutoFit/>
          </a:bodyPr>
          <a:lstStyle/>
          <a:p>
            <a:r>
              <a:rPr lang="en-US" altLang="ko-KR" sz="2800" dirty="0">
                <a:solidFill>
                  <a:schemeClr val="tx1">
                    <a:lumMod val="85000"/>
                    <a:lumOff val="15000"/>
                  </a:schemeClr>
                </a:solidFill>
                <a:ea typeface="맑은 고딕"/>
              </a:rPr>
              <a:t>02 </a:t>
            </a:r>
            <a:r>
              <a:rPr lang="en-US" altLang="ko-KR" sz="2800" dirty="0"/>
              <a:t>Sketches of The user interface</a:t>
            </a:r>
            <a:endParaRPr lang="ko-KR" altLang="en-US" sz="2800" dirty="0"/>
          </a:p>
        </p:txBody>
      </p:sp>
      <p:cxnSp>
        <p:nvCxnSpPr>
          <p:cNvPr id="38" name="직선 연결선 37"/>
          <p:cNvCxnSpPr/>
          <p:nvPr/>
        </p:nvCxnSpPr>
        <p:spPr>
          <a:xfrm>
            <a:off x="395536" y="332656"/>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다이어그램 9"/>
          <p:cNvGraphicFramePr/>
          <p:nvPr/>
        </p:nvGraphicFramePr>
        <p:xfrm>
          <a:off x="683568" y="2310722"/>
          <a:ext cx="29883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양쪽 모서리가 둥근 사각형 5"/>
          <p:cNvSpPr/>
          <p:nvPr/>
        </p:nvSpPr>
        <p:spPr>
          <a:xfrm>
            <a:off x="542141" y="1352819"/>
            <a:ext cx="3276364" cy="4925942"/>
          </a:xfrm>
          <a:prstGeom prst="round2Same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Concept</a:t>
            </a:r>
          </a:p>
          <a:p>
            <a:pPr algn="ctr"/>
            <a:endParaRPr lang="en-US" altLang="ko-KR" dirty="0"/>
          </a:p>
          <a:p>
            <a:pPr algn="ctr"/>
            <a:r>
              <a:rPr lang="en-US" altLang="ko-KR" dirty="0"/>
              <a:t>Method is ~~~~</a:t>
            </a:r>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en-US" altLang="ko-KR" dirty="0"/>
          </a:p>
          <a:p>
            <a:pPr algn="ctr"/>
            <a:endParaRPr lang="ko-KR" altLang="en-US" dirty="0"/>
          </a:p>
        </p:txBody>
      </p:sp>
      <p:sp>
        <p:nvSpPr>
          <p:cNvPr id="9" name="오른쪽 화살표 8"/>
          <p:cNvSpPr/>
          <p:nvPr/>
        </p:nvSpPr>
        <p:spPr>
          <a:xfrm>
            <a:off x="2840614" y="5823957"/>
            <a:ext cx="756084"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15" name="다이어그램 14"/>
          <p:cNvGraphicFramePr/>
          <p:nvPr>
            <p:extLst>
              <p:ext uri="{D42A27DB-BD31-4B8C-83A1-F6EECF244321}">
                <p14:modId xmlns:p14="http://schemas.microsoft.com/office/powerpoint/2010/main" val="4028695523"/>
              </p:ext>
            </p:extLst>
          </p:nvPr>
        </p:nvGraphicFramePr>
        <p:xfrm>
          <a:off x="743842" y="2636912"/>
          <a:ext cx="2928058" cy="30228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다이어그램 6"/>
          <p:cNvGraphicFramePr/>
          <p:nvPr>
            <p:extLst>
              <p:ext uri="{D42A27DB-BD31-4B8C-83A1-F6EECF244321}">
                <p14:modId xmlns:p14="http://schemas.microsoft.com/office/powerpoint/2010/main" val="221923142"/>
              </p:ext>
            </p:extLst>
          </p:nvPr>
        </p:nvGraphicFramePr>
        <p:xfrm>
          <a:off x="5015880" y="1842484"/>
          <a:ext cx="4128120" cy="39814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다이어그램 7"/>
          <p:cNvGraphicFramePr/>
          <p:nvPr>
            <p:extLst>
              <p:ext uri="{D42A27DB-BD31-4B8C-83A1-F6EECF244321}">
                <p14:modId xmlns:p14="http://schemas.microsoft.com/office/powerpoint/2010/main" val="1544709156"/>
              </p:ext>
            </p:extLst>
          </p:nvPr>
        </p:nvGraphicFramePr>
        <p:xfrm>
          <a:off x="4571472" y="4102567"/>
          <a:ext cx="4164124" cy="21734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1" name="TextBox 10"/>
          <p:cNvSpPr txBox="1"/>
          <p:nvPr/>
        </p:nvSpPr>
        <p:spPr>
          <a:xfrm>
            <a:off x="4551251" y="3733235"/>
            <a:ext cx="3996444" cy="369332"/>
          </a:xfrm>
          <a:prstGeom prst="rect">
            <a:avLst/>
          </a:prstGeom>
          <a:noFill/>
        </p:spPr>
        <p:txBody>
          <a:bodyPr wrap="square" rtlCol="0">
            <a:spAutoFit/>
          </a:bodyPr>
          <a:lstStyle/>
          <a:p>
            <a:r>
              <a:rPr lang="en-US" altLang="ko-KR" dirty="0"/>
              <a:t>Choose method</a:t>
            </a:r>
            <a:endParaRPr lang="ko-KR" altLang="en-US" dirty="0"/>
          </a:p>
        </p:txBody>
      </p:sp>
      <p:sp>
        <p:nvSpPr>
          <p:cNvPr id="12" name="TextBox 11"/>
          <p:cNvSpPr txBox="1"/>
          <p:nvPr/>
        </p:nvSpPr>
        <p:spPr>
          <a:xfrm>
            <a:off x="4586727" y="2805333"/>
            <a:ext cx="3960968" cy="369332"/>
          </a:xfrm>
          <a:prstGeom prst="rect">
            <a:avLst/>
          </a:prstGeom>
          <a:noFill/>
        </p:spPr>
        <p:txBody>
          <a:bodyPr wrap="square" rtlCol="0">
            <a:spAutoFit/>
          </a:bodyPr>
          <a:lstStyle/>
          <a:p>
            <a:r>
              <a:rPr lang="en-US" altLang="ko-KR" dirty="0"/>
              <a:t>Enter input variable</a:t>
            </a:r>
            <a:endParaRPr lang="ko-KR" altLang="en-US" dirty="0"/>
          </a:p>
        </p:txBody>
      </p:sp>
      <p:sp>
        <p:nvSpPr>
          <p:cNvPr id="13" name="직사각형 12"/>
          <p:cNvSpPr/>
          <p:nvPr/>
        </p:nvSpPr>
        <p:spPr>
          <a:xfrm>
            <a:off x="6840252" y="2862262"/>
            <a:ext cx="1512168" cy="31240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5015880" y="1572963"/>
            <a:ext cx="3120516" cy="369332"/>
          </a:xfrm>
          <a:prstGeom prst="rect">
            <a:avLst/>
          </a:prstGeom>
          <a:noFill/>
        </p:spPr>
        <p:txBody>
          <a:bodyPr wrap="square" rtlCol="0">
            <a:spAutoFit/>
          </a:bodyPr>
          <a:lstStyle/>
          <a:p>
            <a:r>
              <a:rPr lang="en-US" altLang="ko-KR" dirty="0"/>
              <a:t>Application</a:t>
            </a:r>
            <a:endParaRPr lang="ko-KR" altLang="en-US" dirty="0"/>
          </a:p>
        </p:txBody>
      </p:sp>
      <p:cxnSp>
        <p:nvCxnSpPr>
          <p:cNvPr id="22" name="직선 화살표 연결선 21"/>
          <p:cNvCxnSpPr/>
          <p:nvPr/>
        </p:nvCxnSpPr>
        <p:spPr>
          <a:xfrm flipV="1">
            <a:off x="3471839" y="2017936"/>
            <a:ext cx="1544041" cy="3968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467544" y="1196752"/>
            <a:ext cx="8280920" cy="0"/>
          </a:xfrm>
          <a:prstGeom prst="line">
            <a:avLst/>
          </a:prstGeom>
          <a:ln w="44450" cmpd="sng">
            <a:solidFill>
              <a:srgbClr val="FFCD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38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Graphic spid="10" grpId="0">
        <p:bldAsOne/>
      </p:bldGraphic>
      <p:bldP spid="6" grpId="0" animBg="1"/>
      <p:bldP spid="9" grpId="0" animBg="1"/>
      <p:bldGraphic spid="15" grpId="0">
        <p:bldAsOne/>
      </p:bldGraphic>
      <p:bldGraphic spid="8" grpId="0">
        <p:bldAsOne/>
      </p:bldGraphic>
      <p:bldP spid="11" grpId="0"/>
      <p:bldP spid="12" grpId="0"/>
      <p:bldP spid="13"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모서리가 둥근 직사각형 13"/>
          <p:cNvSpPr/>
          <p:nvPr/>
        </p:nvSpPr>
        <p:spPr>
          <a:xfrm>
            <a:off x="4551250" y="1484784"/>
            <a:ext cx="4197213" cy="527579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359532" y="491173"/>
            <a:ext cx="6912768" cy="523220"/>
          </a:xfrm>
          <a:prstGeom prst="rect">
            <a:avLst/>
          </a:prstGeom>
          <a:noFill/>
        </p:spPr>
        <p:txBody>
          <a:bodyPr wrap="square">
            <a:spAutoFit/>
          </a:bodyPr>
          <a:lstStyle/>
          <a:p>
            <a:r>
              <a:rPr lang="en-US" altLang="ko-KR" sz="2800" dirty="0">
                <a:solidFill>
                  <a:schemeClr val="tx1">
                    <a:lumMod val="85000"/>
                    <a:lumOff val="15000"/>
                  </a:schemeClr>
                </a:solidFill>
                <a:ea typeface="맑은 고딕"/>
              </a:rPr>
              <a:t>02 </a:t>
            </a:r>
            <a:r>
              <a:rPr lang="en-US" altLang="ko-KR" sz="2800" dirty="0"/>
              <a:t>Sketches of The user interface</a:t>
            </a:r>
            <a:endParaRPr lang="ko-KR" altLang="en-US" sz="2800" dirty="0"/>
          </a:p>
        </p:txBody>
      </p:sp>
      <p:cxnSp>
        <p:nvCxnSpPr>
          <p:cNvPr id="38" name="직선 연결선 37"/>
          <p:cNvCxnSpPr/>
          <p:nvPr/>
        </p:nvCxnSpPr>
        <p:spPr>
          <a:xfrm>
            <a:off x="395536" y="332656"/>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다이어그램 6"/>
          <p:cNvGraphicFramePr/>
          <p:nvPr/>
        </p:nvGraphicFramePr>
        <p:xfrm>
          <a:off x="5015880" y="1842484"/>
          <a:ext cx="4128120" cy="3981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다이어그램 7"/>
          <p:cNvGraphicFramePr/>
          <p:nvPr>
            <p:extLst>
              <p:ext uri="{D42A27DB-BD31-4B8C-83A1-F6EECF244321}">
                <p14:modId xmlns:p14="http://schemas.microsoft.com/office/powerpoint/2010/main" val="2659330786"/>
              </p:ext>
            </p:extLst>
          </p:nvPr>
        </p:nvGraphicFramePr>
        <p:xfrm>
          <a:off x="4571472" y="4102567"/>
          <a:ext cx="4164124" cy="21734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p:cNvSpPr txBox="1"/>
          <p:nvPr/>
        </p:nvSpPr>
        <p:spPr>
          <a:xfrm>
            <a:off x="4551251" y="3733235"/>
            <a:ext cx="3996444" cy="369332"/>
          </a:xfrm>
          <a:prstGeom prst="rect">
            <a:avLst/>
          </a:prstGeom>
          <a:noFill/>
        </p:spPr>
        <p:txBody>
          <a:bodyPr wrap="square" rtlCol="0">
            <a:spAutoFit/>
          </a:bodyPr>
          <a:lstStyle/>
          <a:p>
            <a:r>
              <a:rPr lang="en-US" altLang="ko-KR" dirty="0"/>
              <a:t>Choose method</a:t>
            </a:r>
            <a:endParaRPr lang="ko-KR" altLang="en-US" dirty="0"/>
          </a:p>
        </p:txBody>
      </p:sp>
      <p:sp>
        <p:nvSpPr>
          <p:cNvPr id="12" name="TextBox 11"/>
          <p:cNvSpPr txBox="1"/>
          <p:nvPr/>
        </p:nvSpPr>
        <p:spPr>
          <a:xfrm>
            <a:off x="4586727" y="2805333"/>
            <a:ext cx="3960968" cy="369332"/>
          </a:xfrm>
          <a:prstGeom prst="rect">
            <a:avLst/>
          </a:prstGeom>
          <a:noFill/>
        </p:spPr>
        <p:txBody>
          <a:bodyPr wrap="square" rtlCol="0">
            <a:spAutoFit/>
          </a:bodyPr>
          <a:lstStyle/>
          <a:p>
            <a:r>
              <a:rPr lang="en-US" altLang="ko-KR" dirty="0"/>
              <a:t>Enter input variable</a:t>
            </a:r>
            <a:endParaRPr lang="ko-KR" altLang="en-US" dirty="0"/>
          </a:p>
        </p:txBody>
      </p:sp>
      <p:sp>
        <p:nvSpPr>
          <p:cNvPr id="13" name="직사각형 12"/>
          <p:cNvSpPr/>
          <p:nvPr/>
        </p:nvSpPr>
        <p:spPr>
          <a:xfrm>
            <a:off x="6840252" y="2862262"/>
            <a:ext cx="1512168" cy="31240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5015880" y="1484784"/>
            <a:ext cx="3120516" cy="369332"/>
          </a:xfrm>
          <a:prstGeom prst="rect">
            <a:avLst/>
          </a:prstGeom>
          <a:noFill/>
        </p:spPr>
        <p:txBody>
          <a:bodyPr wrap="square" rtlCol="0">
            <a:spAutoFit/>
          </a:bodyPr>
          <a:lstStyle/>
          <a:p>
            <a:r>
              <a:rPr lang="en-US" altLang="ko-KR" dirty="0"/>
              <a:t>Application</a:t>
            </a:r>
            <a:endParaRPr lang="ko-KR" altLang="en-US" dirty="0"/>
          </a:p>
        </p:txBody>
      </p:sp>
      <p:graphicFrame>
        <p:nvGraphicFramePr>
          <p:cNvPr id="2" name="다이어그램 1"/>
          <p:cNvGraphicFramePr/>
          <p:nvPr>
            <p:extLst>
              <p:ext uri="{D42A27DB-BD31-4B8C-83A1-F6EECF244321}">
                <p14:modId xmlns:p14="http://schemas.microsoft.com/office/powerpoint/2010/main" val="728685017"/>
              </p:ext>
            </p:extLst>
          </p:nvPr>
        </p:nvGraphicFramePr>
        <p:xfrm>
          <a:off x="-1562488" y="1307104"/>
          <a:ext cx="6011540" cy="474573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이등변 삼각형 2"/>
          <p:cNvSpPr/>
          <p:nvPr/>
        </p:nvSpPr>
        <p:spPr>
          <a:xfrm>
            <a:off x="7807" y="2488330"/>
            <a:ext cx="1125453" cy="9721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2411760" y="1484784"/>
            <a:ext cx="1354560" cy="1377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1485512" y="4473116"/>
            <a:ext cx="1322292" cy="1350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p:cNvCxnSpPr/>
          <p:nvPr/>
        </p:nvCxnSpPr>
        <p:spPr>
          <a:xfrm flipH="1" flipV="1">
            <a:off x="1753304" y="3460438"/>
            <a:ext cx="2833423" cy="1156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flipV="1">
            <a:off x="3599892" y="3174665"/>
            <a:ext cx="938491" cy="201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flipV="1">
            <a:off x="3272434" y="5481228"/>
            <a:ext cx="1176618" cy="342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467544" y="1196752"/>
            <a:ext cx="8280920" cy="0"/>
          </a:xfrm>
          <a:prstGeom prst="line">
            <a:avLst/>
          </a:prstGeom>
          <a:ln w="44450" cmpd="sng">
            <a:solidFill>
              <a:srgbClr val="FFCD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28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내용 개체 틀 6"/>
          <p:cNvPicPr>
            <a:picLocks noGrp="1" noChangeAspect="1"/>
          </p:cNvPicPr>
          <p:nvPr>
            <p:ph idx="1"/>
          </p:nvPr>
        </p:nvPicPr>
        <p:blipFill>
          <a:blip r:embed="rId3"/>
          <a:stretch>
            <a:fillRect/>
          </a:stretch>
        </p:blipFill>
        <p:spPr>
          <a:xfrm>
            <a:off x="715462" y="1428978"/>
            <a:ext cx="7535909" cy="4711700"/>
          </a:xfrm>
          <a:prstGeom prst="rect">
            <a:avLst/>
          </a:prstGeom>
        </p:spPr>
      </p:pic>
      <p:cxnSp>
        <p:nvCxnSpPr>
          <p:cNvPr id="5" name="직선 연결선 4"/>
          <p:cNvCxnSpPr/>
          <p:nvPr/>
        </p:nvCxnSpPr>
        <p:spPr>
          <a:xfrm>
            <a:off x="395536" y="332656"/>
            <a:ext cx="835292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9532" y="491173"/>
            <a:ext cx="6912768" cy="523220"/>
          </a:xfrm>
          <a:prstGeom prst="rect">
            <a:avLst/>
          </a:prstGeom>
          <a:noFill/>
        </p:spPr>
        <p:txBody>
          <a:bodyPr wrap="square">
            <a:spAutoFit/>
          </a:bodyPr>
          <a:lstStyle/>
          <a:p>
            <a:r>
              <a:rPr lang="en-US" altLang="ko-KR" sz="2800" dirty="0" smtClean="0">
                <a:solidFill>
                  <a:schemeClr val="tx1">
                    <a:lumMod val="85000"/>
                    <a:lumOff val="15000"/>
                  </a:schemeClr>
                </a:solidFill>
                <a:ea typeface="맑은 고딕"/>
              </a:rPr>
              <a:t>03 </a:t>
            </a:r>
            <a:r>
              <a:rPr lang="en-US" altLang="ko-KR" sz="2800" dirty="0" smtClean="0"/>
              <a:t>Class diagram</a:t>
            </a:r>
            <a:endParaRPr lang="en-US" altLang="ko-KR" sz="2800" dirty="0"/>
          </a:p>
        </p:txBody>
      </p:sp>
      <p:cxnSp>
        <p:nvCxnSpPr>
          <p:cNvPr id="8" name="직선 연결선 7"/>
          <p:cNvCxnSpPr/>
          <p:nvPr/>
        </p:nvCxnSpPr>
        <p:spPr>
          <a:xfrm>
            <a:off x="467544" y="1196752"/>
            <a:ext cx="8280920" cy="0"/>
          </a:xfrm>
          <a:prstGeom prst="line">
            <a:avLst/>
          </a:prstGeom>
          <a:ln w="44450" cmpd="sng">
            <a:solidFill>
              <a:srgbClr val="FFCD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12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785</Words>
  <Application>Microsoft Office PowerPoint</Application>
  <PresentationFormat>화면 슬라이드 쇼(4:3)</PresentationFormat>
  <Paragraphs>148</Paragraphs>
  <Slides>11</Slides>
  <Notes>11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11</vt:i4>
      </vt:variant>
    </vt:vector>
  </HeadingPairs>
  <TitlesOfParts>
    <vt:vector size="14"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  - Baik ho jun ( Presentation &amp; GUI &amp; Overall Management) - Park seong hyeon ( MethodCourse Module &amp; GUI )  - Jin won jun( MethodCourse Module &amp; GUI ) - Son jae man(TutorialConcept Module &amp; VariableCourse)  - Rho geun tack(TutorialConcept Module &amp; VariableCourse) </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NSM</dc:creator>
  <cp:keywords/>
  <dc:description/>
  <cp:lastModifiedBy>백호준</cp:lastModifiedBy>
  <cp:revision>163</cp:revision>
  <dcterms:created xsi:type="dcterms:W3CDTF">2014-07-24T06:00:16Z</dcterms:created>
  <dcterms:modified xsi:type="dcterms:W3CDTF">2016-04-10T13:17:05Z</dcterms:modified>
  <cp:category/>
  <cp:contentStatus/>
</cp:coreProperties>
</file>