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1" r:id="rId2"/>
    <p:sldId id="268" r:id="rId3"/>
    <p:sldId id="267" r:id="rId4"/>
    <p:sldId id="307" r:id="rId5"/>
    <p:sldId id="309" r:id="rId6"/>
    <p:sldId id="310" r:id="rId7"/>
    <p:sldId id="312" r:id="rId8"/>
    <p:sldId id="311" r:id="rId9"/>
    <p:sldId id="314" r:id="rId10"/>
    <p:sldId id="313" r:id="rId11"/>
    <p:sldId id="315" r:id="rId12"/>
    <p:sldId id="316" r:id="rId13"/>
    <p:sldId id="320" r:id="rId14"/>
    <p:sldId id="323" r:id="rId15"/>
    <p:sldId id="317" r:id="rId16"/>
    <p:sldId id="324" r:id="rId17"/>
    <p:sldId id="339" r:id="rId18"/>
    <p:sldId id="338" r:id="rId19"/>
    <p:sldId id="318" r:id="rId20"/>
    <p:sldId id="325" r:id="rId21"/>
    <p:sldId id="321" r:id="rId22"/>
    <p:sldId id="322" r:id="rId23"/>
    <p:sldId id="328" r:id="rId24"/>
    <p:sldId id="329" r:id="rId25"/>
    <p:sldId id="330" r:id="rId26"/>
    <p:sldId id="333" r:id="rId27"/>
    <p:sldId id="331" r:id="rId28"/>
    <p:sldId id="332" r:id="rId29"/>
    <p:sldId id="334" r:id="rId30"/>
    <p:sldId id="335" r:id="rId31"/>
    <p:sldId id="336" r:id="rId32"/>
    <p:sldId id="337" r:id="rId33"/>
    <p:sldId id="26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DC3"/>
    <a:srgbClr val="323232"/>
    <a:srgbClr val="F53B57"/>
    <a:srgbClr val="007C1D"/>
    <a:srgbClr val="646464"/>
    <a:srgbClr val="FEC636"/>
    <a:srgbClr val="4182B8"/>
    <a:srgbClr val="4678C8"/>
    <a:srgbClr val="505050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81108" autoAdjust="0"/>
  </p:normalViewPr>
  <p:slideViewPr>
    <p:cSldViewPr snapToGrid="0">
      <p:cViewPr varScale="1">
        <p:scale>
          <a:sx n="69" d="100"/>
          <a:sy n="69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546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F53B57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492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88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98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217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458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7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699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557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53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778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45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812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634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870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761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97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764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553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610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987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31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6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73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13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43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67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57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21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C5F18FD-62ED-4C22-A8B2-DA12C01CA2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63" y="548843"/>
            <a:ext cx="1663200" cy="3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78F36F4-26BE-4BC0-9594-0F9832C791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5" y="6108985"/>
            <a:ext cx="2191437" cy="5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D49C95C-14F8-4BAD-8A3A-98E883D8D7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17" y="5684901"/>
            <a:ext cx="1663200" cy="3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729888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55B89A-BCA1-458D-98A7-CCA8DE0B5ADA}"/>
              </a:ext>
            </a:extLst>
          </p:cNvPr>
          <p:cNvGrpSpPr/>
          <p:nvPr/>
        </p:nvGrpSpPr>
        <p:grpSpPr>
          <a:xfrm>
            <a:off x="3407881" y="4149971"/>
            <a:ext cx="5376238" cy="890954"/>
            <a:chOff x="3395181" y="4149971"/>
            <a:chExt cx="5376238" cy="89095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B6E276-1138-4E0E-AD7C-1072CEEEDB1D}"/>
                </a:ext>
              </a:extLst>
            </p:cNvPr>
            <p:cNvSpPr/>
            <p:nvPr/>
          </p:nvSpPr>
          <p:spPr>
            <a:xfrm>
              <a:off x="3395181" y="4149971"/>
              <a:ext cx="5376238" cy="8909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CF58A91-8E85-4A06-BB6F-FF8CDC245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0" r="3350"/>
            <a:stretch/>
          </p:blipFill>
          <p:spPr>
            <a:xfrm>
              <a:off x="3832469" y="4281325"/>
              <a:ext cx="2250831" cy="628246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F2FD79A-6592-417C-B879-20F6B762D35D}"/>
                </a:ext>
              </a:extLst>
            </p:cNvPr>
            <p:cNvCxnSpPr/>
            <p:nvPr/>
          </p:nvCxnSpPr>
          <p:spPr>
            <a:xfrm>
              <a:off x="6247423" y="4443046"/>
              <a:ext cx="0" cy="33996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C14BA0-E6D0-4D7F-AB7E-99DB36071725}"/>
                </a:ext>
              </a:extLst>
            </p:cNvPr>
            <p:cNvSpPr txBox="1"/>
            <p:nvPr/>
          </p:nvSpPr>
          <p:spPr>
            <a:xfrm>
              <a:off x="6420755" y="4313073"/>
              <a:ext cx="20425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이 상 준</a:t>
              </a:r>
              <a:r>
                <a:rPr lang="ko-KR" altLang="en-US" sz="20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강사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두개의 정수를 입력 받아서 더하는 코드를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두개의 정수가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들어올 때 까지 반복한다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.)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89EB95-7A2D-4B28-A858-117C00C8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771" y="2734207"/>
            <a:ext cx="3790458" cy="3976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E127A61-DDD5-43BA-B4F2-A1ED6CB06E04}"/>
              </a:ext>
            </a:extLst>
          </p:cNvPr>
          <p:cNvGrpSpPr/>
          <p:nvPr/>
        </p:nvGrpSpPr>
        <p:grpSpPr>
          <a:xfrm>
            <a:off x="4136571" y="3715656"/>
            <a:ext cx="3918857" cy="1941222"/>
            <a:chOff x="4136571" y="3715656"/>
            <a:chExt cx="3918857" cy="194122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8823CD73-4E8E-42CD-8BCB-30A99E80358F}"/>
                </a:ext>
              </a:extLst>
            </p:cNvPr>
            <p:cNvCxnSpPr/>
            <p:nvPr/>
          </p:nvCxnSpPr>
          <p:spPr>
            <a:xfrm>
              <a:off x="4136571" y="3715656"/>
              <a:ext cx="3889829" cy="0"/>
            </a:xfrm>
            <a:prstGeom prst="line">
              <a:avLst/>
            </a:prstGeom>
            <a:ln w="28575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CB24F59-C6DB-4F16-8781-968105D7AF21}"/>
                </a:ext>
              </a:extLst>
            </p:cNvPr>
            <p:cNvCxnSpPr/>
            <p:nvPr/>
          </p:nvCxnSpPr>
          <p:spPr>
            <a:xfrm>
              <a:off x="4151085" y="4686267"/>
              <a:ext cx="3889829" cy="0"/>
            </a:xfrm>
            <a:prstGeom prst="line">
              <a:avLst/>
            </a:prstGeom>
            <a:ln w="28575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0E45C7A-A5B2-46B3-B7E2-B1BB6DD3830C}"/>
                </a:ext>
              </a:extLst>
            </p:cNvPr>
            <p:cNvCxnSpPr/>
            <p:nvPr/>
          </p:nvCxnSpPr>
          <p:spPr>
            <a:xfrm>
              <a:off x="4165599" y="5656878"/>
              <a:ext cx="3889829" cy="0"/>
            </a:xfrm>
            <a:prstGeom prst="line">
              <a:avLst/>
            </a:prstGeom>
            <a:ln w="28575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E7CE98-513C-41A1-8196-53933F781C40}"/>
              </a:ext>
            </a:extLst>
          </p:cNvPr>
          <p:cNvSpPr txBox="1"/>
          <p:nvPr/>
        </p:nvSpPr>
        <p:spPr>
          <a:xfrm>
            <a:off x="2168253" y="350296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85707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B95623-90B2-4929-B6A6-DE913DAC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14" y="2356667"/>
            <a:ext cx="3775053" cy="41828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73320-EF11-4AF3-ABC7-A7D72450F49F}"/>
              </a:ext>
            </a:extLst>
          </p:cNvPr>
          <p:cNvSpPr txBox="1"/>
          <p:nvPr/>
        </p:nvSpPr>
        <p:spPr>
          <a:xfrm>
            <a:off x="1261874" y="1501316"/>
            <a:ext cx="8941669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랜덤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사이의 숫자를 뽑으면 뽑은 숫자를 맞추는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Up, Down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예제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C81B5-F9AC-4028-8145-CD503465E514}"/>
              </a:ext>
            </a:extLst>
          </p:cNvPr>
          <p:cNvSpPr txBox="1"/>
          <p:nvPr/>
        </p:nvSpPr>
        <p:spPr>
          <a:xfrm>
            <a:off x="2168253" y="350296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34961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라이브러리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import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3CC61-40F0-432A-A920-17A874F49C21}"/>
              </a:ext>
            </a:extLst>
          </p:cNvPr>
          <p:cNvSpPr txBox="1"/>
          <p:nvPr/>
        </p:nvSpPr>
        <p:spPr>
          <a:xfrm>
            <a:off x="2168253" y="350296"/>
            <a:ext cx="4554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random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라이브러리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A7B87-2EA4-426A-B097-336C63A6E105}"/>
              </a:ext>
            </a:extLst>
          </p:cNvPr>
          <p:cNvSpPr txBox="1"/>
          <p:nvPr/>
        </p:nvSpPr>
        <p:spPr>
          <a:xfrm>
            <a:off x="1261874" y="3526055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random.randint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()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1~10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사이의 숫자 랜덤 추출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570A8F-B5A0-46C6-970D-49D8312ED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140"/>
          <a:stretch/>
        </p:blipFill>
        <p:spPr>
          <a:xfrm>
            <a:off x="3181899" y="2064839"/>
            <a:ext cx="5828201" cy="1164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6BDEA8-C7FF-4247-B178-BB343814C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042"/>
          <a:stretch/>
        </p:blipFill>
        <p:spPr>
          <a:xfrm>
            <a:off x="3181899" y="4567581"/>
            <a:ext cx="5828201" cy="17226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798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B95623-90B2-4929-B6A6-DE913DAC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14" y="2356667"/>
            <a:ext cx="3775053" cy="41828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73320-EF11-4AF3-ABC7-A7D72450F49F}"/>
              </a:ext>
            </a:extLst>
          </p:cNvPr>
          <p:cNvSpPr txBox="1"/>
          <p:nvPr/>
        </p:nvSpPr>
        <p:spPr>
          <a:xfrm>
            <a:off x="1261874" y="1501316"/>
            <a:ext cx="8941669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랜덤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사이의 숫자를 뽑으면 뽑은 숫자를 맞추는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Up, Down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예제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15908-CCE7-4119-8436-2FFE1C27804A}"/>
              </a:ext>
            </a:extLst>
          </p:cNvPr>
          <p:cNvSpPr txBox="1"/>
          <p:nvPr/>
        </p:nvSpPr>
        <p:spPr>
          <a:xfrm>
            <a:off x="2168253" y="350296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11832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88D6E8-3456-45EC-8BEA-131C4197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33" y="2969152"/>
            <a:ext cx="7220734" cy="1399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또는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또는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튜플이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들어갔을 때 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안에 있는 요소를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하나씩 반복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2B7BC5C-C389-421E-8735-A283154F7240}"/>
              </a:ext>
            </a:extLst>
          </p:cNvPr>
          <p:cNvGrpSpPr/>
          <p:nvPr/>
        </p:nvGrpSpPr>
        <p:grpSpPr>
          <a:xfrm>
            <a:off x="8424673" y="3250455"/>
            <a:ext cx="1930505" cy="2130023"/>
            <a:chOff x="4192284" y="1860884"/>
            <a:chExt cx="1930505" cy="213002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6C7ED3-A3C2-4A14-B61D-29E7F8DCF04B}"/>
                </a:ext>
              </a:extLst>
            </p:cNvPr>
            <p:cNvSpPr/>
            <p:nvPr/>
          </p:nvSpPr>
          <p:spPr>
            <a:xfrm>
              <a:off x="5021179" y="1860884"/>
              <a:ext cx="272716" cy="51334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98FF67E-E665-49B4-A93E-FEE8906E00CF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5157537" y="2374232"/>
              <a:ext cx="0" cy="1106727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FF185-6274-470F-B0AC-F813C2A7FDCB}"/>
                </a:ext>
              </a:extLst>
            </p:cNvPr>
            <p:cNvSpPr txBox="1"/>
            <p:nvPr/>
          </p:nvSpPr>
          <p:spPr>
            <a:xfrm>
              <a:off x="4192284" y="3480959"/>
              <a:ext cx="1930505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(colon, </a:t>
              </a: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콜론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8512943-B75F-4232-BF06-8DBF6AFAAF9C}"/>
              </a:ext>
            </a:extLst>
          </p:cNvPr>
          <p:cNvGrpSpPr/>
          <p:nvPr/>
        </p:nvGrpSpPr>
        <p:grpSpPr>
          <a:xfrm>
            <a:off x="2670630" y="3867000"/>
            <a:ext cx="3881221" cy="1306583"/>
            <a:chOff x="3288987" y="4007637"/>
            <a:chExt cx="4323734" cy="1306583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064254C-300C-4CBB-812B-C3B3C8534234}"/>
                </a:ext>
              </a:extLst>
            </p:cNvPr>
            <p:cNvCxnSpPr>
              <a:cxnSpLocks/>
            </p:cNvCxnSpPr>
            <p:nvPr/>
          </p:nvCxnSpPr>
          <p:spPr>
            <a:xfrm>
              <a:off x="3731608" y="4203542"/>
              <a:ext cx="325884" cy="644325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1DD7E8-E46F-4CE5-8FE4-57E26FD68453}"/>
                </a:ext>
              </a:extLst>
            </p:cNvPr>
            <p:cNvSpPr txBox="1"/>
            <p:nvPr/>
          </p:nvSpPr>
          <p:spPr>
            <a:xfrm>
              <a:off x="3476427" y="4804272"/>
              <a:ext cx="4136294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들여쓰기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(Tab, Space*4)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9003D10-E3F4-4129-A388-CB3DB566A9B8}"/>
                </a:ext>
              </a:extLst>
            </p:cNvPr>
            <p:cNvGrpSpPr/>
            <p:nvPr/>
          </p:nvGrpSpPr>
          <p:grpSpPr>
            <a:xfrm>
              <a:off x="3288987" y="4007637"/>
              <a:ext cx="833833" cy="195905"/>
              <a:chOff x="4203388" y="4197201"/>
              <a:chExt cx="625286" cy="125690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2C81DEB-3D39-40D8-AA7C-40F9597C8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88" y="4197201"/>
                <a:ext cx="0" cy="1233793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4CB9527-F8D2-4C4E-BE68-121864D6D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3388" y="5430994"/>
                <a:ext cx="625286" cy="0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BAE235C-2EB1-4B7A-BB2B-249CFD173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674" y="4197201"/>
                <a:ext cx="0" cy="1256905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17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26724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69959-8EFB-447E-A9F2-99608C0D699B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AFC61D-3BB2-4403-8F2B-C1FED3A6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20" y="2314419"/>
            <a:ext cx="6448561" cy="30422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2E9FD2B-21C1-4A14-AC64-D1CE4917D07D}"/>
              </a:ext>
            </a:extLst>
          </p:cNvPr>
          <p:cNvGrpSpPr/>
          <p:nvPr/>
        </p:nvGrpSpPr>
        <p:grpSpPr>
          <a:xfrm>
            <a:off x="4598136" y="2566077"/>
            <a:ext cx="2062827" cy="594778"/>
            <a:chOff x="2982696" y="2566077"/>
            <a:chExt cx="2062827" cy="59477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A145B65-6208-497C-9D17-1E80CA3F0F07}"/>
                </a:ext>
              </a:extLst>
            </p:cNvPr>
            <p:cNvSpPr/>
            <p:nvPr/>
          </p:nvSpPr>
          <p:spPr>
            <a:xfrm>
              <a:off x="3749563" y="2566077"/>
              <a:ext cx="1295960" cy="42643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255E0AC-0F8B-4588-80C6-311F24186248}"/>
                </a:ext>
              </a:extLst>
            </p:cNvPr>
            <p:cNvCxnSpPr>
              <a:cxnSpLocks/>
              <a:stCxn id="3" idx="1"/>
              <a:endCxn id="9" idx="3"/>
            </p:cNvCxnSpPr>
            <p:nvPr/>
          </p:nvCxnSpPr>
          <p:spPr>
            <a:xfrm flipH="1">
              <a:off x="2982696" y="2779296"/>
              <a:ext cx="766867" cy="381559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BE7962-1050-4B76-AAB2-F596912282D5}"/>
              </a:ext>
            </a:extLst>
          </p:cNvPr>
          <p:cNvSpPr/>
          <p:nvPr/>
        </p:nvSpPr>
        <p:spPr>
          <a:xfrm>
            <a:off x="3728218" y="2984641"/>
            <a:ext cx="885158" cy="352428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21F2BA-01A4-498C-AC06-19B1B8F2B6B3}"/>
              </a:ext>
            </a:extLst>
          </p:cNvPr>
          <p:cNvGrpSpPr/>
          <p:nvPr/>
        </p:nvGrpSpPr>
        <p:grpSpPr>
          <a:xfrm>
            <a:off x="4613376" y="2558203"/>
            <a:ext cx="3224077" cy="602652"/>
            <a:chOff x="3013176" y="2558203"/>
            <a:chExt cx="3224077" cy="60265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2384A6-C6C2-4E5F-99F9-E5A8655C174D}"/>
                </a:ext>
              </a:extLst>
            </p:cNvPr>
            <p:cNvSpPr/>
            <p:nvPr/>
          </p:nvSpPr>
          <p:spPr>
            <a:xfrm>
              <a:off x="5224570" y="2558203"/>
              <a:ext cx="1012683" cy="42643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1BFB250-69AB-4F31-869B-742289B97124}"/>
                </a:ext>
              </a:extLst>
            </p:cNvPr>
            <p:cNvCxnSpPr>
              <a:cxnSpLocks/>
              <a:stCxn id="14" idx="1"/>
              <a:endCxn id="9" idx="3"/>
            </p:cNvCxnSpPr>
            <p:nvPr/>
          </p:nvCxnSpPr>
          <p:spPr>
            <a:xfrm flipH="1">
              <a:off x="3013176" y="2771422"/>
              <a:ext cx="2211394" cy="389433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C920AC5-C8BA-4579-B0CA-F336C37F3E40}"/>
              </a:ext>
            </a:extLst>
          </p:cNvPr>
          <p:cNvGrpSpPr/>
          <p:nvPr/>
        </p:nvGrpSpPr>
        <p:grpSpPr>
          <a:xfrm>
            <a:off x="4613376" y="2553721"/>
            <a:ext cx="4403951" cy="607134"/>
            <a:chOff x="1833302" y="2558203"/>
            <a:chExt cx="4403951" cy="60713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56356A1-5FAA-47CC-A411-BCF14369AB05}"/>
                </a:ext>
              </a:extLst>
            </p:cNvPr>
            <p:cNvSpPr/>
            <p:nvPr/>
          </p:nvSpPr>
          <p:spPr>
            <a:xfrm>
              <a:off x="5224570" y="2558203"/>
              <a:ext cx="1012683" cy="42643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758A86B-EC07-40F5-A40B-71A9934CA37D}"/>
                </a:ext>
              </a:extLst>
            </p:cNvPr>
            <p:cNvCxnSpPr>
              <a:cxnSpLocks/>
              <a:stCxn id="20" idx="1"/>
              <a:endCxn id="9" idx="3"/>
            </p:cNvCxnSpPr>
            <p:nvPr/>
          </p:nvCxnSpPr>
          <p:spPr>
            <a:xfrm flipH="1">
              <a:off x="1833302" y="2771422"/>
              <a:ext cx="3391268" cy="393915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01F930E2-A3F1-476F-9F6D-DF719308BA85}"/>
              </a:ext>
            </a:extLst>
          </p:cNvPr>
          <p:cNvSpPr/>
          <p:nvPr/>
        </p:nvSpPr>
        <p:spPr>
          <a:xfrm>
            <a:off x="9243911" y="2592569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1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34620C-CE45-4356-B072-F171BAA08BDB}"/>
              </a:ext>
            </a:extLst>
          </p:cNvPr>
          <p:cNvSpPr/>
          <p:nvPr/>
        </p:nvSpPr>
        <p:spPr>
          <a:xfrm>
            <a:off x="6959494" y="296964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2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3B01AED-8D8E-4F32-9A0D-56E297E3F8A1}"/>
              </a:ext>
            </a:extLst>
          </p:cNvPr>
          <p:cNvSpPr/>
          <p:nvPr/>
        </p:nvSpPr>
        <p:spPr>
          <a:xfrm>
            <a:off x="5753555" y="3369592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3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CD5DBCE-5A6E-45FE-B7C8-D00F68BB64F7}"/>
              </a:ext>
            </a:extLst>
          </p:cNvPr>
          <p:cNvSpPr/>
          <p:nvPr/>
        </p:nvSpPr>
        <p:spPr>
          <a:xfrm>
            <a:off x="7412060" y="296964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4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323055-5B22-413C-ADE7-8ECE9E187BB3}"/>
              </a:ext>
            </a:extLst>
          </p:cNvPr>
          <p:cNvSpPr/>
          <p:nvPr/>
        </p:nvSpPr>
        <p:spPr>
          <a:xfrm>
            <a:off x="6206121" y="3369592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5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F60C537-9025-43B0-8A64-EDDFBD7BFEC6}"/>
              </a:ext>
            </a:extLst>
          </p:cNvPr>
          <p:cNvSpPr/>
          <p:nvPr/>
        </p:nvSpPr>
        <p:spPr>
          <a:xfrm>
            <a:off x="7864626" y="296964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6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B7AA666-41B4-4F8C-BDEE-B9E53C468014}"/>
              </a:ext>
            </a:extLst>
          </p:cNvPr>
          <p:cNvSpPr/>
          <p:nvPr/>
        </p:nvSpPr>
        <p:spPr>
          <a:xfrm>
            <a:off x="6658687" y="3369592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7</a:t>
            </a:r>
            <a:endParaRPr lang="ko-KR" altLang="en-US" dirty="0">
              <a:solidFill>
                <a:srgbClr val="F53B57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0708C2A-4897-48B3-8107-BBA4DBF20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723" y="3956296"/>
            <a:ext cx="1000290" cy="39058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D810AAB-914A-4771-9F27-D078062F5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72" y="4385107"/>
            <a:ext cx="1000290" cy="39058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904B0ED-8F39-40EF-BD7D-DF26DC3DC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72" y="4770813"/>
            <a:ext cx="100029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26724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69959-8EFB-447E-A9F2-99608C0D699B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94C41B-E164-4F6D-87D6-57E105682CC1}"/>
              </a:ext>
            </a:extLst>
          </p:cNvPr>
          <p:cNvSpPr/>
          <p:nvPr/>
        </p:nvSpPr>
        <p:spPr>
          <a:xfrm>
            <a:off x="2163590" y="3698509"/>
            <a:ext cx="1763474" cy="1436915"/>
          </a:xfrm>
          <a:prstGeom prst="rect">
            <a:avLst/>
          </a:prstGeom>
          <a:noFill/>
          <a:ln w="38100">
            <a:solidFill>
              <a:srgbClr val="467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86C44C-5F49-4D48-BA29-9BBA56F470C4}"/>
              </a:ext>
            </a:extLst>
          </p:cNvPr>
          <p:cNvSpPr txBox="1"/>
          <p:nvPr/>
        </p:nvSpPr>
        <p:spPr>
          <a:xfrm>
            <a:off x="2168254" y="5385063"/>
            <a:ext cx="1763474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1C05A-8A4C-41BD-8103-4E32D645311B}"/>
              </a:ext>
            </a:extLst>
          </p:cNvPr>
          <p:cNvSpPr txBox="1"/>
          <p:nvPr/>
        </p:nvSpPr>
        <p:spPr>
          <a:xfrm>
            <a:off x="2167216" y="4134565"/>
            <a:ext cx="175622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햄버거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79ADC60-348E-45DB-8E2C-66835E3ADF23}"/>
              </a:ext>
            </a:extLst>
          </p:cNvPr>
          <p:cNvCxnSpPr>
            <a:cxnSpLocks/>
            <a:stCxn id="33" idx="2"/>
            <a:endCxn id="43" idx="3"/>
          </p:cNvCxnSpPr>
          <p:nvPr/>
        </p:nvCxnSpPr>
        <p:spPr>
          <a:xfrm flipH="1">
            <a:off x="3923438" y="3413993"/>
            <a:ext cx="2194331" cy="1010363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E833C8-B2D1-4DEC-B1C1-F1ECCB403378}"/>
              </a:ext>
            </a:extLst>
          </p:cNvPr>
          <p:cNvGrpSpPr/>
          <p:nvPr/>
        </p:nvGrpSpPr>
        <p:grpSpPr>
          <a:xfrm>
            <a:off x="5239649" y="1826162"/>
            <a:ext cx="5265053" cy="2589813"/>
            <a:chOff x="5239649" y="1826162"/>
            <a:chExt cx="5265053" cy="258981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DB8FBD-7460-48C3-9340-6021D6987F40}"/>
                </a:ext>
              </a:extLst>
            </p:cNvPr>
            <p:cNvSpPr txBox="1"/>
            <p:nvPr/>
          </p:nvSpPr>
          <p:spPr>
            <a:xfrm>
              <a:off x="5239649" y="3836393"/>
              <a:ext cx="5254171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800" dirty="0" err="1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list_food</a:t>
              </a:r>
              <a:endPara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50CC165-F56C-4C16-828A-8B6D43A51815}"/>
                </a:ext>
              </a:extLst>
            </p:cNvPr>
            <p:cNvGrpSpPr/>
            <p:nvPr/>
          </p:nvGrpSpPr>
          <p:grpSpPr>
            <a:xfrm>
              <a:off x="5239657" y="1826162"/>
              <a:ext cx="5265045" cy="1991097"/>
              <a:chOff x="5239657" y="1826162"/>
              <a:chExt cx="5265045" cy="199109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76E1260-E53F-4463-A738-81363EB82A3F}"/>
                  </a:ext>
                </a:extLst>
              </p:cNvPr>
              <p:cNvGrpSpPr/>
              <p:nvPr/>
            </p:nvGrpSpPr>
            <p:grpSpPr>
              <a:xfrm>
                <a:off x="5239657" y="2380344"/>
                <a:ext cx="5254172" cy="1436915"/>
                <a:chOff x="4789714" y="2685142"/>
                <a:chExt cx="5254172" cy="1436915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C9F348A4-638D-483C-B4F8-A6E68C6B7E2C}"/>
                    </a:ext>
                  </a:extLst>
                </p:cNvPr>
                <p:cNvSpPr/>
                <p:nvPr/>
              </p:nvSpPr>
              <p:spPr>
                <a:xfrm>
                  <a:off x="4789714" y="2685142"/>
                  <a:ext cx="5254172" cy="1436915"/>
                </a:xfrm>
                <a:prstGeom prst="rect">
                  <a:avLst/>
                </a:prstGeom>
                <a:noFill/>
                <a:ln w="38100">
                  <a:solidFill>
                    <a:srgbClr val="467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6902CD6A-5D94-48DC-8EE0-A34190397B87}"/>
                    </a:ext>
                  </a:extLst>
                </p:cNvPr>
                <p:cNvCxnSpPr/>
                <p:nvPr/>
              </p:nvCxnSpPr>
              <p:spPr>
                <a:xfrm>
                  <a:off x="6545943" y="2685142"/>
                  <a:ext cx="0" cy="1436915"/>
                </a:xfrm>
                <a:prstGeom prst="line">
                  <a:avLst/>
                </a:prstGeom>
                <a:ln w="38100">
                  <a:solidFill>
                    <a:srgbClr val="467D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79A1E2E8-0BFE-4AD8-A3CD-B9CDDA633CAC}"/>
                    </a:ext>
                  </a:extLst>
                </p:cNvPr>
                <p:cNvCxnSpPr/>
                <p:nvPr/>
              </p:nvCxnSpPr>
              <p:spPr>
                <a:xfrm>
                  <a:off x="8309428" y="2685142"/>
                  <a:ext cx="0" cy="1436915"/>
                </a:xfrm>
                <a:prstGeom prst="line">
                  <a:avLst/>
                </a:prstGeom>
                <a:ln w="38100">
                  <a:solidFill>
                    <a:srgbClr val="467D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8829F9-B8A4-46A1-A18C-E16110335F8D}"/>
                    </a:ext>
                  </a:extLst>
                </p:cNvPr>
                <p:cNvSpPr txBox="1"/>
                <p:nvPr/>
              </p:nvSpPr>
              <p:spPr>
                <a:xfrm>
                  <a:off x="4789715" y="3139209"/>
                  <a:ext cx="1756222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햄버거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7C7B0D-6EAB-4009-892B-C200071E56DE}"/>
                    </a:ext>
                  </a:extLst>
                </p:cNvPr>
                <p:cNvSpPr txBox="1"/>
                <p:nvPr/>
              </p:nvSpPr>
              <p:spPr>
                <a:xfrm>
                  <a:off x="6545937" y="3139209"/>
                  <a:ext cx="1763474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치킨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056C5C8-BE32-4DC2-9488-BAAC6AC1FFB9}"/>
                    </a:ext>
                  </a:extLst>
                </p:cNvPr>
                <p:cNvSpPr txBox="1"/>
                <p:nvPr/>
              </p:nvSpPr>
              <p:spPr>
                <a:xfrm>
                  <a:off x="8309421" y="3139209"/>
                  <a:ext cx="1734464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피자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F19348-05EB-422E-9508-9564418C5D8A}"/>
                  </a:ext>
                </a:extLst>
              </p:cNvPr>
              <p:cNvSpPr txBox="1"/>
              <p:nvPr/>
            </p:nvSpPr>
            <p:spPr>
              <a:xfrm>
                <a:off x="5250531" y="1826162"/>
                <a:ext cx="5254171" cy="5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[0]              [1]              [2]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301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26724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69959-8EFB-447E-A9F2-99608C0D699B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94C41B-E164-4F6D-87D6-57E105682CC1}"/>
              </a:ext>
            </a:extLst>
          </p:cNvPr>
          <p:cNvSpPr/>
          <p:nvPr/>
        </p:nvSpPr>
        <p:spPr>
          <a:xfrm>
            <a:off x="2163590" y="3698509"/>
            <a:ext cx="1763474" cy="1436915"/>
          </a:xfrm>
          <a:prstGeom prst="rect">
            <a:avLst/>
          </a:prstGeom>
          <a:noFill/>
          <a:ln w="38100">
            <a:solidFill>
              <a:srgbClr val="467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86C44C-5F49-4D48-BA29-9BBA56F470C4}"/>
              </a:ext>
            </a:extLst>
          </p:cNvPr>
          <p:cNvSpPr txBox="1"/>
          <p:nvPr/>
        </p:nvSpPr>
        <p:spPr>
          <a:xfrm>
            <a:off x="2168254" y="5385063"/>
            <a:ext cx="1763474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food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E833C8-B2D1-4DEC-B1C1-F1ECCB403378}"/>
              </a:ext>
            </a:extLst>
          </p:cNvPr>
          <p:cNvGrpSpPr/>
          <p:nvPr/>
        </p:nvGrpSpPr>
        <p:grpSpPr>
          <a:xfrm>
            <a:off x="5239649" y="1826162"/>
            <a:ext cx="5265053" cy="2589813"/>
            <a:chOff x="5239649" y="1826162"/>
            <a:chExt cx="5265053" cy="258981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DB8FBD-7460-48C3-9340-6021D6987F40}"/>
                </a:ext>
              </a:extLst>
            </p:cNvPr>
            <p:cNvSpPr txBox="1"/>
            <p:nvPr/>
          </p:nvSpPr>
          <p:spPr>
            <a:xfrm>
              <a:off x="5239649" y="3836393"/>
              <a:ext cx="5254171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800" dirty="0" err="1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list_food</a:t>
              </a:r>
              <a:endPara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50CC165-F56C-4C16-828A-8B6D43A51815}"/>
                </a:ext>
              </a:extLst>
            </p:cNvPr>
            <p:cNvGrpSpPr/>
            <p:nvPr/>
          </p:nvGrpSpPr>
          <p:grpSpPr>
            <a:xfrm>
              <a:off x="5239657" y="1826162"/>
              <a:ext cx="5265045" cy="1991097"/>
              <a:chOff x="5239657" y="1826162"/>
              <a:chExt cx="5265045" cy="199109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76E1260-E53F-4463-A738-81363EB82A3F}"/>
                  </a:ext>
                </a:extLst>
              </p:cNvPr>
              <p:cNvGrpSpPr/>
              <p:nvPr/>
            </p:nvGrpSpPr>
            <p:grpSpPr>
              <a:xfrm>
                <a:off x="5239657" y="2380344"/>
                <a:ext cx="5254172" cy="1436915"/>
                <a:chOff x="4789714" y="2685142"/>
                <a:chExt cx="5254172" cy="1436915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C9F348A4-638D-483C-B4F8-A6E68C6B7E2C}"/>
                    </a:ext>
                  </a:extLst>
                </p:cNvPr>
                <p:cNvSpPr/>
                <p:nvPr/>
              </p:nvSpPr>
              <p:spPr>
                <a:xfrm>
                  <a:off x="4789714" y="2685142"/>
                  <a:ext cx="5254172" cy="1436915"/>
                </a:xfrm>
                <a:prstGeom prst="rect">
                  <a:avLst/>
                </a:prstGeom>
                <a:noFill/>
                <a:ln w="38100">
                  <a:solidFill>
                    <a:srgbClr val="467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6902CD6A-5D94-48DC-8EE0-A34190397B87}"/>
                    </a:ext>
                  </a:extLst>
                </p:cNvPr>
                <p:cNvCxnSpPr/>
                <p:nvPr/>
              </p:nvCxnSpPr>
              <p:spPr>
                <a:xfrm>
                  <a:off x="6545943" y="2685142"/>
                  <a:ext cx="0" cy="1436915"/>
                </a:xfrm>
                <a:prstGeom prst="line">
                  <a:avLst/>
                </a:prstGeom>
                <a:ln w="38100">
                  <a:solidFill>
                    <a:srgbClr val="467D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79A1E2E8-0BFE-4AD8-A3CD-B9CDDA633CAC}"/>
                    </a:ext>
                  </a:extLst>
                </p:cNvPr>
                <p:cNvCxnSpPr/>
                <p:nvPr/>
              </p:nvCxnSpPr>
              <p:spPr>
                <a:xfrm>
                  <a:off x="8309428" y="2685142"/>
                  <a:ext cx="0" cy="1436915"/>
                </a:xfrm>
                <a:prstGeom prst="line">
                  <a:avLst/>
                </a:prstGeom>
                <a:ln w="38100">
                  <a:solidFill>
                    <a:srgbClr val="467D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8829F9-B8A4-46A1-A18C-E16110335F8D}"/>
                    </a:ext>
                  </a:extLst>
                </p:cNvPr>
                <p:cNvSpPr txBox="1"/>
                <p:nvPr/>
              </p:nvSpPr>
              <p:spPr>
                <a:xfrm>
                  <a:off x="4789715" y="3139209"/>
                  <a:ext cx="1756222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햄버거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7C7B0D-6EAB-4009-892B-C200071E56DE}"/>
                    </a:ext>
                  </a:extLst>
                </p:cNvPr>
                <p:cNvSpPr txBox="1"/>
                <p:nvPr/>
              </p:nvSpPr>
              <p:spPr>
                <a:xfrm>
                  <a:off x="6545937" y="3139209"/>
                  <a:ext cx="1763474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치킨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056C5C8-BE32-4DC2-9488-BAAC6AC1FFB9}"/>
                    </a:ext>
                  </a:extLst>
                </p:cNvPr>
                <p:cNvSpPr txBox="1"/>
                <p:nvPr/>
              </p:nvSpPr>
              <p:spPr>
                <a:xfrm>
                  <a:off x="8309421" y="3139209"/>
                  <a:ext cx="1734464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피자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F19348-05EB-422E-9508-9564418C5D8A}"/>
                  </a:ext>
                </a:extLst>
              </p:cNvPr>
              <p:cNvSpPr txBox="1"/>
              <p:nvPr/>
            </p:nvSpPr>
            <p:spPr>
              <a:xfrm>
                <a:off x="5250531" y="1826162"/>
                <a:ext cx="5254171" cy="5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[0]              [1]              [2]</a:t>
                </a:r>
              </a:p>
            </p:txBody>
          </p:sp>
        </p:grp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9028DE-0D58-404F-A441-81BA29D6FF24}"/>
              </a:ext>
            </a:extLst>
          </p:cNvPr>
          <p:cNvCxnSpPr>
            <a:cxnSpLocks/>
            <a:stCxn id="37" idx="2"/>
            <a:endCxn id="41" idx="3"/>
          </p:cNvCxnSpPr>
          <p:nvPr/>
        </p:nvCxnSpPr>
        <p:spPr>
          <a:xfrm flipH="1">
            <a:off x="3927064" y="3413993"/>
            <a:ext cx="3950553" cy="1002974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10DEF9-EFA1-49C2-B605-4DBFCC497F34}"/>
              </a:ext>
            </a:extLst>
          </p:cNvPr>
          <p:cNvSpPr txBox="1"/>
          <p:nvPr/>
        </p:nvSpPr>
        <p:spPr>
          <a:xfrm>
            <a:off x="2163590" y="4134565"/>
            <a:ext cx="1763474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치킨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7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26724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69959-8EFB-447E-A9F2-99608C0D699B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94C41B-E164-4F6D-87D6-57E105682CC1}"/>
              </a:ext>
            </a:extLst>
          </p:cNvPr>
          <p:cNvSpPr/>
          <p:nvPr/>
        </p:nvSpPr>
        <p:spPr>
          <a:xfrm>
            <a:off x="2163590" y="3698509"/>
            <a:ext cx="1763474" cy="1436915"/>
          </a:xfrm>
          <a:prstGeom prst="rect">
            <a:avLst/>
          </a:prstGeom>
          <a:noFill/>
          <a:ln w="38100">
            <a:solidFill>
              <a:srgbClr val="467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86C44C-5F49-4D48-BA29-9BBA56F470C4}"/>
              </a:ext>
            </a:extLst>
          </p:cNvPr>
          <p:cNvSpPr txBox="1"/>
          <p:nvPr/>
        </p:nvSpPr>
        <p:spPr>
          <a:xfrm>
            <a:off x="2168254" y="5385063"/>
            <a:ext cx="1763474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food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E833C8-B2D1-4DEC-B1C1-F1ECCB403378}"/>
              </a:ext>
            </a:extLst>
          </p:cNvPr>
          <p:cNvGrpSpPr/>
          <p:nvPr/>
        </p:nvGrpSpPr>
        <p:grpSpPr>
          <a:xfrm>
            <a:off x="5239649" y="1826162"/>
            <a:ext cx="5265053" cy="2589813"/>
            <a:chOff x="5239649" y="1826162"/>
            <a:chExt cx="5265053" cy="258981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DB8FBD-7460-48C3-9340-6021D6987F40}"/>
                </a:ext>
              </a:extLst>
            </p:cNvPr>
            <p:cNvSpPr txBox="1"/>
            <p:nvPr/>
          </p:nvSpPr>
          <p:spPr>
            <a:xfrm>
              <a:off x="5239649" y="3836393"/>
              <a:ext cx="5254171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800" dirty="0" err="1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list_food</a:t>
              </a:r>
              <a:endPara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50CC165-F56C-4C16-828A-8B6D43A51815}"/>
                </a:ext>
              </a:extLst>
            </p:cNvPr>
            <p:cNvGrpSpPr/>
            <p:nvPr/>
          </p:nvGrpSpPr>
          <p:grpSpPr>
            <a:xfrm>
              <a:off x="5239657" y="1826162"/>
              <a:ext cx="5265045" cy="1991097"/>
              <a:chOff x="5239657" y="1826162"/>
              <a:chExt cx="5265045" cy="199109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76E1260-E53F-4463-A738-81363EB82A3F}"/>
                  </a:ext>
                </a:extLst>
              </p:cNvPr>
              <p:cNvGrpSpPr/>
              <p:nvPr/>
            </p:nvGrpSpPr>
            <p:grpSpPr>
              <a:xfrm>
                <a:off x="5239657" y="2380344"/>
                <a:ext cx="5254172" cy="1436915"/>
                <a:chOff x="4789714" y="2685142"/>
                <a:chExt cx="5254172" cy="1436915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C9F348A4-638D-483C-B4F8-A6E68C6B7E2C}"/>
                    </a:ext>
                  </a:extLst>
                </p:cNvPr>
                <p:cNvSpPr/>
                <p:nvPr/>
              </p:nvSpPr>
              <p:spPr>
                <a:xfrm>
                  <a:off x="4789714" y="2685142"/>
                  <a:ext cx="5254172" cy="1436915"/>
                </a:xfrm>
                <a:prstGeom prst="rect">
                  <a:avLst/>
                </a:prstGeom>
                <a:noFill/>
                <a:ln w="38100">
                  <a:solidFill>
                    <a:srgbClr val="467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6902CD6A-5D94-48DC-8EE0-A34190397B87}"/>
                    </a:ext>
                  </a:extLst>
                </p:cNvPr>
                <p:cNvCxnSpPr/>
                <p:nvPr/>
              </p:nvCxnSpPr>
              <p:spPr>
                <a:xfrm>
                  <a:off x="6545943" y="2685142"/>
                  <a:ext cx="0" cy="1436915"/>
                </a:xfrm>
                <a:prstGeom prst="line">
                  <a:avLst/>
                </a:prstGeom>
                <a:ln w="38100">
                  <a:solidFill>
                    <a:srgbClr val="467D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79A1E2E8-0BFE-4AD8-A3CD-B9CDDA633CAC}"/>
                    </a:ext>
                  </a:extLst>
                </p:cNvPr>
                <p:cNvCxnSpPr/>
                <p:nvPr/>
              </p:nvCxnSpPr>
              <p:spPr>
                <a:xfrm>
                  <a:off x="8309428" y="2685142"/>
                  <a:ext cx="0" cy="1436915"/>
                </a:xfrm>
                <a:prstGeom prst="line">
                  <a:avLst/>
                </a:prstGeom>
                <a:ln w="38100">
                  <a:solidFill>
                    <a:srgbClr val="467D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8829F9-B8A4-46A1-A18C-E16110335F8D}"/>
                    </a:ext>
                  </a:extLst>
                </p:cNvPr>
                <p:cNvSpPr txBox="1"/>
                <p:nvPr/>
              </p:nvSpPr>
              <p:spPr>
                <a:xfrm>
                  <a:off x="4789715" y="3139209"/>
                  <a:ext cx="1756222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햄버거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7C7B0D-6EAB-4009-892B-C200071E56DE}"/>
                    </a:ext>
                  </a:extLst>
                </p:cNvPr>
                <p:cNvSpPr txBox="1"/>
                <p:nvPr/>
              </p:nvSpPr>
              <p:spPr>
                <a:xfrm>
                  <a:off x="6545937" y="3139209"/>
                  <a:ext cx="1763474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치킨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056C5C8-BE32-4DC2-9488-BAAC6AC1FFB9}"/>
                    </a:ext>
                  </a:extLst>
                </p:cNvPr>
                <p:cNvSpPr txBox="1"/>
                <p:nvPr/>
              </p:nvSpPr>
              <p:spPr>
                <a:xfrm>
                  <a:off x="8309421" y="3139209"/>
                  <a:ext cx="1734464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피자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F19348-05EB-422E-9508-9564418C5D8A}"/>
                  </a:ext>
                </a:extLst>
              </p:cNvPr>
              <p:cNvSpPr txBox="1"/>
              <p:nvPr/>
            </p:nvSpPr>
            <p:spPr>
              <a:xfrm>
                <a:off x="5250531" y="1826162"/>
                <a:ext cx="5254171" cy="5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[0]              [1]              [2]</a:t>
                </a:r>
              </a:p>
            </p:txBody>
          </p:sp>
        </p:grp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9F671D-0233-4276-A27F-049DA5C0EE3E}"/>
              </a:ext>
            </a:extLst>
          </p:cNvPr>
          <p:cNvCxnSpPr>
            <a:cxnSpLocks/>
            <a:stCxn id="38" idx="2"/>
            <a:endCxn id="41" idx="3"/>
          </p:cNvCxnSpPr>
          <p:nvPr/>
        </p:nvCxnSpPr>
        <p:spPr>
          <a:xfrm flipH="1">
            <a:off x="3927064" y="3413993"/>
            <a:ext cx="5699532" cy="1002974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3A2AA8-10A7-48A5-AE6C-4246C240C0A4}"/>
              </a:ext>
            </a:extLst>
          </p:cNvPr>
          <p:cNvSpPr txBox="1"/>
          <p:nvPr/>
        </p:nvSpPr>
        <p:spPr>
          <a:xfrm>
            <a:off x="2178095" y="4134565"/>
            <a:ext cx="1734464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피자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39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023481-6E58-4622-A9D1-5A202B8CA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27" b="46699"/>
          <a:stretch/>
        </p:blipFill>
        <p:spPr>
          <a:xfrm>
            <a:off x="1261874" y="2376970"/>
            <a:ext cx="3643955" cy="3588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504EB9-6534-436C-81B0-C6D7B6E12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88"/>
          <a:stretch/>
        </p:blipFill>
        <p:spPr>
          <a:xfrm>
            <a:off x="5207665" y="2376970"/>
            <a:ext cx="6441227" cy="2949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D5C359-36E2-48B7-8EC7-3ECBB83C2369}"/>
              </a:ext>
            </a:extLst>
          </p:cNvPr>
          <p:cNvSpPr txBox="1"/>
          <p:nvPr/>
        </p:nvSpPr>
        <p:spPr>
          <a:xfrm>
            <a:off x="1261874" y="1501316"/>
            <a:ext cx="26724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47115-19F7-4DA1-A939-32B4E52D04A1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12025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827592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28808C-F47C-466C-9CAD-E5C11533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84" y="2762002"/>
            <a:ext cx="6237632" cy="3348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10320526" cy="154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명에 대한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정보처리기사 자격증 시험 점수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리스트에 담겨있습니다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이때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점수가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합격 점수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인지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불합격 점수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인지 판별하여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algn="r"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(60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 이상 합격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68253" y="350296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</p:spTree>
    <p:extLst>
      <p:ext uri="{BB962C8B-B14F-4D97-AF65-F5344CB8AC3E}">
        <p14:creationId xmlns:p14="http://schemas.microsoft.com/office/powerpoint/2010/main" val="4063935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18042A-21BB-4398-95CA-993679F082AD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DFCE8-C379-48D9-81BB-9FEF56519258}"/>
              </a:ext>
            </a:extLst>
          </p:cNvPr>
          <p:cNvSpPr txBox="1"/>
          <p:nvPr/>
        </p:nvSpPr>
        <p:spPr>
          <a:xfrm>
            <a:off x="1261874" y="1501316"/>
            <a:ext cx="7930252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range()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함수 사용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/>
              <a:t>필요한 만큼의 숫자를 만들어내는 유용한 기능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시작할 숫자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종료할 숫자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 err="1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증가량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1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range(1,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10,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1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9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까지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씩 증가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1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range(1, 100, 3)  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99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까지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씩 증가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1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range(10,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1,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-1)  10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까지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씩 감소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(-1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씩 증가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74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72C41-8D23-4F38-B74C-A4208F2E46C5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46128-42A9-478A-AB3A-947E3E4C3159}"/>
              </a:ext>
            </a:extLst>
          </p:cNvPr>
          <p:cNvSpPr txBox="1"/>
          <p:nvPr/>
        </p:nvSpPr>
        <p:spPr>
          <a:xfrm>
            <a:off x="1261874" y="1501316"/>
            <a:ext cx="79302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range()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함수 사용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F79D66-C8C2-42AA-B3A5-E775E6D1C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66"/>
          <a:stretch/>
        </p:blipFill>
        <p:spPr>
          <a:xfrm>
            <a:off x="4356917" y="1501315"/>
            <a:ext cx="5482622" cy="50919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F3EDAE-CE58-4986-A12E-B4E9CA4B0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047"/>
          <a:stretch/>
        </p:blipFill>
        <p:spPr>
          <a:xfrm>
            <a:off x="7065475" y="2567806"/>
            <a:ext cx="5090429" cy="768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614511-B727-443B-84ED-DF0F25730E07}"/>
              </a:ext>
            </a:extLst>
          </p:cNvPr>
          <p:cNvSpPr/>
          <p:nvPr/>
        </p:nvSpPr>
        <p:spPr>
          <a:xfrm>
            <a:off x="6219244" y="1772123"/>
            <a:ext cx="2816471" cy="426438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C1837D-2C52-4D65-8197-B2FBEEA3C77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627480" y="2198561"/>
            <a:ext cx="0" cy="357213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9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72C41-8D23-4F38-B74C-A4208F2E46C5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46128-42A9-478A-AB3A-947E3E4C3159}"/>
              </a:ext>
            </a:extLst>
          </p:cNvPr>
          <p:cNvSpPr txBox="1"/>
          <p:nvPr/>
        </p:nvSpPr>
        <p:spPr>
          <a:xfrm>
            <a:off x="1261874" y="1501316"/>
            <a:ext cx="793025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print()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end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속성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C4BE57-00FA-4655-ACBB-6579F0A2A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67"/>
          <a:stretch/>
        </p:blipFill>
        <p:spPr>
          <a:xfrm>
            <a:off x="6345059" y="1693821"/>
            <a:ext cx="4584715" cy="4648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844771-2099-4A3D-B736-A2F84DCEC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909"/>
          <a:stretch/>
        </p:blipFill>
        <p:spPr>
          <a:xfrm>
            <a:off x="1262227" y="2614188"/>
            <a:ext cx="4584716" cy="1719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953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18042A-21BB-4398-95CA-993679F082AD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DFCE8-C379-48D9-81BB-9FEF56519258}"/>
              </a:ext>
            </a:extLst>
          </p:cNvPr>
          <p:cNvSpPr txBox="1"/>
          <p:nvPr/>
        </p:nvSpPr>
        <p:spPr>
          <a:xfrm>
            <a:off x="1261874" y="1501316"/>
            <a:ext cx="7930252" cy="287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range()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함수 사용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/>
              <a:t>필요한 만큼의 숫자를 만들어내는 유용한 기능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기본값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종료할 숫자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기본값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1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range(3,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3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9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까지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씩 증가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1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range(10)  0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9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까지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씩 증가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418189-3EBF-40FA-9B92-58131ADE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598" y="3057922"/>
            <a:ext cx="3802192" cy="3528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2751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10320526" cy="264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문을 이용하여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97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까지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문을 이용하여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23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39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까지 출력하시오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68253" y="350296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A3897D-B4C5-47B6-AC01-8F0696D3A7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48"/>
          <a:stretch/>
        </p:blipFill>
        <p:spPr>
          <a:xfrm>
            <a:off x="1381551" y="2185075"/>
            <a:ext cx="9428898" cy="1171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04F8CC-DA8F-46F3-B47D-F255396DA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381551" y="4257445"/>
            <a:ext cx="9428898" cy="1323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7351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DB75FF-2C94-424A-AD14-FCE7B4598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06"/>
          <a:stretch/>
        </p:blipFill>
        <p:spPr>
          <a:xfrm>
            <a:off x="6269643" y="1927995"/>
            <a:ext cx="5312495" cy="3002010"/>
          </a:xfrm>
          <a:prstGeom prst="rect">
            <a:avLst/>
          </a:prstGeom>
          <a:ln>
            <a:solidFill>
              <a:srgbClr val="32323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3A5E15-D4E6-4633-AC51-25AC6A6B8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60"/>
          <a:stretch/>
        </p:blipFill>
        <p:spPr>
          <a:xfrm>
            <a:off x="609865" y="2060994"/>
            <a:ext cx="5312494" cy="2736012"/>
          </a:xfrm>
          <a:prstGeom prst="rect">
            <a:avLst/>
          </a:prstGeom>
          <a:ln>
            <a:solidFill>
              <a:srgbClr val="323232"/>
            </a:solidFill>
          </a:ln>
        </p:spPr>
      </p:pic>
    </p:spTree>
    <p:extLst>
      <p:ext uri="{BB962C8B-B14F-4D97-AF65-F5344CB8AC3E}">
        <p14:creationId xmlns:p14="http://schemas.microsoft.com/office/powerpoint/2010/main" val="16291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10320526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두개의 정수를 키보드로 입력 받아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첫 번째 정수부터 두 번째 정수까지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출력되는 소스코드를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68253" y="350296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B1B598-A821-4FF3-9124-43C2EE7E8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42" y="2798066"/>
            <a:ext cx="9720516" cy="25586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9811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9807179" cy="213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사이의 숫자 중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배수인 값들의 합을 출력하세요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algn="r">
              <a:lnSpc>
                <a:spcPct val="120000"/>
              </a:lnSpc>
            </a:pP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정답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: 1683</a:t>
            </a:r>
          </a:p>
          <a:p>
            <a:pPr>
              <a:lnSpc>
                <a:spcPct val="120000"/>
              </a:lnSpc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문을 이용하여 구구단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단을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68253" y="350296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8936E1-C86B-493A-BC6F-DB12E87AE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587" y="3122265"/>
            <a:ext cx="1772254" cy="3095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6302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377949-5FD3-4EE8-9713-30F5AAA45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832" y="2761640"/>
            <a:ext cx="5796337" cy="2164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9807179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숫자를 입력 받고 입력 받은 숫자의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약수를 </a:t>
            </a:r>
            <a:r>
              <a:rPr lang="ko-KR" altLang="en-US" sz="2800" dirty="0" err="1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구하시오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ea typeface="나눔스퀘어라운드 Extra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323232"/>
                </a:solidFill>
                <a:ea typeface="나눔스퀘어라운드 ExtraBold" panose="020B0600000101010101" pitchFamily="50" charset="-127"/>
              </a:rPr>
              <a:t>약수란</a:t>
            </a:r>
            <a:r>
              <a:rPr lang="ko-KR" altLang="en-US" sz="2400" dirty="0">
                <a:solidFill>
                  <a:srgbClr val="323232"/>
                </a:solidFill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b="1" dirty="0"/>
              <a:t>어떤 수를 나누어 떨어지게 하는 수</a:t>
            </a:r>
            <a:r>
              <a:rPr lang="en-US" altLang="ko-KR" sz="2400" b="1" dirty="0"/>
              <a:t>)</a:t>
            </a:r>
            <a:endParaRPr lang="en-US" altLang="ko-KR" sz="2400" dirty="0">
              <a:solidFill>
                <a:srgbClr val="323232"/>
              </a:solidFill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68253" y="350296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</p:spTree>
    <p:extLst>
      <p:ext uri="{BB962C8B-B14F-4D97-AF65-F5344CB8AC3E}">
        <p14:creationId xmlns:p14="http://schemas.microsoft.com/office/powerpoint/2010/main" val="8306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6237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반복문에 대해 알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종류와 특징을 알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반복문으로 예제 문제를 풀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68253" y="350296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66762" y="1494621"/>
            <a:ext cx="8480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학점 관리 시스템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59804" y="2133817"/>
            <a:ext cx="10517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다음과 같이 메뉴를 출력하고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선택하기 전까지 반복되게 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# 3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선택할 시 프로그램 종료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5850E7-87E3-46DA-82FF-E0463C53C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84" y="3203900"/>
            <a:ext cx="7235278" cy="732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37BAB0-67FC-48E4-8374-B202387A8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284" y="4314574"/>
            <a:ext cx="7235278" cy="19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68253" y="350296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2AE106-F865-467B-B690-EDA8FBC2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195" y="3280020"/>
            <a:ext cx="6442960" cy="3080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35222" y="1494621"/>
            <a:ext cx="11209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[name, </a:t>
            </a:r>
            <a:r>
              <a:rPr lang="en-US" altLang="ko-KR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javaScore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webScore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저장할 수 있는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studentScore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만드시오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시험점수 입력 을 선택할 시 다음과 같이 이름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Java, Web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점수를 입력 받아   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</a:t>
            </a:r>
            <a:r>
              <a:rPr lang="en-US" altLang="ko-KR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studentScore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추가하시오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40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68253" y="350296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AB2145-D032-4F40-8D5D-372AE325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86" y="2555168"/>
            <a:ext cx="7798262" cy="2962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450736" y="2555168"/>
            <a:ext cx="2160240" cy="3365923"/>
          </a:xfrm>
          <a:prstGeom prst="rect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A 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→ 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90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이상</a:t>
            </a:r>
            <a:endParaRPr lang="en-US" altLang="ko-KR" sz="28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B 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→ 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80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이상</a:t>
            </a:r>
            <a:endParaRPr lang="en-US" altLang="ko-KR" sz="28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C 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→ 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70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이상</a:t>
            </a:r>
            <a:endParaRPr lang="en-US" altLang="ko-KR" sz="28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D 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→ 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60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이상</a:t>
            </a:r>
            <a:endParaRPr lang="en-US" altLang="ko-KR" sz="28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F 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→ 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59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5222" y="1494621"/>
            <a:ext cx="9485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성적 확인을 선택할 시 현재 아래와 같이 성적을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79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6281927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</a:p>
        </p:txBody>
      </p:sp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17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내에서 똑같은 명령을 일정 횟수만큼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반복하여 수행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하도록 제어하는 명령문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 종류는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문이 있다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A2318D-09B5-4B56-B2CB-DC92AD584C78}"/>
              </a:ext>
            </a:extLst>
          </p:cNvPr>
          <p:cNvGrpSpPr/>
          <p:nvPr/>
        </p:nvGrpSpPr>
        <p:grpSpPr>
          <a:xfrm>
            <a:off x="1664837" y="3967826"/>
            <a:ext cx="2506685" cy="1590675"/>
            <a:chOff x="5113315" y="3758071"/>
            <a:chExt cx="2506685" cy="15906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2B7AA2B-614C-40FB-B3D6-B39ABC34A975}"/>
                </a:ext>
              </a:extLst>
            </p:cNvPr>
            <p:cNvSpPr/>
            <p:nvPr/>
          </p:nvSpPr>
          <p:spPr>
            <a:xfrm>
              <a:off x="6029325" y="3758071"/>
              <a:ext cx="1590675" cy="1590675"/>
            </a:xfrm>
            <a:prstGeom prst="ellipse">
              <a:avLst/>
            </a:prstGeom>
            <a:noFill/>
            <a:ln w="57150">
              <a:solidFill>
                <a:srgbClr val="467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079E9D-204D-4B14-9A04-3CA5BB810DB2}"/>
                </a:ext>
              </a:extLst>
            </p:cNvPr>
            <p:cNvSpPr/>
            <p:nvPr/>
          </p:nvSpPr>
          <p:spPr>
            <a:xfrm>
              <a:off x="5113315" y="4291800"/>
              <a:ext cx="2151435" cy="523218"/>
            </a:xfrm>
            <a:prstGeom prst="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실행문장</a:t>
              </a: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BD26D40-82A8-4193-B0C1-B020AEAD2835}"/>
                </a:ext>
              </a:extLst>
            </p:cNvPr>
            <p:cNvSpPr/>
            <p:nvPr/>
          </p:nvSpPr>
          <p:spPr>
            <a:xfrm rot="12600000">
              <a:off x="5936461" y="4055983"/>
              <a:ext cx="357177" cy="307912"/>
            </a:xfrm>
            <a:prstGeom prst="triangle">
              <a:avLst/>
            </a:prstGeom>
            <a:solidFill>
              <a:srgbClr val="467DC3"/>
            </a:solidFill>
            <a:ln>
              <a:solidFill>
                <a:srgbClr val="467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2AC50B6-8A37-4D6E-961B-248A02B541A7}"/>
              </a:ext>
            </a:extLst>
          </p:cNvPr>
          <p:cNvGrpSpPr/>
          <p:nvPr/>
        </p:nvGrpSpPr>
        <p:grpSpPr>
          <a:xfrm>
            <a:off x="4768489" y="3591009"/>
            <a:ext cx="6878041" cy="2437909"/>
            <a:chOff x="4768489" y="3591009"/>
            <a:chExt cx="6878041" cy="2437909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E737DFE-CBFD-4620-B6A8-C3B9C5EC1CC0}"/>
                </a:ext>
              </a:extLst>
            </p:cNvPr>
            <p:cNvSpPr/>
            <p:nvPr/>
          </p:nvSpPr>
          <p:spPr>
            <a:xfrm>
              <a:off x="4768490" y="3591009"/>
              <a:ext cx="1685713" cy="1056946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while</a:t>
              </a:r>
              <a:endParaRPr lang="ko-KR" altLang="en-US" sz="36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82AE184-209C-44F8-8689-629F4CA99C05}"/>
                </a:ext>
              </a:extLst>
            </p:cNvPr>
            <p:cNvSpPr/>
            <p:nvPr/>
          </p:nvSpPr>
          <p:spPr>
            <a:xfrm>
              <a:off x="4768489" y="4971972"/>
              <a:ext cx="1685713" cy="1056946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for</a:t>
              </a:r>
              <a:endParaRPr lang="ko-KR" altLang="en-US" sz="3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1D6329-B6DB-4E21-B181-74895C2DD395}"/>
                </a:ext>
              </a:extLst>
            </p:cNvPr>
            <p:cNvSpPr txBox="1"/>
            <p:nvPr/>
          </p:nvSpPr>
          <p:spPr>
            <a:xfrm>
              <a:off x="6454202" y="3829691"/>
              <a:ext cx="5192328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: </a:t>
              </a: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반복 횟수가 명확하지 않을 때</a:t>
              </a:r>
              <a:endPara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844B35-5F4B-4D0B-AB2A-5D5FB22F4459}"/>
                </a:ext>
              </a:extLst>
            </p:cNvPr>
            <p:cNvSpPr txBox="1"/>
            <p:nvPr/>
          </p:nvSpPr>
          <p:spPr>
            <a:xfrm>
              <a:off x="6454202" y="5210654"/>
              <a:ext cx="5192328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: </a:t>
              </a: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반복 횟수가 명확할 때</a:t>
              </a:r>
              <a:endPara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8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522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반복문이 필요한 이유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까지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5F1437-F5A5-4B7A-BDF4-2683E1E5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12" y="2301646"/>
            <a:ext cx="1571844" cy="411537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B94C08F-041D-4E08-87AF-525457F8D7EA}"/>
              </a:ext>
            </a:extLst>
          </p:cNvPr>
          <p:cNvGrpSpPr/>
          <p:nvPr/>
        </p:nvGrpSpPr>
        <p:grpSpPr>
          <a:xfrm>
            <a:off x="6096000" y="2301646"/>
            <a:ext cx="3541288" cy="3549298"/>
            <a:chOff x="4327365" y="2385867"/>
            <a:chExt cx="3541288" cy="35492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88EC1B8-AE2E-480C-A7D5-4F38B3CB7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366" y="2385867"/>
              <a:ext cx="3353268" cy="208626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275BA3-5D86-4B7B-B6BB-4BE0E59ED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7365" y="4544321"/>
              <a:ext cx="2581635" cy="139084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9F6D8E-9B0C-4955-B3AB-B1F371E5735A}"/>
                </a:ext>
              </a:extLst>
            </p:cNvPr>
            <p:cNvSpPr/>
            <p:nvPr/>
          </p:nvSpPr>
          <p:spPr>
            <a:xfrm>
              <a:off x="4419366" y="2385867"/>
              <a:ext cx="3449287" cy="3549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실행문장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926769-9E85-40C9-9CCD-774BC2E6E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49" y="2495276"/>
            <a:ext cx="5730301" cy="22818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2B7BC5C-C389-421E-8735-A283154F7240}"/>
              </a:ext>
            </a:extLst>
          </p:cNvPr>
          <p:cNvGrpSpPr/>
          <p:nvPr/>
        </p:nvGrpSpPr>
        <p:grpSpPr>
          <a:xfrm>
            <a:off x="6176210" y="2942368"/>
            <a:ext cx="2828863" cy="513348"/>
            <a:chOff x="5021179" y="1860884"/>
            <a:chExt cx="2828863" cy="51334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6C7ED3-A3C2-4A14-B61D-29E7F8DCF04B}"/>
                </a:ext>
              </a:extLst>
            </p:cNvPr>
            <p:cNvSpPr/>
            <p:nvPr/>
          </p:nvSpPr>
          <p:spPr>
            <a:xfrm>
              <a:off x="5021179" y="1860884"/>
              <a:ext cx="272716" cy="51334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98FF67E-E665-49B4-A93E-FEE8906E00CF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5293895" y="2117558"/>
              <a:ext cx="625642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FF185-6274-470F-B0AC-F813C2A7FDCB}"/>
                </a:ext>
              </a:extLst>
            </p:cNvPr>
            <p:cNvSpPr txBox="1"/>
            <p:nvPr/>
          </p:nvSpPr>
          <p:spPr>
            <a:xfrm>
              <a:off x="5919537" y="1860884"/>
              <a:ext cx="1930505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(colon, </a:t>
              </a: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콜론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8512943-B75F-4232-BF06-8DBF6AFAAF9C}"/>
              </a:ext>
            </a:extLst>
          </p:cNvPr>
          <p:cNvGrpSpPr/>
          <p:nvPr/>
        </p:nvGrpSpPr>
        <p:grpSpPr>
          <a:xfrm>
            <a:off x="1465126" y="4164047"/>
            <a:ext cx="4136294" cy="1694709"/>
            <a:chOff x="1164337" y="4007637"/>
            <a:chExt cx="4136294" cy="1694709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064254C-300C-4CBB-812B-C3B3C85342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484" y="4203542"/>
              <a:ext cx="499124" cy="92872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1DD7E8-E46F-4CE5-8FE4-57E26FD68453}"/>
                </a:ext>
              </a:extLst>
            </p:cNvPr>
            <p:cNvSpPr txBox="1"/>
            <p:nvPr/>
          </p:nvSpPr>
          <p:spPr>
            <a:xfrm>
              <a:off x="1164337" y="5192398"/>
              <a:ext cx="4136294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들여쓰기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(Tab, Space*4)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9003D10-E3F4-4129-A388-CB3DB566A9B8}"/>
                </a:ext>
              </a:extLst>
            </p:cNvPr>
            <p:cNvGrpSpPr/>
            <p:nvPr/>
          </p:nvGrpSpPr>
          <p:grpSpPr>
            <a:xfrm>
              <a:off x="3288987" y="4007637"/>
              <a:ext cx="833833" cy="195905"/>
              <a:chOff x="4203388" y="4197201"/>
              <a:chExt cx="625286" cy="125690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2C81DEB-3D39-40D8-AA7C-40F9597C8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88" y="4197201"/>
                <a:ext cx="0" cy="1233793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4CB9527-F8D2-4C4E-BE68-121864D6D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3388" y="5430994"/>
                <a:ext cx="625286" cy="0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BAE235C-2EB1-4B7A-BB2B-249CFD173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674" y="4197201"/>
                <a:ext cx="0" cy="1256905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48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570A661-7442-4561-891A-D5D1E48FD3AE}"/>
              </a:ext>
            </a:extLst>
          </p:cNvPr>
          <p:cNvGrpSpPr/>
          <p:nvPr/>
        </p:nvGrpSpPr>
        <p:grpSpPr>
          <a:xfrm>
            <a:off x="1032040" y="1475873"/>
            <a:ext cx="4007360" cy="5031831"/>
            <a:chOff x="1844841" y="1475873"/>
            <a:chExt cx="4007360" cy="5031831"/>
          </a:xfrm>
        </p:grpSpPr>
        <p:sp>
          <p:nvSpPr>
            <p:cNvPr id="21" name="모서리가 둥근 직사각형 106">
              <a:extLst>
                <a:ext uri="{FF2B5EF4-FFF2-40B4-BE49-F238E27FC236}">
                  <a16:creationId xmlns:a16="http://schemas.microsoft.com/office/drawing/2014/main" id="{98D6C4A7-D75B-4576-B99B-1A804961D0EC}"/>
                </a:ext>
              </a:extLst>
            </p:cNvPr>
            <p:cNvSpPr/>
            <p:nvPr/>
          </p:nvSpPr>
          <p:spPr>
            <a:xfrm>
              <a:off x="1844841" y="1691898"/>
              <a:ext cx="3941814" cy="48158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467DC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모서리가 둥근 직사각형 107">
              <a:extLst>
                <a:ext uri="{FF2B5EF4-FFF2-40B4-BE49-F238E27FC236}">
                  <a16:creationId xmlns:a16="http://schemas.microsoft.com/office/drawing/2014/main" id="{27B663AD-15D0-412A-9ED5-25CF1E7353FF}"/>
                </a:ext>
              </a:extLst>
            </p:cNvPr>
            <p:cNvSpPr/>
            <p:nvPr/>
          </p:nvSpPr>
          <p:spPr>
            <a:xfrm>
              <a:off x="2593873" y="1475873"/>
              <a:ext cx="2443750" cy="523219"/>
            </a:xfrm>
            <a:prstGeom prst="roundRect">
              <a:avLst/>
            </a:prstGeom>
            <a:solidFill>
              <a:srgbClr val="467DC3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흐름도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C8AF16C-86B4-4F72-BF78-C899C07A2428}"/>
                </a:ext>
              </a:extLst>
            </p:cNvPr>
            <p:cNvSpPr/>
            <p:nvPr/>
          </p:nvSpPr>
          <p:spPr>
            <a:xfrm>
              <a:off x="3050355" y="2175797"/>
              <a:ext cx="1258087" cy="741226"/>
            </a:xfrm>
            <a:prstGeom prst="ellipse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시작</a:t>
              </a:r>
            </a:p>
          </p:txBody>
        </p:sp>
        <p:sp>
          <p:nvSpPr>
            <p:cNvPr id="24" name="순서도: 판단 23">
              <a:extLst>
                <a:ext uri="{FF2B5EF4-FFF2-40B4-BE49-F238E27FC236}">
                  <a16:creationId xmlns:a16="http://schemas.microsoft.com/office/drawing/2014/main" id="{78B4211F-7A51-4EEC-B715-3BFE140A3CAB}"/>
                </a:ext>
              </a:extLst>
            </p:cNvPr>
            <p:cNvSpPr/>
            <p:nvPr/>
          </p:nvSpPr>
          <p:spPr>
            <a:xfrm>
              <a:off x="2478597" y="3225162"/>
              <a:ext cx="2401602" cy="741226"/>
            </a:xfrm>
            <a:prstGeom prst="flowChartDecision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조건식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BF61D3-0C40-4E64-A63E-FB6332B9DFDD}"/>
                </a:ext>
              </a:extLst>
            </p:cNvPr>
            <p:cNvSpPr/>
            <p:nvPr/>
          </p:nvSpPr>
          <p:spPr>
            <a:xfrm>
              <a:off x="2603681" y="4397566"/>
              <a:ext cx="2151435" cy="523218"/>
            </a:xfrm>
            <a:prstGeom prst="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실행문장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E632E7B-6058-409E-852E-D8039F18C359}"/>
                </a:ext>
              </a:extLst>
            </p:cNvPr>
            <p:cNvSpPr/>
            <p:nvPr/>
          </p:nvSpPr>
          <p:spPr>
            <a:xfrm>
              <a:off x="3050355" y="5526505"/>
              <a:ext cx="1258087" cy="741226"/>
            </a:xfrm>
            <a:prstGeom prst="ellipse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끝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535AC60-32DC-4BAE-AFD3-C47824C6E3D5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 flipH="1">
              <a:off x="3679398" y="2917023"/>
              <a:ext cx="1" cy="308139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5EA5529-FF87-4F76-A2E4-2D60E4049B56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3679398" y="3966388"/>
              <a:ext cx="1" cy="431178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694AA73-FCA0-42A9-81DF-ABF112F28619}"/>
                </a:ext>
              </a:extLst>
            </p:cNvPr>
            <p:cNvGrpSpPr/>
            <p:nvPr/>
          </p:nvGrpSpPr>
          <p:grpSpPr>
            <a:xfrm>
              <a:off x="4296410" y="3595775"/>
              <a:ext cx="1117274" cy="2301343"/>
              <a:chOff x="3069718" y="3595775"/>
              <a:chExt cx="1117274" cy="2301343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429C80B-78A1-4166-8AC8-81E71DFF8AA6}"/>
                  </a:ext>
                </a:extLst>
              </p:cNvPr>
              <p:cNvCxnSpPr/>
              <p:nvPr/>
            </p:nvCxnSpPr>
            <p:spPr>
              <a:xfrm>
                <a:off x="3641475" y="3595775"/>
                <a:ext cx="545516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46BAA38C-B1B1-4A7A-B96B-E48E46469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6991" y="3595775"/>
                <a:ext cx="0" cy="2301343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F1554061-F6AD-401F-933E-4E6207DA5E3A}"/>
                  </a:ext>
                </a:extLst>
              </p:cNvPr>
              <p:cNvCxnSpPr>
                <a:cxnSpLocks/>
                <a:endCxn id="26" idx="6"/>
              </p:cNvCxnSpPr>
              <p:nvPr/>
            </p:nvCxnSpPr>
            <p:spPr>
              <a:xfrm flipH="1">
                <a:off x="3069718" y="5897118"/>
                <a:ext cx="1117274" cy="0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709B80-0486-4566-9D15-73F21CEF7F9E}"/>
                </a:ext>
              </a:extLst>
            </p:cNvPr>
            <p:cNvSpPr txBox="1"/>
            <p:nvPr/>
          </p:nvSpPr>
          <p:spPr>
            <a:xfrm>
              <a:off x="3741143" y="3879288"/>
              <a:ext cx="1055529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B68E6A-F691-4EC4-8C9B-33965769BABC}"/>
                </a:ext>
              </a:extLst>
            </p:cNvPr>
            <p:cNvSpPr txBox="1"/>
            <p:nvPr/>
          </p:nvSpPr>
          <p:spPr>
            <a:xfrm>
              <a:off x="4796672" y="3071092"/>
              <a:ext cx="1055529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3555CD9-78C8-4A1B-8ABC-03E4C4E8D73A}"/>
                </a:ext>
              </a:extLst>
            </p:cNvPr>
            <p:cNvGrpSpPr/>
            <p:nvPr/>
          </p:nvGrpSpPr>
          <p:grpSpPr>
            <a:xfrm rot="10800000">
              <a:off x="2051209" y="3595774"/>
              <a:ext cx="552472" cy="1063400"/>
              <a:chOff x="3634520" y="3595775"/>
              <a:chExt cx="552472" cy="2301343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445946F8-4E4B-4B1F-BD7E-48838D1162B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634520" y="3595775"/>
                <a:ext cx="552471" cy="0"/>
              </a:xfrm>
              <a:prstGeom prst="line">
                <a:avLst/>
              </a:prstGeom>
              <a:ln w="38100">
                <a:solidFill>
                  <a:srgbClr val="467D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CFF6C90-4B9F-406B-892F-0A5F81DC8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6991" y="3595775"/>
                <a:ext cx="0" cy="2301343"/>
              </a:xfrm>
              <a:prstGeom prst="line">
                <a:avLst/>
              </a:prstGeom>
              <a:ln w="38100">
                <a:solidFill>
                  <a:srgbClr val="467D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A3AD8B0-5618-46FB-888C-C2451663F672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 rot="10800000">
                <a:off x="3759604" y="5897116"/>
                <a:ext cx="427388" cy="2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F38B1B-5087-414F-BD3F-057FACF6D992}"/>
                </a:ext>
              </a:extLst>
            </p:cNvPr>
            <p:cNvGrpSpPr/>
            <p:nvPr/>
          </p:nvGrpSpPr>
          <p:grpSpPr>
            <a:xfrm>
              <a:off x="2162646" y="3719309"/>
              <a:ext cx="822089" cy="664728"/>
              <a:chOff x="5823362" y="2193284"/>
              <a:chExt cx="3149023" cy="2546250"/>
            </a:xfrm>
            <a:solidFill>
              <a:srgbClr val="F53B57"/>
            </a:solidFill>
          </p:grpSpPr>
          <p:sp>
            <p:nvSpPr>
              <p:cNvPr id="40" name="원형: 비어 있음 39">
                <a:extLst>
                  <a:ext uri="{FF2B5EF4-FFF2-40B4-BE49-F238E27FC236}">
                    <a16:creationId xmlns:a16="http://schemas.microsoft.com/office/drawing/2014/main" id="{CEB8C2FD-B0A7-495E-BC76-3570B147D4B3}"/>
                  </a:ext>
                </a:extLst>
              </p:cNvPr>
              <p:cNvSpPr/>
              <p:nvPr/>
            </p:nvSpPr>
            <p:spPr>
              <a:xfrm>
                <a:off x="5823362" y="2193284"/>
                <a:ext cx="2680186" cy="2546250"/>
              </a:xfrm>
              <a:prstGeom prst="donut">
                <a:avLst>
                  <a:gd name="adj" fmla="val 605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D5E02E8F-A1A0-486F-A315-0C1FB3BF4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924424">
                <a:off x="7684488" y="3071092"/>
                <a:ext cx="1245439" cy="1330355"/>
              </a:xfrm>
              <a:prstGeom prst="rect">
                <a:avLst/>
              </a:prstGeom>
              <a:noFill/>
            </p:spPr>
          </p:pic>
          <p:sp>
            <p:nvSpPr>
              <p:cNvPr id="42" name="이등변 삼각형 41">
                <a:extLst>
                  <a:ext uri="{FF2B5EF4-FFF2-40B4-BE49-F238E27FC236}">
                    <a16:creationId xmlns:a16="http://schemas.microsoft.com/office/drawing/2014/main" id="{7F53D8AE-52D7-478C-8898-03A87ED3E87E}"/>
                  </a:ext>
                </a:extLst>
              </p:cNvPr>
              <p:cNvSpPr/>
              <p:nvPr/>
            </p:nvSpPr>
            <p:spPr>
              <a:xfrm rot="8853819">
                <a:off x="8133662" y="2881059"/>
                <a:ext cx="585258" cy="50453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AE223CC-A5A6-494B-9F2C-367168172A3B}"/>
              </a:ext>
            </a:extLst>
          </p:cNvPr>
          <p:cNvGrpSpPr/>
          <p:nvPr/>
        </p:nvGrpSpPr>
        <p:grpSpPr>
          <a:xfrm>
            <a:off x="5606463" y="1497164"/>
            <a:ext cx="4132686" cy="4873002"/>
            <a:chOff x="5606463" y="1497164"/>
            <a:chExt cx="4132686" cy="4873002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F6BE06F-C7DA-4A97-9E5D-75C132C20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6463" y="2175797"/>
              <a:ext cx="4132686" cy="41943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2ABBFD-D345-4F94-BDA1-3761929B65A1}"/>
                </a:ext>
              </a:extLst>
            </p:cNvPr>
            <p:cNvSpPr txBox="1"/>
            <p:nvPr/>
          </p:nvSpPr>
          <p:spPr>
            <a:xfrm>
              <a:off x="6115948" y="1497164"/>
              <a:ext cx="3418410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</a:t>
              </a:r>
              <a:r>
                <a:rPr lang="ko-KR" altLang="en-US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부터 </a:t>
              </a:r>
              <a:r>
                <a:rPr lang="en-US" altLang="ko-KR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</a:t>
              </a:r>
              <a:r>
                <a:rPr lang="ko-KR" altLang="en-US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까지 출력하시오</a:t>
              </a:r>
              <a:r>
                <a:rPr lang="en-US" altLang="ko-KR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AF1A38D-6DCB-44C1-97EC-2913F7476866}"/>
              </a:ext>
            </a:extLst>
          </p:cNvPr>
          <p:cNvSpPr/>
          <p:nvPr/>
        </p:nvSpPr>
        <p:spPr>
          <a:xfrm>
            <a:off x="8049159" y="2609131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1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CF1D665-40B3-4404-9725-51E943821825}"/>
              </a:ext>
            </a:extLst>
          </p:cNvPr>
          <p:cNvSpPr/>
          <p:nvPr/>
        </p:nvSpPr>
        <p:spPr>
          <a:xfrm>
            <a:off x="9651665" y="3071387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2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E60FAE1-2662-490C-B4E1-84A5C41570B2}"/>
              </a:ext>
            </a:extLst>
          </p:cNvPr>
          <p:cNvSpPr/>
          <p:nvPr/>
        </p:nvSpPr>
        <p:spPr>
          <a:xfrm>
            <a:off x="9440872" y="351786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3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460A881-710A-4456-B9E4-930FC80EA40D}"/>
              </a:ext>
            </a:extLst>
          </p:cNvPr>
          <p:cNvSpPr/>
          <p:nvPr/>
        </p:nvSpPr>
        <p:spPr>
          <a:xfrm>
            <a:off x="9067418" y="3956957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4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93AED6E-D8B2-4E8B-8FD3-51882580ACDA}"/>
              </a:ext>
            </a:extLst>
          </p:cNvPr>
          <p:cNvSpPr/>
          <p:nvPr/>
        </p:nvSpPr>
        <p:spPr>
          <a:xfrm>
            <a:off x="10119487" y="3068648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5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D8E836D-F5B9-4364-87F6-328A4FC7A981}"/>
              </a:ext>
            </a:extLst>
          </p:cNvPr>
          <p:cNvSpPr/>
          <p:nvPr/>
        </p:nvSpPr>
        <p:spPr>
          <a:xfrm>
            <a:off x="9882133" y="351786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6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9B7AC01-A35B-4E35-AA89-7829464845BA}"/>
              </a:ext>
            </a:extLst>
          </p:cNvPr>
          <p:cNvSpPr/>
          <p:nvPr/>
        </p:nvSpPr>
        <p:spPr>
          <a:xfrm>
            <a:off x="9508679" y="3964345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7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7C3A024-09DF-4F59-858C-C8D9CE127775}"/>
              </a:ext>
            </a:extLst>
          </p:cNvPr>
          <p:cNvSpPr/>
          <p:nvPr/>
        </p:nvSpPr>
        <p:spPr>
          <a:xfrm>
            <a:off x="10587309" y="3068648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8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34545BC-CB8A-4AD6-A028-9C777360C9CE}"/>
              </a:ext>
            </a:extLst>
          </p:cNvPr>
          <p:cNvSpPr/>
          <p:nvPr/>
        </p:nvSpPr>
        <p:spPr>
          <a:xfrm>
            <a:off x="10323394" y="351786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9</a:t>
            </a:r>
            <a:endParaRPr lang="ko-KR" altLang="en-US" dirty="0">
              <a:solidFill>
                <a:srgbClr val="F53B57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5A12C8F-468C-4FCC-9532-5E301FAE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269" y="4838545"/>
            <a:ext cx="567651" cy="37345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D5C8A68-86BB-4FAE-B891-BDA8607B1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268" y="5290328"/>
            <a:ext cx="567651" cy="37345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05A4A86D-C85C-4CB3-9EA3-E8735A028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269" y="5713083"/>
            <a:ext cx="567651" cy="373454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679CB09E-A9CA-4B13-9A2A-F90CBAD6F0E0}"/>
              </a:ext>
            </a:extLst>
          </p:cNvPr>
          <p:cNvSpPr/>
          <p:nvPr/>
        </p:nvSpPr>
        <p:spPr>
          <a:xfrm>
            <a:off x="9992596" y="3964345"/>
            <a:ext cx="661596" cy="45187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10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807A668-A248-40B6-AAEA-3FDD323F85D1}"/>
              </a:ext>
            </a:extLst>
          </p:cNvPr>
          <p:cNvSpPr/>
          <p:nvPr/>
        </p:nvSpPr>
        <p:spPr>
          <a:xfrm>
            <a:off x="11048403" y="2999222"/>
            <a:ext cx="661596" cy="45187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11</a:t>
            </a:r>
            <a:endParaRPr lang="ko-KR" altLang="en-US" dirty="0">
              <a:solidFill>
                <a:srgbClr val="F53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5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문을 사용해서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파이썬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최고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!!“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3CC61-40F0-432A-A920-17A874F49C21}"/>
              </a:ext>
            </a:extLst>
          </p:cNvPr>
          <p:cNvSpPr txBox="1"/>
          <p:nvPr/>
        </p:nvSpPr>
        <p:spPr>
          <a:xfrm>
            <a:off x="2168253" y="350296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703137-94E9-40A0-8FD2-948AB2612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79"/>
          <a:stretch/>
        </p:blipFill>
        <p:spPr>
          <a:xfrm>
            <a:off x="1274251" y="2327640"/>
            <a:ext cx="4274443" cy="13130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3BB2F7-60A9-4AAB-A130-D6C4D8C8A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32"/>
          <a:stretch/>
        </p:blipFill>
        <p:spPr>
          <a:xfrm>
            <a:off x="6096000" y="2327640"/>
            <a:ext cx="3486637" cy="4419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99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3455269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break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반복문을 나가는 기능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3CC61-40F0-432A-A920-17A874F49C21}"/>
              </a:ext>
            </a:extLst>
          </p:cNvPr>
          <p:cNvSpPr txBox="1"/>
          <p:nvPr/>
        </p:nvSpPr>
        <p:spPr>
          <a:xfrm>
            <a:off x="2168253" y="350296"/>
            <a:ext cx="3127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break</a:t>
            </a:r>
            <a:endParaRPr lang="ko-KR" altLang="en-US" sz="3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547BA-0386-425B-BF61-AA9F9F40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03" y="2735278"/>
            <a:ext cx="3000794" cy="3772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FAA0D6-3F77-480B-A996-3E61F45F6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307"/>
          <a:stretch/>
        </p:blipFill>
        <p:spPr>
          <a:xfrm>
            <a:off x="4857101" y="2735278"/>
            <a:ext cx="3235304" cy="1902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4D5883-3D37-49B1-A8C4-A8A0A323B6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731"/>
          <a:stretch/>
        </p:blipFill>
        <p:spPr>
          <a:xfrm>
            <a:off x="8502709" y="2735278"/>
            <a:ext cx="3235304" cy="33718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775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8092</TotalTime>
  <Words>733</Words>
  <Application>Microsoft Office PowerPoint</Application>
  <PresentationFormat>와이드스크린</PresentationFormat>
  <Paragraphs>200</Paragraphs>
  <Slides>33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나눔바른고딕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이 상준</cp:lastModifiedBy>
  <cp:revision>561</cp:revision>
  <dcterms:created xsi:type="dcterms:W3CDTF">2020-03-14T09:06:26Z</dcterms:created>
  <dcterms:modified xsi:type="dcterms:W3CDTF">2021-04-06T09:15:15Z</dcterms:modified>
</cp:coreProperties>
</file>