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26" r:id="rId2"/>
    <p:sldId id="277" r:id="rId3"/>
    <p:sldId id="307" r:id="rId4"/>
    <p:sldId id="308" r:id="rId5"/>
    <p:sldId id="310" r:id="rId6"/>
    <p:sldId id="311" r:id="rId7"/>
    <p:sldId id="312" r:id="rId8"/>
    <p:sldId id="355" r:id="rId9"/>
    <p:sldId id="313" r:id="rId10"/>
    <p:sldId id="314" r:id="rId11"/>
    <p:sldId id="315" r:id="rId12"/>
    <p:sldId id="351" r:id="rId13"/>
    <p:sldId id="356" r:id="rId14"/>
    <p:sldId id="357" r:id="rId15"/>
    <p:sldId id="339" r:id="rId16"/>
    <p:sldId id="316" r:id="rId17"/>
    <p:sldId id="317" r:id="rId18"/>
    <p:sldId id="318" r:id="rId19"/>
    <p:sldId id="347" r:id="rId20"/>
    <p:sldId id="383" r:id="rId21"/>
    <p:sldId id="384" r:id="rId22"/>
    <p:sldId id="385" r:id="rId23"/>
    <p:sldId id="386" r:id="rId24"/>
    <p:sldId id="382" r:id="rId25"/>
    <p:sldId id="391" r:id="rId26"/>
    <p:sldId id="387" r:id="rId27"/>
    <p:sldId id="392" r:id="rId28"/>
    <p:sldId id="388" r:id="rId29"/>
    <p:sldId id="280" r:id="rId30"/>
  </p:sldIdLst>
  <p:sldSz cx="9144000" cy="5143500" type="screen16x9"/>
  <p:notesSz cx="6858000" cy="9144000"/>
  <p:embeddedFontLst>
    <p:embeddedFont>
      <p:font typeface="10X10" panose="020B0600000101010101" charset="-127"/>
      <p:regular r:id="rId32"/>
    </p:embeddedFont>
    <p:embeddedFont>
      <p:font typeface="10X10 Bold" panose="020B0600000101010101" charset="-127"/>
      <p:regular r:id="rId33"/>
    </p:embeddedFont>
    <p:embeddedFont>
      <p:font typeface="12롯데마트드림Bold" panose="02020603020101020101" pitchFamily="18" charset="-127"/>
      <p:regular r:id="rId34"/>
    </p:embeddedFont>
    <p:embeddedFont>
      <p:font typeface="나눔바른고딕" panose="020B0603020101020101" pitchFamily="50" charset="-127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868"/>
    <a:srgbClr val="31859C"/>
    <a:srgbClr val="FBFBFB"/>
    <a:srgbClr val="F4F4F4"/>
    <a:srgbClr val="DC3434"/>
    <a:srgbClr val="F5F5F5"/>
    <a:srgbClr val="F7F7F7"/>
    <a:srgbClr val="F2F2F2"/>
    <a:srgbClr val="F3F3F3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212" autoAdjust="0"/>
  </p:normalViewPr>
  <p:slideViewPr>
    <p:cSldViewPr>
      <p:cViewPr varScale="1">
        <p:scale>
          <a:sx n="107" d="100"/>
          <a:sy n="107" d="100"/>
        </p:scale>
        <p:origin x="835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5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47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93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0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04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052618-12B0-4C01-991F-38FFFA249246}"/>
              </a:ext>
            </a:extLst>
          </p:cNvPr>
          <p:cNvGrpSpPr/>
          <p:nvPr/>
        </p:nvGrpSpPr>
        <p:grpSpPr>
          <a:xfrm>
            <a:off x="2725758" y="2156402"/>
            <a:ext cx="3761184" cy="820881"/>
            <a:chOff x="3020482" y="2156402"/>
            <a:chExt cx="3761184" cy="8208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E47D62-D89B-43B1-B049-25A25EBFFB0B}"/>
                </a:ext>
              </a:extLst>
            </p:cNvPr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조건문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C3E6058-0D1D-44FF-BA19-369F0C3B7019}"/>
                </a:ext>
              </a:extLst>
            </p:cNvPr>
            <p:cNvCxnSpPr/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4640F93-4B2F-447E-885A-9C1ED7CD5721}"/>
                </a:ext>
              </a:extLst>
            </p:cNvPr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BB95B1D-F2E7-4DCB-8F49-671F078FDB71}"/>
                </a:ext>
              </a:extLst>
            </p:cNvPr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CDB75F8-BBC7-4895-87FD-E5EAC2C95E2D}"/>
                </a:ext>
              </a:extLst>
            </p:cNvPr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D82D88-39ED-47AA-8972-D06C23C160F1}"/>
                </a:ext>
              </a:extLst>
            </p:cNvPr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SMHRD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Picture 2" descr="C:\Users\HHD\Downloads\인재개발원로고_가로.png">
            <a:extLst>
              <a:ext uri="{FF2B5EF4-FFF2-40B4-BE49-F238E27FC236}">
                <a16:creationId xmlns:a16="http://schemas.microsoft.com/office/drawing/2014/main" id="{B09105F5-91A4-4E4C-B50E-3C5184ED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4443958"/>
            <a:ext cx="1619672" cy="5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13362" y="206769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점이상이면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grade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 작성해보세요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4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28786" y="811697"/>
            <a:ext cx="3466648" cy="3960440"/>
            <a:chOff x="431540" y="2564904"/>
            <a:chExt cx="3466648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31540" y="2780928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233892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17150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1793234" y="587654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 flipH="1">
              <a:off x="2093115" y="3753036"/>
              <a:ext cx="1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1364134" y="3947418"/>
              <a:ext cx="1457961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94345" y="4905164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421" y="364648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61951" y="3645236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28860" y="4905164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" name="직선 연결선 17"/>
            <p:cNvCxnSpPr>
              <a:stCxn id="13" idx="1"/>
            </p:cNvCxnSpPr>
            <p:nvPr/>
          </p:nvCxnSpPr>
          <p:spPr>
            <a:xfrm flipH="1">
              <a:off x="585820" y="4212802"/>
              <a:ext cx="778314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85820" y="421280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14" idx="1"/>
            </p:cNvCxnSpPr>
            <p:nvPr/>
          </p:nvCxnSpPr>
          <p:spPr>
            <a:xfrm>
              <a:off x="585820" y="5157192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13" idx="3"/>
            </p:cNvCxnSpPr>
            <p:nvPr/>
          </p:nvCxnSpPr>
          <p:spPr>
            <a:xfrm flipH="1" flipV="1">
              <a:off x="2822095" y="4212802"/>
              <a:ext cx="839387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61482" y="4212801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3466141" y="5157192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4" idx="2"/>
            </p:cNvCxnSpPr>
            <p:nvPr/>
          </p:nvCxnSpPr>
          <p:spPr>
            <a:xfrm>
              <a:off x="1410163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2"/>
            </p:cNvCxnSpPr>
            <p:nvPr/>
          </p:nvCxnSpPr>
          <p:spPr>
            <a:xfrm>
              <a:off x="2797500" y="5409220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1410162" y="6128568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H="1">
              <a:off x="2471158" y="6128942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897238" y="843558"/>
            <a:ext cx="3466648" cy="3960440"/>
            <a:chOff x="4885772" y="2596765"/>
            <a:chExt cx="3466648" cy="396044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885772" y="2812789"/>
              <a:ext cx="3466648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688124" y="2596765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6169306" y="3136825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36" name="타원 35"/>
            <p:cNvSpPr/>
            <p:nvPr/>
          </p:nvSpPr>
          <p:spPr>
            <a:xfrm>
              <a:off x="6247466" y="5908401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37" name="직선 화살표 연결선 36"/>
            <p:cNvCxnSpPr>
              <a:stCxn id="35" idx="4"/>
              <a:endCxn id="38" idx="0"/>
            </p:cNvCxnSpPr>
            <p:nvPr/>
          </p:nvCxnSpPr>
          <p:spPr>
            <a:xfrm>
              <a:off x="6547348" y="3784897"/>
              <a:ext cx="17742" cy="19438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5533844" y="3979279"/>
              <a:ext cx="2062492" cy="530767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 &gt;= 60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48577" y="4937025"/>
              <a:ext cx="1231635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10653" y="3678343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16183" y="3677097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83092" y="4937025"/>
              <a:ext cx="1337280" cy="50405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불합격입니다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3" name="직선 연결선 42"/>
            <p:cNvCxnSpPr>
              <a:stCxn id="38" idx="1"/>
            </p:cNvCxnSpPr>
            <p:nvPr/>
          </p:nvCxnSpPr>
          <p:spPr>
            <a:xfrm flipH="1">
              <a:off x="5040052" y="4244663"/>
              <a:ext cx="493792" cy="103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040052" y="4244663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39" idx="1"/>
            </p:cNvCxnSpPr>
            <p:nvPr/>
          </p:nvCxnSpPr>
          <p:spPr>
            <a:xfrm>
              <a:off x="5040052" y="5189053"/>
              <a:ext cx="20852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38" idx="3"/>
            </p:cNvCxnSpPr>
            <p:nvPr/>
          </p:nvCxnSpPr>
          <p:spPr>
            <a:xfrm flipH="1" flipV="1">
              <a:off x="7596336" y="4244663"/>
              <a:ext cx="519380" cy="1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8115714" y="4244662"/>
              <a:ext cx="0" cy="94439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>
              <a:off x="7920373" y="5189053"/>
              <a:ext cx="195341" cy="10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9" idx="2"/>
            </p:cNvCxnSpPr>
            <p:nvPr/>
          </p:nvCxnSpPr>
          <p:spPr>
            <a:xfrm>
              <a:off x="5864395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2" idx="2"/>
            </p:cNvCxnSpPr>
            <p:nvPr/>
          </p:nvCxnSpPr>
          <p:spPr>
            <a:xfrm>
              <a:off x="7251732" y="5441081"/>
              <a:ext cx="0" cy="7193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5864394" y="6160429"/>
              <a:ext cx="30491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6925390" y="6160803"/>
              <a:ext cx="32634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2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6630" y="1347614"/>
            <a:ext cx="810090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홀수인지 짝수인지 판별하세요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95636" y="2499742"/>
            <a:ext cx="6552728" cy="1650335"/>
            <a:chOff x="1475656" y="2499742"/>
            <a:chExt cx="6552728" cy="165033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518794"/>
              <a:ext cx="3092438" cy="1531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499742"/>
              <a:ext cx="3096344" cy="1650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5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3264" y="799003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정보처리기사의 각 과목의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정답개수를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 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선언하고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과목이라도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미만인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출력하고 총 개수가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합격입니다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출력하는 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95" y="2467424"/>
            <a:ext cx="1695361" cy="20413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43" y="2467424"/>
            <a:ext cx="1728192" cy="20413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05" y="2467424"/>
            <a:ext cx="1881693" cy="20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다음은 에버랜드 입장료 계산 프로그램입니다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기본료는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원이며 인원수에 따라 지불해야하는 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미성년자인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할인이 적용됩니다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F91F9-4A47-4F28-8230-BD729381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922591"/>
            <a:ext cx="3724165" cy="18220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50CADD-18C0-4833-B92B-1D758EFC7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922591"/>
            <a:ext cx="3526600" cy="18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마트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계산대 프로그램입니다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원짜리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추석선물셋트를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구입했을 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지불해야하는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금액을 계산해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구매시에는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10%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할인이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68" y="2929329"/>
            <a:ext cx="3236763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9329"/>
            <a:ext cx="3389306" cy="101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2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270319" y="1275606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01257" y="1275606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29959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6" name="타원 55"/>
          <p:cNvSpPr/>
          <p:nvPr/>
        </p:nvSpPr>
        <p:spPr>
          <a:xfrm>
            <a:off x="993482" y="1563638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021678" y="4382972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8" name="직선 화살표 연결선 57"/>
          <p:cNvCxnSpPr>
            <a:stCxn id="56" idx="4"/>
            <a:endCxn id="59" idx="0"/>
          </p:cNvCxnSpPr>
          <p:nvPr/>
        </p:nvCxnSpPr>
        <p:spPr>
          <a:xfrm>
            <a:off x="1307252" y="2130849"/>
            <a:ext cx="0" cy="2070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533233" y="2337855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/>
          <p:cNvCxnSpPr>
            <a:stCxn id="59" idx="2"/>
            <a:endCxn id="77" idx="0"/>
          </p:cNvCxnSpPr>
          <p:nvPr/>
        </p:nvCxnSpPr>
        <p:spPr>
          <a:xfrm flipH="1">
            <a:off x="1307251" y="2786045"/>
            <a:ext cx="1" cy="1951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78" idx="2"/>
            <a:endCxn id="57" idx="0"/>
          </p:cNvCxnSpPr>
          <p:nvPr/>
        </p:nvCxnSpPr>
        <p:spPr>
          <a:xfrm flipH="1">
            <a:off x="1307248" y="4099168"/>
            <a:ext cx="1" cy="2838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009394" y="2569896"/>
            <a:ext cx="9721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737586" y="2733326"/>
            <a:ext cx="0" cy="2088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1674903" y="4803999"/>
            <a:ext cx="20626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79410" y="213085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887" y="2715767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68441" y="1059582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66173" y="1795765"/>
            <a:ext cx="2000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34615" y="1783445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if(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812547" y="1817574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5586633" y="1984014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6036683" y="1984014"/>
            <a:ext cx="0" cy="20272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94355" y="4149227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22347" y="4104089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34615" y="1748457"/>
            <a:ext cx="1728192" cy="178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222647" y="3529701"/>
            <a:ext cx="0" cy="3485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순서도: 판단 76"/>
          <p:cNvSpPr/>
          <p:nvPr/>
        </p:nvSpPr>
        <p:spPr>
          <a:xfrm>
            <a:off x="533232" y="2981239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순서도: 판단 77"/>
          <p:cNvSpPr/>
          <p:nvPr/>
        </p:nvSpPr>
        <p:spPr>
          <a:xfrm>
            <a:off x="533230" y="3650978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 flipH="1">
            <a:off x="1307249" y="3429429"/>
            <a:ext cx="2" cy="2215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7" idx="3"/>
          </p:cNvCxnSpPr>
          <p:nvPr/>
        </p:nvCxnSpPr>
        <p:spPr>
          <a:xfrm flipV="1">
            <a:off x="2081269" y="3198352"/>
            <a:ext cx="613757" cy="6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308784" y="3351616"/>
            <a:ext cx="0" cy="13193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1674902" y="4671004"/>
            <a:ext cx="16338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endCxn id="88" idx="1"/>
          </p:cNvCxnSpPr>
          <p:nvPr/>
        </p:nvCxnSpPr>
        <p:spPr>
          <a:xfrm>
            <a:off x="2079712" y="3875075"/>
            <a:ext cx="176421" cy="3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015612" y="4063478"/>
            <a:ext cx="0" cy="4524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674903" y="4515967"/>
            <a:ext cx="134070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981502" y="2370089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66373" y="2981239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56133" y="3693101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67340" y="27461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4514" y="3404952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66810" y="4135833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817460" y="338388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4594355" y="2643758"/>
            <a:ext cx="1656184" cy="3206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6264591" y="2804756"/>
            <a:ext cx="24391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92533" y="2780606"/>
            <a:ext cx="0" cy="120655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4608654" y="4076006"/>
            <a:ext cx="3960440" cy="82355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만나서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 실행 아니면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if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이동합니다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036683" y="3875073"/>
            <a:ext cx="2385964" cy="107294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문도 실행문장이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여러줄이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아니라면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{}(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해주셔도 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8930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6" grpId="0"/>
      <p:bldP spid="66" grpId="1"/>
      <p:bldP spid="69" grpId="0"/>
      <p:bldP spid="70" grpId="0" animBg="1"/>
      <p:bldP spid="70" grpId="1" animBg="1"/>
      <p:bldP spid="73" grpId="0"/>
      <p:bldP spid="73" grpId="1"/>
      <p:bldP spid="74" grpId="0" animBg="1"/>
      <p:bldP spid="74" grpId="1" animBg="1"/>
      <p:bldP spid="75" grpId="0" animBg="1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 animBg="1"/>
      <p:bldP spid="93" grpId="1" animBg="1"/>
      <p:bldP spid="96" grpId="0" animBg="1"/>
      <p:bldP spid="96" grpId="1" animBg="1"/>
      <p:bldP spid="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548096" y="192367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41096" y="771550"/>
            <a:ext cx="3969062" cy="3960440"/>
            <a:chOff x="278902" y="2528900"/>
            <a:chExt cx="3969062" cy="396044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8902" y="2744924"/>
              <a:ext cx="39690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007604" y="2528900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971127" y="3032956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99323" y="5852290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12" name="직선 화살표 연결선 11"/>
            <p:cNvCxnSpPr>
              <a:stCxn id="10" idx="4"/>
              <a:endCxn id="13" idx="0"/>
            </p:cNvCxnSpPr>
            <p:nvPr/>
          </p:nvCxnSpPr>
          <p:spPr>
            <a:xfrm>
              <a:off x="1284897" y="3600167"/>
              <a:ext cx="0" cy="20700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판단 12"/>
            <p:cNvSpPr/>
            <p:nvPr/>
          </p:nvSpPr>
          <p:spPr>
            <a:xfrm>
              <a:off x="510878" y="3807173"/>
              <a:ext cx="1548037" cy="448190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4" name="직선 화살표 연결선 13"/>
            <p:cNvCxnSpPr>
              <a:stCxn id="13" idx="2"/>
              <a:endCxn id="21" idx="0"/>
            </p:cNvCxnSpPr>
            <p:nvPr/>
          </p:nvCxnSpPr>
          <p:spPr>
            <a:xfrm flipH="1">
              <a:off x="1284896" y="4255363"/>
              <a:ext cx="1" cy="1951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23" idx="2"/>
              <a:endCxn id="11" idx="0"/>
            </p:cNvCxnSpPr>
            <p:nvPr/>
          </p:nvCxnSpPr>
          <p:spPr>
            <a:xfrm flipH="1">
              <a:off x="1284893" y="5568486"/>
              <a:ext cx="1" cy="28380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987039" y="4039214"/>
              <a:ext cx="9721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887924" y="4202644"/>
              <a:ext cx="0" cy="20882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H="1">
              <a:off x="1652549" y="6273317"/>
              <a:ext cx="223537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7055" y="3600168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532" y="4185085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순서도: 판단 20"/>
            <p:cNvSpPr/>
            <p:nvPr/>
          </p:nvSpPr>
          <p:spPr>
            <a:xfrm>
              <a:off x="510877" y="4450557"/>
              <a:ext cx="1548037" cy="448190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순서도: 판단 22"/>
            <p:cNvSpPr/>
            <p:nvPr/>
          </p:nvSpPr>
          <p:spPr>
            <a:xfrm>
              <a:off x="510875" y="5120296"/>
              <a:ext cx="1548037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1" idx="2"/>
              <a:endCxn id="23" idx="0"/>
            </p:cNvCxnSpPr>
            <p:nvPr/>
          </p:nvCxnSpPr>
          <p:spPr>
            <a:xfrm flipH="1">
              <a:off x="1284894" y="4898747"/>
              <a:ext cx="2" cy="22154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1" idx="3"/>
            </p:cNvCxnSpPr>
            <p:nvPr/>
          </p:nvCxnSpPr>
          <p:spPr>
            <a:xfrm flipV="1">
              <a:off x="2058914" y="4667670"/>
              <a:ext cx="613757" cy="69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554103" y="4820934"/>
              <a:ext cx="0" cy="13193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52548" y="6140322"/>
              <a:ext cx="1901555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3" idx="3"/>
              <a:endCxn id="36" idx="1"/>
            </p:cNvCxnSpPr>
            <p:nvPr/>
          </p:nvCxnSpPr>
          <p:spPr>
            <a:xfrm>
              <a:off x="2058912" y="5344391"/>
              <a:ext cx="204521" cy="12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993257" y="5532796"/>
              <a:ext cx="0" cy="4524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652548" y="5985285"/>
              <a:ext cx="134070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959146" y="3807173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44018" y="4450557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263433" y="5170302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44985" y="4215502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2159" y="487427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4455" y="5605151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95105" y="4853201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634194" y="822088"/>
            <a:ext cx="4042262" cy="3960440"/>
            <a:chOff x="4572000" y="2579438"/>
            <a:chExt cx="4042262" cy="396044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4572000" y="2795462"/>
              <a:ext cx="4042262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300702" y="2579438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44" name="타원 43"/>
            <p:cNvSpPr/>
            <p:nvPr/>
          </p:nvSpPr>
          <p:spPr>
            <a:xfrm>
              <a:off x="5264225" y="3083494"/>
              <a:ext cx="627540" cy="567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292421" y="5902828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46" name="직선 화살표 연결선 45"/>
            <p:cNvCxnSpPr>
              <a:stCxn id="44" idx="4"/>
              <a:endCxn id="47" idx="0"/>
            </p:cNvCxnSpPr>
            <p:nvPr/>
          </p:nvCxnSpPr>
          <p:spPr>
            <a:xfrm>
              <a:off x="5577995" y="3650705"/>
              <a:ext cx="5424" cy="21349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판단 46"/>
            <p:cNvSpPr/>
            <p:nvPr/>
          </p:nvSpPr>
          <p:spPr>
            <a:xfrm>
              <a:off x="4655258" y="3864203"/>
              <a:ext cx="1856322" cy="501307"/>
            </a:xfrm>
            <a:prstGeom prst="flowChartDecision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grade&gt;=90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8" name="직선 화살표 연결선 47"/>
            <p:cNvCxnSpPr>
              <a:stCxn id="47" idx="2"/>
              <a:endCxn id="56" idx="0"/>
            </p:cNvCxnSpPr>
            <p:nvPr/>
          </p:nvCxnSpPr>
          <p:spPr>
            <a:xfrm>
              <a:off x="5583419" y="4365510"/>
              <a:ext cx="0" cy="1516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57" idx="2"/>
              <a:endCxn id="45" idx="0"/>
            </p:cNvCxnSpPr>
            <p:nvPr/>
          </p:nvCxnSpPr>
          <p:spPr>
            <a:xfrm flipH="1">
              <a:off x="5577991" y="5661248"/>
              <a:ext cx="4449" cy="24158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7" idx="3"/>
              <a:endCxn id="65" idx="1"/>
            </p:cNvCxnSpPr>
            <p:nvPr/>
          </p:nvCxnSpPr>
          <p:spPr>
            <a:xfrm>
              <a:off x="6511580" y="4114857"/>
              <a:ext cx="740664" cy="129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8352420" y="4329100"/>
              <a:ext cx="0" cy="20123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5945648" y="6323855"/>
              <a:ext cx="240677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350153" y="365070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52630" y="4235623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순서도: 판단 55"/>
            <p:cNvSpPr/>
            <p:nvPr/>
          </p:nvSpPr>
          <p:spPr>
            <a:xfrm>
              <a:off x="4632782" y="4517125"/>
              <a:ext cx="1901273" cy="505994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grade&gt;=80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순서도: 판단 56"/>
            <p:cNvSpPr/>
            <p:nvPr/>
          </p:nvSpPr>
          <p:spPr>
            <a:xfrm>
              <a:off x="4648664" y="5213058"/>
              <a:ext cx="1867552" cy="448190"/>
            </a:xfrm>
            <a:prstGeom prst="flowChartDecision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grade=&gt;70</a:t>
              </a: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6" idx="2"/>
              <a:endCxn id="57" idx="0"/>
            </p:cNvCxnSpPr>
            <p:nvPr/>
          </p:nvCxnSpPr>
          <p:spPr>
            <a:xfrm flipH="1">
              <a:off x="5582440" y="5023119"/>
              <a:ext cx="979" cy="18993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6" idx="3"/>
              <a:endCxn id="66" idx="1"/>
            </p:cNvCxnSpPr>
            <p:nvPr/>
          </p:nvCxnSpPr>
          <p:spPr>
            <a:xfrm>
              <a:off x="6534055" y="4770122"/>
              <a:ext cx="486217" cy="68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8064388" y="4962145"/>
              <a:ext cx="3733" cy="12496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5945647" y="6190860"/>
              <a:ext cx="2122474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7" idx="3"/>
              <a:endCxn id="67" idx="1"/>
            </p:cNvCxnSpPr>
            <p:nvPr/>
          </p:nvCxnSpPr>
          <p:spPr>
            <a:xfrm>
              <a:off x="6516216" y="5437153"/>
              <a:ext cx="290070" cy="34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843468" y="5615954"/>
              <a:ext cx="0" cy="41986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>
              <a:off x="5945648" y="6035823"/>
              <a:ext cx="189782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252244" y="3926489"/>
              <a:ext cx="1182448" cy="4026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020272" y="4591768"/>
              <a:ext cx="1171898" cy="37037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806286" y="5265204"/>
              <a:ext cx="1186094" cy="3507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학점입니다</a:t>
              </a:r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38083" y="426604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655257" y="4924808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37553" y="565568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88203" y="4903739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5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39553" y="525909"/>
            <a:ext cx="42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문과 단순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여러 개의 차이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39553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202009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004048" y="1287861"/>
            <a:ext cx="3608238" cy="2280591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66504" y="1091476"/>
            <a:ext cx="1734738" cy="392771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9662"/>
            <a:ext cx="3095625" cy="142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54" y="1775336"/>
            <a:ext cx="3095625" cy="1409700"/>
          </a:xfrm>
          <a:prstGeom prst="rect">
            <a:avLst/>
          </a:prstGeom>
        </p:spPr>
      </p:pic>
      <p:sp>
        <p:nvSpPr>
          <p:cNvPr id="105" name="위로 구부러진 화살표 104"/>
          <p:cNvSpPr/>
          <p:nvPr/>
        </p:nvSpPr>
        <p:spPr>
          <a:xfrm rot="5400000">
            <a:off x="529281" y="1938497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위로 구부러진 화살표 105"/>
          <p:cNvSpPr/>
          <p:nvPr/>
        </p:nvSpPr>
        <p:spPr>
          <a:xfrm rot="5400000">
            <a:off x="524733" y="253519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위로 구부러진 화살표 106"/>
          <p:cNvSpPr/>
          <p:nvPr/>
        </p:nvSpPr>
        <p:spPr>
          <a:xfrm rot="5400000">
            <a:off x="529280" y="2239635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위로 구부러진 화살표 107"/>
          <p:cNvSpPr/>
          <p:nvPr/>
        </p:nvSpPr>
        <p:spPr>
          <a:xfrm rot="5400000">
            <a:off x="524733" y="2839896"/>
            <a:ext cx="259607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위로 구부러진 화살표 108"/>
          <p:cNvSpPr/>
          <p:nvPr/>
        </p:nvSpPr>
        <p:spPr>
          <a:xfrm rot="5400000">
            <a:off x="5034311" y="1896653"/>
            <a:ext cx="285568" cy="229969"/>
          </a:xfrm>
          <a:prstGeom prst="curvedUpArrow">
            <a:avLst>
              <a:gd name="adj1" fmla="val 6867"/>
              <a:gd name="adj2" fmla="val 5220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위로 구부러진 화살표 109"/>
          <p:cNvSpPr/>
          <p:nvPr/>
        </p:nvSpPr>
        <p:spPr>
          <a:xfrm rot="5400000">
            <a:off x="4682902" y="2502142"/>
            <a:ext cx="924450" cy="293902"/>
          </a:xfrm>
          <a:prstGeom prst="curvedUpArrow">
            <a:avLst>
              <a:gd name="adj1" fmla="val 8990"/>
              <a:gd name="adj2" fmla="val 44252"/>
              <a:gd name="adj3" fmla="val 25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764837"/>
            <a:ext cx="1395951" cy="1257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532" y="3767627"/>
            <a:ext cx="1191711" cy="1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3608" y="1971585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조건문이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무엇인지 알고 조건문의 종류를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여러 개와의 차이점을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319972" y="1203598"/>
            <a:ext cx="4572508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50910" y="1203598"/>
            <a:ext cx="3862692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079612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흐름도</a:t>
            </a:r>
          </a:p>
        </p:txBody>
      </p:sp>
      <p:sp>
        <p:nvSpPr>
          <p:cNvPr id="75" name="타원 74"/>
          <p:cNvSpPr/>
          <p:nvPr/>
        </p:nvSpPr>
        <p:spPr>
          <a:xfrm>
            <a:off x="1043135" y="1491630"/>
            <a:ext cx="627540" cy="56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시작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71331" y="4310964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끝</a:t>
            </a:r>
          </a:p>
        </p:txBody>
      </p:sp>
      <p:cxnSp>
        <p:nvCxnSpPr>
          <p:cNvPr id="77" name="직선 화살표 연결선 76"/>
          <p:cNvCxnSpPr>
            <a:stCxn id="75" idx="4"/>
            <a:endCxn id="78" idx="0"/>
          </p:cNvCxnSpPr>
          <p:nvPr/>
        </p:nvCxnSpPr>
        <p:spPr>
          <a:xfrm>
            <a:off x="1356905" y="2058841"/>
            <a:ext cx="0" cy="20700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582886" y="2265847"/>
            <a:ext cx="1548037" cy="448190"/>
          </a:xfrm>
          <a:prstGeom prst="flowChartDecisio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>
            <a:stCxn id="78" idx="2"/>
            <a:endCxn id="87" idx="0"/>
          </p:cNvCxnSpPr>
          <p:nvPr/>
        </p:nvCxnSpPr>
        <p:spPr>
          <a:xfrm flipH="1">
            <a:off x="1356904" y="2714037"/>
            <a:ext cx="1" cy="19519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88" idx="2"/>
            <a:endCxn id="76" idx="0"/>
          </p:cNvCxnSpPr>
          <p:nvPr/>
        </p:nvCxnSpPr>
        <p:spPr>
          <a:xfrm flipH="1">
            <a:off x="1356901" y="4027160"/>
            <a:ext cx="1" cy="28380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059047" y="2497888"/>
            <a:ext cx="97210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787239" y="2661318"/>
            <a:ext cx="0" cy="208823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724556" y="4731991"/>
            <a:ext cx="20626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129063" y="205884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1540" y="2643759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41809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문법</a:t>
            </a:r>
          </a:p>
        </p:txBody>
      </p:sp>
      <p:sp>
        <p:nvSpPr>
          <p:cNvPr id="87" name="순서도: 판단 86"/>
          <p:cNvSpPr/>
          <p:nvPr/>
        </p:nvSpPr>
        <p:spPr>
          <a:xfrm>
            <a:off x="582885" y="2909231"/>
            <a:ext cx="1548037" cy="448190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순서도: 판단 87"/>
          <p:cNvSpPr/>
          <p:nvPr/>
        </p:nvSpPr>
        <p:spPr>
          <a:xfrm>
            <a:off x="582883" y="3578970"/>
            <a:ext cx="1548037" cy="448190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</a:p>
        </p:txBody>
      </p:sp>
      <p:cxnSp>
        <p:nvCxnSpPr>
          <p:cNvPr id="89" name="직선 화살표 연결선 88"/>
          <p:cNvCxnSpPr>
            <a:stCxn id="87" idx="2"/>
            <a:endCxn id="88" idx="0"/>
          </p:cNvCxnSpPr>
          <p:nvPr/>
        </p:nvCxnSpPr>
        <p:spPr>
          <a:xfrm flipH="1">
            <a:off x="1356902" y="3357421"/>
            <a:ext cx="2" cy="22154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7" idx="3"/>
          </p:cNvCxnSpPr>
          <p:nvPr/>
        </p:nvCxnSpPr>
        <p:spPr>
          <a:xfrm flipV="1">
            <a:off x="2130922" y="3126344"/>
            <a:ext cx="613757" cy="6982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358437" y="3279608"/>
            <a:ext cx="0" cy="131938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1724555" y="4598996"/>
            <a:ext cx="1633883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98" idx="1"/>
          </p:cNvCxnSpPr>
          <p:nvPr/>
        </p:nvCxnSpPr>
        <p:spPr>
          <a:xfrm>
            <a:off x="2129365" y="3803067"/>
            <a:ext cx="176421" cy="321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65265" y="3991470"/>
            <a:ext cx="0" cy="45248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724556" y="4443959"/>
            <a:ext cx="134070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031155" y="2298081"/>
            <a:ext cx="970552" cy="37037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716026" y="2909231"/>
            <a:ext cx="970552" cy="37037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05786" y="3621093"/>
            <a:ext cx="970552" cy="3703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16993" y="267417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167" y="3332944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6463" y="4063825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67113" y="331187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15826" y="1723757"/>
            <a:ext cx="2000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default: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break;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28084" y="1723757"/>
            <a:ext cx="360040" cy="335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5" name="직선 화살표 연결선 104"/>
          <p:cNvCxnSpPr>
            <a:stCxn id="104" idx="3"/>
          </p:cNvCxnSpPr>
          <p:nvPr/>
        </p:nvCxnSpPr>
        <p:spPr>
          <a:xfrm>
            <a:off x="5688124" y="1891299"/>
            <a:ext cx="5400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65103" y="1576580"/>
            <a:ext cx="2329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문과 다르게 </a:t>
            </a:r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</a:t>
            </a:r>
            <a:r>
              <a:rPr lang="en-US" altLang="ko-KR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</a:t>
            </a:r>
            <a:endParaRPr lang="en-US" altLang="ko-KR" sz="16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이루어진 값을 </a:t>
            </a:r>
            <a:r>
              <a:rPr lang="ko-KR" altLang="en-US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가지고 </a:t>
            </a:r>
            <a:endParaRPr lang="en-US" altLang="ko-KR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판별함</a:t>
            </a:r>
            <a:r>
              <a:rPr lang="en-US" altLang="ko-KR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비교할 대상이 들어감</a:t>
            </a:r>
            <a:endParaRPr lang="en-US" altLang="ko-KR" sz="1600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6336196" y="1511788"/>
            <a:ext cx="2331087" cy="12858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80012" y="2011944"/>
            <a:ext cx="1116124" cy="3077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9" name="직선 화살표 연결선 108"/>
          <p:cNvCxnSpPr>
            <a:stCxn id="108" idx="3"/>
          </p:cNvCxnSpPr>
          <p:nvPr/>
        </p:nvCxnSpPr>
        <p:spPr>
          <a:xfrm flipV="1">
            <a:off x="5796136" y="2162344"/>
            <a:ext cx="432048" cy="34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6300192" y="1820705"/>
            <a:ext cx="2457229" cy="1480953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식과 값을 비교해서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44008" y="2828064"/>
            <a:ext cx="1152128" cy="3268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2" name="직선 화살표 연결선 111"/>
          <p:cNvCxnSpPr>
            <a:stCxn id="111" idx="3"/>
          </p:cNvCxnSpPr>
          <p:nvPr/>
        </p:nvCxnSpPr>
        <p:spPr>
          <a:xfrm>
            <a:off x="5796136" y="2991491"/>
            <a:ext cx="44122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6300191" y="2674176"/>
            <a:ext cx="2457230" cy="1406080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문의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식과 값을 비교해서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참과 거짓을 판별</a:t>
            </a:r>
            <a:endParaRPr lang="en-US" altLang="ko-KR" sz="14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그 값이 </a:t>
            </a:r>
            <a:r>
              <a:rPr lang="en-US" altLang="ko-KR" sz="1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실행문장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실행한다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사용할수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680012" y="3687874"/>
            <a:ext cx="1008112" cy="270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5" name="직선 화살표 연결선 114"/>
          <p:cNvCxnSpPr>
            <a:stCxn id="114" idx="3"/>
          </p:cNvCxnSpPr>
          <p:nvPr/>
        </p:nvCxnSpPr>
        <p:spPr>
          <a:xfrm flipV="1">
            <a:off x="5688124" y="3823140"/>
            <a:ext cx="540060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300191" y="3619652"/>
            <a:ext cx="2457229" cy="112989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조건이 모두 </a:t>
            </a:r>
            <a:r>
              <a:rPr lang="en-US" altLang="ko-KR" sz="1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실행이 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switch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244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4" grpId="1"/>
      <p:bldP spid="85" grpId="0"/>
      <p:bldP spid="85" grpId="1"/>
      <p:bldP spid="99" grpId="0"/>
      <p:bldP spid="99" grpId="1"/>
      <p:bldP spid="100" grpId="0"/>
      <p:bldP spid="100" grpId="1"/>
      <p:bldP spid="101" grpId="0"/>
      <p:bldP spid="102" grpId="0"/>
      <p:bldP spid="102" grpId="1"/>
      <p:bldP spid="104" grpId="0" animBg="1"/>
      <p:bldP spid="104" grpId="1" animBg="1"/>
      <p:bldP spid="106" grpId="0"/>
      <p:bldP spid="106" grpId="1"/>
      <p:bldP spid="107" grpId="0" animBg="1"/>
      <p:bldP spid="107" grpId="1" animBg="1"/>
      <p:bldP spid="108" grpId="0" animBg="1"/>
      <p:bldP spid="108" grpId="1" animBg="1"/>
      <p:bldP spid="110" grpId="0" animBg="1"/>
      <p:bldP spid="110" grpId="1" animBg="1"/>
      <p:bldP spid="111" grpId="0" animBg="1"/>
      <p:bldP spid="111" grpId="1" animBg="1"/>
      <p:bldP spid="113" grpId="0" animBg="1"/>
      <p:bldP spid="113" grpId="1" animBg="1"/>
      <p:bldP spid="114" grpId="0" animBg="1"/>
      <p:bldP spid="1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72743" y="589770"/>
            <a:ext cx="8280920" cy="93610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</a:t>
            </a:r>
            <a:r>
              <a:rPr lang="ko-KR" alt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사용하지 않으면</a:t>
            </a:r>
            <a:r>
              <a:rPr lang="en-US" altLang="ko-KR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3" y="1661420"/>
            <a:ext cx="4736790" cy="323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5918266" y="4083918"/>
            <a:ext cx="2556284" cy="684076"/>
            <a:chOff x="5868145" y="5913276"/>
            <a:chExt cx="2556284" cy="684076"/>
          </a:xfrm>
        </p:grpSpPr>
        <p:sp>
          <p:nvSpPr>
            <p:cNvPr id="75" name="직사각형 74"/>
            <p:cNvSpPr/>
            <p:nvPr/>
          </p:nvSpPr>
          <p:spPr>
            <a:xfrm>
              <a:off x="5868145" y="5913276"/>
              <a:ext cx="2556284" cy="684076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??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868145" y="5913276"/>
              <a:ext cx="504055" cy="6840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12423" y="609609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95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27984" y="591530"/>
            <a:ext cx="4463988" cy="4320480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591780" y="917778"/>
            <a:ext cx="2934326" cy="935287"/>
            <a:chOff x="845586" y="2492896"/>
            <a:chExt cx="2934326" cy="935287"/>
          </a:xfrm>
        </p:grpSpPr>
        <p:sp>
          <p:nvSpPr>
            <p:cNvPr id="15" name="직사각형 14"/>
            <p:cNvSpPr/>
            <p:nvPr/>
          </p:nvSpPr>
          <p:spPr>
            <a:xfrm>
              <a:off x="845586" y="2492896"/>
              <a:ext cx="2934326" cy="935287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89864" y="2532508"/>
              <a:ext cx="620683" cy="8604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9864" y="2784386"/>
              <a:ext cx="57259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00" dirty="0">
                  <a:solidFill>
                    <a:srgbClr val="31859C"/>
                  </a:solidFill>
                  <a:latin typeface="나눔바른고딕" pitchFamily="50" charset="-127"/>
                  <a:ea typeface="나눔바른고딕" pitchFamily="50" charset="-127"/>
                </a:rPr>
                <a:t>결과</a:t>
              </a: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668" y="2572121"/>
              <a:ext cx="2133600" cy="82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591780" y="267494"/>
            <a:ext cx="2934326" cy="2519853"/>
            <a:chOff x="2771800" y="1844824"/>
            <a:chExt cx="2934326" cy="2519853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2889176" y="1916405"/>
              <a:ext cx="2754306" cy="2448272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771800" y="1844824"/>
              <a:ext cx="2934326" cy="251985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모서리가 둥근 직사각형 22"/>
          <p:cNvSpPr/>
          <p:nvPr/>
        </p:nvSpPr>
        <p:spPr>
          <a:xfrm>
            <a:off x="251520" y="663538"/>
            <a:ext cx="4037130" cy="424847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63" y="987574"/>
            <a:ext cx="3498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 ~ case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문은 식과 값의 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연산결과가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true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되면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만날 때까지 실행이 됩니다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9532" y="2103698"/>
            <a:ext cx="385242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문이란</a:t>
            </a:r>
            <a:r>
              <a:rPr lang="en-US" altLang="ko-KR" sz="3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b="1" dirty="0">
              <a:solidFill>
                <a:srgbClr val="31859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0717" y="3399842"/>
            <a:ext cx="3012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 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문이란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반복문을</a:t>
            </a:r>
            <a:endParaRPr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탈출하는 키워드 입니다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9543"/>
            <a:ext cx="4319972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96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4" grpId="0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11560" y="658175"/>
            <a:ext cx="8100900" cy="2849679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입력 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 ~ case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사용하여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반가워요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반가워요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수고하세요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수고하세요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다른 문장일 때는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입력하셨습니다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출력하는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1" y="3682511"/>
            <a:ext cx="19716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03" y="3682373"/>
            <a:ext cx="18192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19" y="3672710"/>
            <a:ext cx="1952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82196"/>
            <a:ext cx="15906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7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39552" y="84355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정수를 입력 받아 홀수인지 짝수인지 판별하세요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75756" y="2362017"/>
            <a:ext cx="4392488" cy="1515161"/>
            <a:chOff x="2128119" y="2866073"/>
            <a:chExt cx="4392488" cy="151516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119" y="2866073"/>
              <a:ext cx="2000012" cy="151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71"/>
            <a:stretch/>
          </p:blipFill>
          <p:spPr bwMode="auto">
            <a:xfrm>
              <a:off x="4422372" y="2866073"/>
              <a:ext cx="2098235" cy="1515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75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915566"/>
            <a:ext cx="8100900" cy="1728192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totalScore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선언하고 키보드로 값을 입력 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totalScore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“A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이상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“B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점이상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.”, 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 미만일 경우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학점 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5" y="2884534"/>
            <a:ext cx="1609174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62" y="2884533"/>
            <a:ext cx="1624990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95" y="2884534"/>
            <a:ext cx="1633375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884534"/>
            <a:ext cx="1667411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76462"/>
            <a:ext cx="1740291" cy="121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5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62753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중 맞는 계절을 알려주는 프로그램을 만드세요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12, 1, 2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겨울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3, 4, 5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봄 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6, 7, 8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 여름      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9, 10, 11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→가을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7" y="2427734"/>
            <a:ext cx="193821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00" y="2427733"/>
            <a:ext cx="1670437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134" y="2427733"/>
            <a:ext cx="1925466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97" y="2427733"/>
            <a:ext cx="1912714" cy="12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8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자판기 프로그램을 만들어 봅시다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금액을 입력하고 메뉴를 고른 뒤 잔돈을 출력해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7119" y="3003798"/>
            <a:ext cx="6129762" cy="151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347614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금액이 선택한 메뉴의 가격보다 부족하면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돈이 부족하다는 문장을 출력하세요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242" y="3140968"/>
            <a:ext cx="542951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5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-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반복문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for,while,do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-while)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1" y="731070"/>
            <a:ext cx="8064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주어진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조건을 비교 판단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하여 그 조건에 만족할 경우 지정된 명령을 실행하고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만족하지 않을 경우 다음 단계의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명령을 수행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하도록 하는 구문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BB92119-0014-443C-90ED-16B7F8077289}"/>
              </a:ext>
            </a:extLst>
          </p:cNvPr>
          <p:cNvGrpSpPr/>
          <p:nvPr/>
        </p:nvGrpSpPr>
        <p:grpSpPr>
          <a:xfrm>
            <a:off x="1306602" y="2041843"/>
            <a:ext cx="6530793" cy="1239040"/>
            <a:chOff x="921528" y="2628854"/>
            <a:chExt cx="6530793" cy="123904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21528" y="2932870"/>
              <a:ext cx="1191712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조건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4655" y="266541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만족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698430" y="2959819"/>
              <a:ext cx="1508803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지정된 명령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66264" y="3463875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맞지 않음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156177" y="2959819"/>
              <a:ext cx="1296144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다음 명령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2113240" y="2628854"/>
              <a:ext cx="4042937" cy="655001"/>
              <a:chOff x="2113240" y="3101382"/>
              <a:chExt cx="4042937" cy="655001"/>
            </a:xfrm>
          </p:grpSpPr>
          <p:cxnSp>
            <p:nvCxnSpPr>
              <p:cNvPr id="25" name="직선 연결선 24"/>
              <p:cNvCxnSpPr>
                <a:stCxn id="19" idx="3"/>
                <a:endCxn id="20" idx="1"/>
              </p:cNvCxnSpPr>
              <p:nvPr/>
            </p:nvCxnSpPr>
            <p:spPr>
              <a:xfrm>
                <a:off x="3176102" y="3394618"/>
                <a:ext cx="522328" cy="361765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20" idx="3"/>
                <a:endCxn id="23" idx="1"/>
              </p:cNvCxnSpPr>
              <p:nvPr/>
            </p:nvCxnSpPr>
            <p:spPr>
              <a:xfrm>
                <a:off x="5207233" y="3756383"/>
                <a:ext cx="948944" cy="0"/>
              </a:xfrm>
              <a:prstGeom prst="straightConnector1">
                <a:avLst/>
              </a:prstGeom>
              <a:ln w="19050">
                <a:solidFill>
                  <a:srgbClr val="31859C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2113240" y="3394618"/>
                <a:ext cx="461415" cy="334816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타원 28"/>
              <p:cNvSpPr/>
              <p:nvPr/>
            </p:nvSpPr>
            <p:spPr>
              <a:xfrm>
                <a:off x="2574655" y="3101382"/>
                <a:ext cx="601447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2113240" y="3256906"/>
              <a:ext cx="4691009" cy="610988"/>
              <a:chOff x="2113240" y="3729434"/>
              <a:chExt cx="4691009" cy="610988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2366264" y="3897967"/>
                <a:ext cx="1097932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>
                <a:stCxn id="18" idx="3"/>
                <a:endCxn id="21" idx="1"/>
              </p:cNvCxnSpPr>
              <p:nvPr/>
            </p:nvCxnSpPr>
            <p:spPr>
              <a:xfrm>
                <a:off x="2113240" y="3729434"/>
                <a:ext cx="253024" cy="463643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꺾인 연결선 34"/>
              <p:cNvCxnSpPr>
                <a:stCxn id="31" idx="6"/>
                <a:endCxn id="23" idx="2"/>
              </p:cNvCxnSpPr>
              <p:nvPr/>
            </p:nvCxnSpPr>
            <p:spPr>
              <a:xfrm flipV="1">
                <a:off x="3464196" y="4008411"/>
                <a:ext cx="3340053" cy="110784"/>
              </a:xfrm>
              <a:prstGeom prst="bentConnector2">
                <a:avLst/>
              </a:prstGeom>
              <a:ln w="19050">
                <a:solidFill>
                  <a:srgbClr val="31859C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F6AA8A7-B6CD-4272-BCC7-E99837BF391F}"/>
              </a:ext>
            </a:extLst>
          </p:cNvPr>
          <p:cNvGrpSpPr/>
          <p:nvPr/>
        </p:nvGrpSpPr>
        <p:grpSpPr>
          <a:xfrm>
            <a:off x="1306602" y="3600193"/>
            <a:ext cx="6530793" cy="1282452"/>
            <a:chOff x="921528" y="2585442"/>
            <a:chExt cx="6530793" cy="1282452"/>
          </a:xfrm>
        </p:grpSpPr>
        <p:sp>
          <p:nvSpPr>
            <p:cNvPr id="80" name="모서리가 둥근 직사각형 17">
              <a:extLst>
                <a:ext uri="{FF2B5EF4-FFF2-40B4-BE49-F238E27FC236}">
                  <a16:creationId xmlns:a16="http://schemas.microsoft.com/office/drawing/2014/main" id="{1D430AEE-935E-4FD3-914E-F503F658DB9E}"/>
                </a:ext>
              </a:extLst>
            </p:cNvPr>
            <p:cNvSpPr/>
            <p:nvPr/>
          </p:nvSpPr>
          <p:spPr>
            <a:xfrm>
              <a:off x="921528" y="2932870"/>
              <a:ext cx="1191712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조건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1801F00-03E0-4A22-983A-848FFBD5AB5D}"/>
                </a:ext>
              </a:extLst>
            </p:cNvPr>
            <p:cNvSpPr txBox="1"/>
            <p:nvPr/>
          </p:nvSpPr>
          <p:spPr>
            <a:xfrm>
              <a:off x="2574655" y="2665416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만족</a:t>
              </a:r>
            </a:p>
          </p:txBody>
        </p:sp>
        <p:sp>
          <p:nvSpPr>
            <p:cNvPr id="82" name="모서리가 둥근 직사각형 19">
              <a:extLst>
                <a:ext uri="{FF2B5EF4-FFF2-40B4-BE49-F238E27FC236}">
                  <a16:creationId xmlns:a16="http://schemas.microsoft.com/office/drawing/2014/main" id="{89BCEE38-97BA-483F-B516-93A2C6845BE3}"/>
                </a:ext>
              </a:extLst>
            </p:cNvPr>
            <p:cNvSpPr/>
            <p:nvPr/>
          </p:nvSpPr>
          <p:spPr>
            <a:xfrm>
              <a:off x="3722959" y="2585442"/>
              <a:ext cx="1508803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지정된 명령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20A3A15-E872-4457-B4E7-325B21389FDA}"/>
                </a:ext>
              </a:extLst>
            </p:cNvPr>
            <p:cNvSpPr txBox="1"/>
            <p:nvPr/>
          </p:nvSpPr>
          <p:spPr>
            <a:xfrm>
              <a:off x="2366264" y="3463875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맞지 않음</a:t>
              </a:r>
            </a:p>
          </p:txBody>
        </p:sp>
        <p:sp>
          <p:nvSpPr>
            <p:cNvPr id="84" name="모서리가 둥근 직사각형 22">
              <a:extLst>
                <a:ext uri="{FF2B5EF4-FFF2-40B4-BE49-F238E27FC236}">
                  <a16:creationId xmlns:a16="http://schemas.microsoft.com/office/drawing/2014/main" id="{C1E3EA3B-6A2F-4956-809E-32A9966E339A}"/>
                </a:ext>
              </a:extLst>
            </p:cNvPr>
            <p:cNvSpPr/>
            <p:nvPr/>
          </p:nvSpPr>
          <p:spPr>
            <a:xfrm>
              <a:off x="6156177" y="2959819"/>
              <a:ext cx="1296144" cy="504056"/>
            </a:xfrm>
            <a:prstGeom prst="roundRect">
              <a:avLst/>
            </a:prstGeom>
            <a:no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31859C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다음 명령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37EFF44-D720-48F8-8555-16FBA506F87B}"/>
                </a:ext>
              </a:extLst>
            </p:cNvPr>
            <p:cNvGrpSpPr/>
            <p:nvPr/>
          </p:nvGrpSpPr>
          <p:grpSpPr>
            <a:xfrm>
              <a:off x="2113240" y="2628854"/>
              <a:ext cx="1613589" cy="1021901"/>
              <a:chOff x="2113240" y="3101382"/>
              <a:chExt cx="1613589" cy="1021901"/>
            </a:xfrm>
          </p:grpSpPr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AACCC00-6745-44A3-8F63-60E01A0FCDBA}"/>
                  </a:ext>
                </a:extLst>
              </p:cNvPr>
              <p:cNvCxnSpPr>
                <a:cxnSpLocks/>
                <a:stCxn id="87" idx="6"/>
                <a:endCxn id="39" idx="1"/>
              </p:cNvCxnSpPr>
              <p:nvPr/>
            </p:nvCxnSpPr>
            <p:spPr>
              <a:xfrm>
                <a:off x="3464196" y="4119195"/>
                <a:ext cx="262633" cy="4088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73F6D509-BEB0-4083-AF89-44CA0CD6CB2A}"/>
                  </a:ext>
                </a:extLst>
              </p:cNvPr>
              <p:cNvCxnSpPr>
                <a:stCxn id="80" idx="3"/>
                <a:endCxn id="81" idx="1"/>
              </p:cNvCxnSpPr>
              <p:nvPr/>
            </p:nvCxnSpPr>
            <p:spPr>
              <a:xfrm flipV="1">
                <a:off x="2113240" y="3394618"/>
                <a:ext cx="461415" cy="334816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F0CC8739-584D-4E50-AE5F-D18FCF6FC4A7}"/>
                  </a:ext>
                </a:extLst>
              </p:cNvPr>
              <p:cNvSpPr/>
              <p:nvPr/>
            </p:nvSpPr>
            <p:spPr>
              <a:xfrm>
                <a:off x="2574655" y="3101382"/>
                <a:ext cx="601447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AB06B228-7B63-45B0-B787-AA953966DF08}"/>
                </a:ext>
              </a:extLst>
            </p:cNvPr>
            <p:cNvGrpSpPr/>
            <p:nvPr/>
          </p:nvGrpSpPr>
          <p:grpSpPr>
            <a:xfrm>
              <a:off x="2113240" y="3256906"/>
              <a:ext cx="4691009" cy="610988"/>
              <a:chOff x="2113240" y="3729434"/>
              <a:chExt cx="4691009" cy="610988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D771AB8-A5D9-450D-B1B9-96D1F717F2CA}"/>
                  </a:ext>
                </a:extLst>
              </p:cNvPr>
              <p:cNvSpPr/>
              <p:nvPr/>
            </p:nvSpPr>
            <p:spPr>
              <a:xfrm>
                <a:off x="2366264" y="3897967"/>
                <a:ext cx="1097932" cy="442455"/>
              </a:xfrm>
              <a:prstGeom prst="ellipse">
                <a:avLst/>
              </a:prstGeom>
              <a:noFill/>
              <a:ln w="19050">
                <a:solidFill>
                  <a:srgbClr val="DC343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0D090F8-46DA-4071-8693-6066A85F8E75}"/>
                  </a:ext>
                </a:extLst>
              </p:cNvPr>
              <p:cNvCxnSpPr>
                <a:stCxn id="80" idx="3"/>
                <a:endCxn id="83" idx="1"/>
              </p:cNvCxnSpPr>
              <p:nvPr/>
            </p:nvCxnSpPr>
            <p:spPr>
              <a:xfrm>
                <a:off x="2113240" y="3729434"/>
                <a:ext cx="253024" cy="463643"/>
              </a:xfrm>
              <a:prstGeom prst="line">
                <a:avLst/>
              </a:prstGeom>
              <a:ln w="19050">
                <a:solidFill>
                  <a:srgbClr val="31859C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꺾인 연결선 34">
                <a:extLst>
                  <a:ext uri="{FF2B5EF4-FFF2-40B4-BE49-F238E27FC236}">
                    <a16:creationId xmlns:a16="http://schemas.microsoft.com/office/drawing/2014/main" id="{6A48F4F1-CDF2-4AE9-8EBE-6237AA6CC005}"/>
                  </a:ext>
                </a:extLst>
              </p:cNvPr>
              <p:cNvCxnSpPr>
                <a:cxnSpLocks/>
                <a:stCxn id="39" idx="3"/>
                <a:endCxn id="84" idx="2"/>
              </p:cNvCxnSpPr>
              <p:nvPr/>
            </p:nvCxnSpPr>
            <p:spPr>
              <a:xfrm flipV="1">
                <a:off x="5235632" y="3936403"/>
                <a:ext cx="1568617" cy="186880"/>
              </a:xfrm>
              <a:prstGeom prst="bentConnector2">
                <a:avLst/>
              </a:prstGeom>
              <a:ln w="19050">
                <a:solidFill>
                  <a:srgbClr val="31859C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모서리가 둥근 직사각형 19">
            <a:extLst>
              <a:ext uri="{FF2B5EF4-FFF2-40B4-BE49-F238E27FC236}">
                <a16:creationId xmlns:a16="http://schemas.microsoft.com/office/drawing/2014/main" id="{A8011878-D7C2-4F14-B0CA-11BD30924BB2}"/>
              </a:ext>
            </a:extLst>
          </p:cNvPr>
          <p:cNvSpPr/>
          <p:nvPr/>
        </p:nvSpPr>
        <p:spPr>
          <a:xfrm>
            <a:off x="4111903" y="4413478"/>
            <a:ext cx="1508803" cy="504056"/>
          </a:xfrm>
          <a:prstGeom prst="roundRect">
            <a:avLst/>
          </a:prstGeom>
          <a:noFill/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1859C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지정된 명령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3C7E7A8-7709-474A-87B6-AF43AA89C74D}"/>
              </a:ext>
            </a:extLst>
          </p:cNvPr>
          <p:cNvCxnSpPr>
            <a:cxnSpLocks/>
            <a:stCxn id="93" idx="6"/>
            <a:endCxn id="82" idx="1"/>
          </p:cNvCxnSpPr>
          <p:nvPr/>
        </p:nvCxnSpPr>
        <p:spPr>
          <a:xfrm flipV="1">
            <a:off x="3561176" y="3852221"/>
            <a:ext cx="546857" cy="12612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34">
            <a:extLst>
              <a:ext uri="{FF2B5EF4-FFF2-40B4-BE49-F238E27FC236}">
                <a16:creationId xmlns:a16="http://schemas.microsoft.com/office/drawing/2014/main" id="{E01281ED-DF16-4F0D-A769-91C38C51721B}"/>
              </a:ext>
            </a:extLst>
          </p:cNvPr>
          <p:cNvCxnSpPr>
            <a:cxnSpLocks/>
          </p:cNvCxnSpPr>
          <p:nvPr/>
        </p:nvCxnSpPr>
        <p:spPr>
          <a:xfrm>
            <a:off x="5618770" y="3842858"/>
            <a:ext cx="1572487" cy="122349"/>
          </a:xfrm>
          <a:prstGeom prst="bentConnector2">
            <a:avLst/>
          </a:prstGeom>
          <a:ln w="19050">
            <a:solidFill>
              <a:srgbClr val="31859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3" y="62753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조건문의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가지 종류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2267744" y="1491630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단순 </a:t>
            </a:r>
            <a:r>
              <a:rPr lang="en-US" altLang="ko-KR" sz="28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</a:t>
            </a:r>
            <a:r>
              <a:rPr lang="ko-KR" altLang="en-US" sz="28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4907393" y="1491630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if-else</a:t>
            </a:r>
            <a:r>
              <a:rPr lang="ko-KR" altLang="en-US" sz="28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2267744" y="2814402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다중 </a:t>
            </a:r>
            <a:endParaRPr lang="en-US" altLang="ko-KR" sz="28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if~else</a:t>
            </a:r>
            <a:r>
              <a: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</a:p>
        </p:txBody>
      </p:sp>
      <p:sp>
        <p:nvSpPr>
          <p:cNvPr id="15" name="한쪽 모서리가 잘린 사각형 14"/>
          <p:cNvSpPr/>
          <p:nvPr/>
        </p:nvSpPr>
        <p:spPr>
          <a:xfrm>
            <a:off x="4907393" y="2814402"/>
            <a:ext cx="2399680" cy="1050533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lvl="0" algn="ctr" defTabSz="1689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switch</a:t>
            </a:r>
            <a:r>
              <a:rPr lang="ko-KR" altLang="en-US" sz="3200" kern="12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8743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단순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79912" y="1226677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77260" y="1226677"/>
            <a:ext cx="3276364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7604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109" name="타원 108"/>
          <p:cNvSpPr/>
          <p:nvPr/>
        </p:nvSpPr>
        <p:spPr>
          <a:xfrm>
            <a:off x="1208140" y="1550713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110" name="타원 109"/>
          <p:cNvSpPr/>
          <p:nvPr/>
        </p:nvSpPr>
        <p:spPr>
          <a:xfrm>
            <a:off x="1295688" y="4179005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111" name="직선 화살표 연결선 110"/>
          <p:cNvCxnSpPr>
            <a:stCxn id="109" idx="4"/>
            <a:endCxn id="112" idx="0"/>
          </p:cNvCxnSpPr>
          <p:nvPr/>
        </p:nvCxnSpPr>
        <p:spPr>
          <a:xfrm flipH="1">
            <a:off x="1583668" y="2198785"/>
            <a:ext cx="2514" cy="272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판단 111"/>
          <p:cNvSpPr/>
          <p:nvPr/>
        </p:nvSpPr>
        <p:spPr>
          <a:xfrm>
            <a:off x="719572" y="2471185"/>
            <a:ext cx="1728192" cy="612068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3" name="직선 화살표 연결선 112"/>
          <p:cNvCxnSpPr>
            <a:stCxn id="112" idx="2"/>
            <a:endCxn id="114" idx="0"/>
          </p:cNvCxnSpPr>
          <p:nvPr/>
        </p:nvCxnSpPr>
        <p:spPr>
          <a:xfrm flipH="1">
            <a:off x="1581258" y="3083253"/>
            <a:ext cx="2410" cy="3036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807172" y="3386917"/>
            <a:ext cx="1548172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</a:p>
        </p:txBody>
      </p:sp>
      <p:cxnSp>
        <p:nvCxnSpPr>
          <p:cNvPr id="115" name="직선 화살표 연결선 114"/>
          <p:cNvCxnSpPr>
            <a:stCxn id="114" idx="2"/>
            <a:endCxn id="110" idx="0"/>
          </p:cNvCxnSpPr>
          <p:nvPr/>
        </p:nvCxnSpPr>
        <p:spPr>
          <a:xfrm>
            <a:off x="1581258" y="3818965"/>
            <a:ext cx="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447764" y="2777219"/>
            <a:ext cx="3960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843808" y="2777219"/>
            <a:ext cx="0" cy="16538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endCxn id="110" idx="6"/>
          </p:cNvCxnSpPr>
          <p:nvPr/>
        </p:nvCxnSpPr>
        <p:spPr>
          <a:xfrm flipH="1">
            <a:off x="1866828" y="4431033"/>
            <a:ext cx="9769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07172" y="30175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47764" y="2368468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346086" y="1010653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81800" y="1737120"/>
            <a:ext cx="1766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942948" y="174683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4572000" y="1737120"/>
            <a:ext cx="774086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5" name="직선 연결선 124"/>
          <p:cNvCxnSpPr/>
          <p:nvPr/>
        </p:nvCxnSpPr>
        <p:spPr>
          <a:xfrm>
            <a:off x="5346086" y="1903560"/>
            <a:ext cx="450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5796136" y="1903560"/>
            <a:ext cx="0" cy="126791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386046" y="3325362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sz="1600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6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6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sz="16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4281800" y="3242901"/>
            <a:ext cx="3957292" cy="4288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346086" y="1737120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33029" y="2851144"/>
            <a:ext cx="306034" cy="332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1" name="직선 연결선 130"/>
          <p:cNvCxnSpPr>
            <a:stCxn id="130" idx="3"/>
          </p:cNvCxnSpPr>
          <p:nvPr/>
        </p:nvCxnSpPr>
        <p:spPr>
          <a:xfrm flipV="1">
            <a:off x="4539063" y="3017584"/>
            <a:ext cx="960040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stCxn id="129" idx="2"/>
          </p:cNvCxnSpPr>
          <p:nvPr/>
        </p:nvCxnSpPr>
        <p:spPr>
          <a:xfrm>
            <a:off x="5499103" y="2070001"/>
            <a:ext cx="0" cy="9475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499103" y="3017584"/>
            <a:ext cx="0" cy="2175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4209948" y="3325362"/>
            <a:ext cx="3957292" cy="78163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실행문장이 여러 줄일 경우 반드시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써주셔야 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6942948" y="1746836"/>
            <a:ext cx="1373468" cy="6216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7254298" y="2393167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5958154" y="2935793"/>
            <a:ext cx="2592288" cy="1471877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실행문장이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줄이 아닌 경우에는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해주셔도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5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3" grpId="0"/>
      <p:bldP spid="124" grpId="0" animBg="1"/>
      <p:bldP spid="124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4" grpId="0" animBg="1"/>
      <p:bldP spid="134" grpId="1" animBg="1"/>
      <p:bldP spid="135" grpId="0" animBg="1"/>
      <p:bldP spid="1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95686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크거나 같다면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성인입니다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프로그램을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 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78790" y="798262"/>
            <a:ext cx="3276364" cy="3960440"/>
            <a:chOff x="611560" y="2564904"/>
            <a:chExt cx="3276364" cy="396044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11560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41904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흐름도</a:t>
              </a:r>
            </a:p>
          </p:txBody>
        </p:sp>
        <p:sp>
          <p:nvSpPr>
            <p:cNvPr id="19" name="타원 18"/>
            <p:cNvSpPr/>
            <p:nvPr/>
          </p:nvSpPr>
          <p:spPr>
            <a:xfrm>
              <a:off x="1542440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629988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21" name="직선 화살표 연결선 20"/>
            <p:cNvCxnSpPr>
              <a:stCxn id="19" idx="4"/>
              <a:endCxn id="23" idx="0"/>
            </p:cNvCxnSpPr>
            <p:nvPr/>
          </p:nvCxnSpPr>
          <p:spPr>
            <a:xfrm flipH="1">
              <a:off x="1917968" y="3753036"/>
              <a:ext cx="2514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판단 22"/>
            <p:cNvSpPr/>
            <p:nvPr/>
          </p:nvSpPr>
          <p:spPr>
            <a:xfrm>
              <a:off x="1053872" y="4025436"/>
              <a:ext cx="1728192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4" name="직선 화살표 연결선 23"/>
            <p:cNvCxnSpPr>
              <a:stCxn id="23" idx="2"/>
              <a:endCxn id="25" idx="0"/>
            </p:cNvCxnSpPr>
            <p:nvPr/>
          </p:nvCxnSpPr>
          <p:spPr>
            <a:xfrm flipH="1">
              <a:off x="1915558" y="4637504"/>
              <a:ext cx="2410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141472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성인입니다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6" name="직선 화살표 연결선 25"/>
            <p:cNvCxnSpPr>
              <a:stCxn id="25" idx="2"/>
              <a:endCxn id="20" idx="0"/>
            </p:cNvCxnSpPr>
            <p:nvPr/>
          </p:nvCxnSpPr>
          <p:spPr>
            <a:xfrm>
              <a:off x="1915558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782064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178108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0" idx="6"/>
            </p:cNvCxnSpPr>
            <p:nvPr/>
          </p:nvCxnSpPr>
          <p:spPr>
            <a:xfrm flipH="1">
              <a:off x="2201128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141472" y="457183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2064" y="392271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72810" y="771550"/>
            <a:ext cx="3276364" cy="3960440"/>
            <a:chOff x="4457294" y="2564904"/>
            <a:chExt cx="3276364" cy="396044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457294" y="2780928"/>
              <a:ext cx="3276364" cy="37444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87638" y="2564904"/>
              <a:ext cx="1908212" cy="432048"/>
            </a:xfrm>
            <a:prstGeom prst="round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정답</a:t>
              </a:r>
            </a:p>
          </p:txBody>
        </p:sp>
        <p:sp>
          <p:nvSpPr>
            <p:cNvPr id="38" name="타원 37"/>
            <p:cNvSpPr/>
            <p:nvPr/>
          </p:nvSpPr>
          <p:spPr>
            <a:xfrm>
              <a:off x="5388174" y="3104964"/>
              <a:ext cx="756084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시작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5475722" y="5733256"/>
              <a:ext cx="571140" cy="50405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끝</a:t>
              </a:r>
            </a:p>
          </p:txBody>
        </p:sp>
        <p:cxnSp>
          <p:nvCxnSpPr>
            <p:cNvPr id="40" name="직선 화살표 연결선 39"/>
            <p:cNvCxnSpPr>
              <a:stCxn id="38" idx="4"/>
              <a:endCxn id="41" idx="0"/>
            </p:cNvCxnSpPr>
            <p:nvPr/>
          </p:nvCxnSpPr>
          <p:spPr>
            <a:xfrm>
              <a:off x="5766216" y="3753036"/>
              <a:ext cx="0" cy="272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판단 40"/>
            <p:cNvSpPr/>
            <p:nvPr/>
          </p:nvSpPr>
          <p:spPr>
            <a:xfrm>
              <a:off x="4846329" y="4025436"/>
              <a:ext cx="1839774" cy="612068"/>
            </a:xfrm>
            <a:prstGeom prst="flowChartDecisio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age&gt;=20</a:t>
              </a:r>
              <a:endPara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2" name="직선 화살표 연결선 41"/>
            <p:cNvCxnSpPr>
              <a:stCxn id="41" idx="2"/>
              <a:endCxn id="43" idx="0"/>
            </p:cNvCxnSpPr>
            <p:nvPr/>
          </p:nvCxnSpPr>
          <p:spPr>
            <a:xfrm flipH="1">
              <a:off x="5761292" y="4637504"/>
              <a:ext cx="4924" cy="30366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4987206" y="4941168"/>
              <a:ext cx="1548172" cy="432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성인입니다</a:t>
              </a:r>
              <a:r>
                <a:rPr lang="en-US" altLang="ko-KR" sz="1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.”</a:t>
              </a:r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4" name="직선 화살표 연결선 43"/>
            <p:cNvCxnSpPr>
              <a:stCxn id="43" idx="2"/>
              <a:endCxn id="39" idx="0"/>
            </p:cNvCxnSpPr>
            <p:nvPr/>
          </p:nvCxnSpPr>
          <p:spPr>
            <a:xfrm>
              <a:off x="5761292" y="5373216"/>
              <a:ext cx="0" cy="3600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6627798" y="4331470"/>
              <a:ext cx="3960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023842" y="4331470"/>
              <a:ext cx="0" cy="165381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9" idx="6"/>
            </p:cNvCxnSpPr>
            <p:nvPr/>
          </p:nvCxnSpPr>
          <p:spPr>
            <a:xfrm flipH="1">
              <a:off x="6046862" y="5985284"/>
              <a:ext cx="97698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987206" y="4571836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206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true</a:t>
              </a:r>
              <a:endParaRPr lang="ko-KR" altLang="en-US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7798" y="3922719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false</a:t>
              </a:r>
              <a:endParaRPr lang="ko-KR" altLang="en-US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4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예제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96630" y="1923678"/>
            <a:ext cx="8100900" cy="1296144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타입의 변수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 키보드로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입력받으세요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배수이면서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배수라면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배수입니다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</a:t>
            </a:r>
            <a:endParaRPr lang="en-US" altLang="ko-KR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출력하는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만들어보세요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81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조건문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3851920" y="1203598"/>
            <a:ext cx="504056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7522" y="1203598"/>
            <a:ext cx="3394640" cy="3744416"/>
          </a:xfrm>
          <a:prstGeom prst="roundRect">
            <a:avLst/>
          </a:prstGeom>
          <a:solidFill>
            <a:schemeClr val="bg1"/>
          </a:solidFill>
          <a:ln>
            <a:solidFill>
              <a:srgbClr val="31859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99874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</a:t>
            </a:r>
          </a:p>
        </p:txBody>
      </p:sp>
      <p:sp>
        <p:nvSpPr>
          <p:cNvPr id="53" name="타원 52"/>
          <p:cNvSpPr/>
          <p:nvPr/>
        </p:nvSpPr>
        <p:spPr>
          <a:xfrm>
            <a:off x="1581056" y="1527634"/>
            <a:ext cx="7560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</a:t>
            </a:r>
          </a:p>
        </p:txBody>
      </p:sp>
      <p:sp>
        <p:nvSpPr>
          <p:cNvPr id="54" name="타원 53"/>
          <p:cNvSpPr/>
          <p:nvPr/>
        </p:nvSpPr>
        <p:spPr>
          <a:xfrm>
            <a:off x="1659216" y="4299210"/>
            <a:ext cx="571140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</a:t>
            </a:r>
          </a:p>
        </p:txBody>
      </p:sp>
      <p:cxnSp>
        <p:nvCxnSpPr>
          <p:cNvPr id="55" name="직선 화살표 연결선 54"/>
          <p:cNvCxnSpPr>
            <a:stCxn id="53" idx="4"/>
            <a:endCxn id="56" idx="0"/>
          </p:cNvCxnSpPr>
          <p:nvPr/>
        </p:nvCxnSpPr>
        <p:spPr>
          <a:xfrm flipH="1">
            <a:off x="1959097" y="2175706"/>
            <a:ext cx="1" cy="19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1230116" y="2370088"/>
            <a:ext cx="1457961" cy="530767"/>
          </a:xfrm>
          <a:prstGeom prst="flowChartDecision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조건문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5838" y="3363838"/>
            <a:ext cx="1074140" cy="4320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403" y="2069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endParaRPr lang="ko-KR" altLang="en-US" sz="1400" b="1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27933" y="206790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38356" y="987574"/>
            <a:ext cx="1908212" cy="43204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4070" y="1714041"/>
            <a:ext cx="1766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}else{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35218" y="172375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035218" y="1723757"/>
            <a:ext cx="1373468" cy="11770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7346568" y="2905861"/>
            <a:ext cx="0" cy="4579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037500" y="3363838"/>
            <a:ext cx="10783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/>
          <p:cNvCxnSpPr>
            <a:stCxn id="56" idx="1"/>
          </p:cNvCxnSpPr>
          <p:nvPr/>
        </p:nvCxnSpPr>
        <p:spPr>
          <a:xfrm flipH="1" flipV="1">
            <a:off x="544817" y="2635471"/>
            <a:ext cx="68529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44817" y="2635472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57" idx="1"/>
          </p:cNvCxnSpPr>
          <p:nvPr/>
        </p:nvCxnSpPr>
        <p:spPr>
          <a:xfrm>
            <a:off x="544817" y="3579862"/>
            <a:ext cx="23102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56" idx="3"/>
          </p:cNvCxnSpPr>
          <p:nvPr/>
        </p:nvCxnSpPr>
        <p:spPr>
          <a:xfrm flipH="1" flipV="1">
            <a:off x="2688077" y="2635472"/>
            <a:ext cx="685300" cy="10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378884" y="2631060"/>
            <a:ext cx="0" cy="944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3115832" y="3579862"/>
            <a:ext cx="25754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7" idx="2"/>
          </p:cNvCxnSpPr>
          <p:nvPr/>
        </p:nvCxnSpPr>
        <p:spPr>
          <a:xfrm>
            <a:off x="1312908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5" idx="2"/>
          </p:cNvCxnSpPr>
          <p:nvPr/>
        </p:nvCxnSpPr>
        <p:spPr>
          <a:xfrm>
            <a:off x="2576666" y="3795886"/>
            <a:ext cx="0" cy="7553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1312908" y="4551238"/>
            <a:ext cx="26814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2337140" y="4551238"/>
            <a:ext cx="2395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664270" y="1714041"/>
            <a:ext cx="774086" cy="3538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연결선 76"/>
          <p:cNvCxnSpPr>
            <a:stCxn id="76" idx="3"/>
          </p:cNvCxnSpPr>
          <p:nvPr/>
        </p:nvCxnSpPr>
        <p:spPr>
          <a:xfrm flipV="1">
            <a:off x="5438356" y="1890973"/>
            <a:ext cx="59406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032422" y="1890974"/>
            <a:ext cx="0" cy="18543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4088205" y="3867893"/>
            <a:ext cx="4320481" cy="4313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96218" y="390389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b="1" dirty="0">
                <a:solidFill>
                  <a:srgbClr val="31859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b="1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이여야합니다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374070" y="2499742"/>
            <a:ext cx="794256" cy="406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2" name="직선 연결선 81"/>
          <p:cNvCxnSpPr>
            <a:stCxn id="81" idx="3"/>
          </p:cNvCxnSpPr>
          <p:nvPr/>
        </p:nvCxnSpPr>
        <p:spPr>
          <a:xfrm>
            <a:off x="5168326" y="2702802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16398" y="2702801"/>
            <a:ext cx="0" cy="8770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018855" y="3771131"/>
            <a:ext cx="4243157" cy="975788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위의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조건식의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값이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실행되는 부분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395744" y="3472353"/>
            <a:ext cx="3367458" cy="1222395"/>
          </a:xfrm>
          <a:prstGeom prst="roundRect">
            <a:avLst/>
          </a:prstGeom>
          <a:solidFill>
            <a:srgbClr val="31859C"/>
          </a:solidFill>
          <a:ln>
            <a:solidFill>
              <a:srgbClr val="3185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if~else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문도 마찬가지로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실행문장이 여러 줄이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아닌 경우에는 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} (</a:t>
            </a:r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중괄호</a:t>
            </a:r>
            <a:r>
              <a:rPr lang="en-US" altLang="ko-KR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생략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하셔도 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16298" y="2499742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4323316" y="3319085"/>
            <a:ext cx="340954" cy="401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39553" y="52590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if-else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25697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2" grpId="0"/>
      <p:bldP spid="63" grpId="0" animBg="1"/>
      <p:bldP spid="76" grpId="0" animBg="1"/>
      <p:bldP spid="76" grpId="1" animBg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1177</Words>
  <Application>Microsoft Office PowerPoint</Application>
  <PresentationFormat>화면 슬라이드 쇼(16:9)</PresentationFormat>
  <Paragraphs>347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12롯데마트드림Bold</vt:lpstr>
      <vt:lpstr>10X10</vt:lpstr>
      <vt:lpstr>Arial</vt:lpstr>
      <vt:lpstr>나눔바른고딕</vt:lpstr>
      <vt:lpstr>10X10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smhrd</cp:lastModifiedBy>
  <cp:revision>501</cp:revision>
  <dcterms:created xsi:type="dcterms:W3CDTF">2015-03-17T10:14:13Z</dcterms:created>
  <dcterms:modified xsi:type="dcterms:W3CDTF">2021-03-22T07:17:25Z</dcterms:modified>
</cp:coreProperties>
</file>