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FCFBDE2-5009-44C7-AE14-ED34C0FA5D6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7D60B3A-05CB-4B1D-BB8F-724ADA70EA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507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BDE2-5009-44C7-AE14-ED34C0FA5D6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B3A-05CB-4B1D-BB8F-724ADA7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0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BDE2-5009-44C7-AE14-ED34C0FA5D6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B3A-05CB-4B1D-BB8F-724ADA7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BDE2-5009-44C7-AE14-ED34C0FA5D6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B3A-05CB-4B1D-BB8F-724ADA7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BDE2-5009-44C7-AE14-ED34C0FA5D6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B3A-05CB-4B1D-BB8F-724ADA70EA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680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BDE2-5009-44C7-AE14-ED34C0FA5D6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B3A-05CB-4B1D-BB8F-724ADA7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2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BDE2-5009-44C7-AE14-ED34C0FA5D6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B3A-05CB-4B1D-BB8F-724ADA7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BDE2-5009-44C7-AE14-ED34C0FA5D6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B3A-05CB-4B1D-BB8F-724ADA7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2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BDE2-5009-44C7-AE14-ED34C0FA5D6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B3A-05CB-4B1D-BB8F-724ADA7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9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BDE2-5009-44C7-AE14-ED34C0FA5D6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B3A-05CB-4B1D-BB8F-724ADA7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1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BDE2-5009-44C7-AE14-ED34C0FA5D6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B3A-05CB-4B1D-BB8F-724ADA7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FCFBDE2-5009-44C7-AE14-ED34C0FA5D6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7D60B3A-05CB-4B1D-BB8F-724ADA7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1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B4672-3951-4FA7-A3ED-45C84D7E5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+mn-lt"/>
              </a:rPr>
              <a:t>Atomic Structure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3D visualization </a:t>
            </a:r>
            <a:br>
              <a:rPr lang="en-US" b="1" dirty="0">
                <a:latin typeface="+mn-lt"/>
              </a:rPr>
            </a:br>
            <a:r>
              <a:rPr lang="en-US" sz="3200" dirty="0">
                <a:latin typeface="+mn-lt"/>
              </a:rPr>
              <a:t>via Python</a:t>
            </a:r>
            <a:endParaRPr lang="en-US" sz="3200" b="1" dirty="0">
              <a:latin typeface="+mn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845E4B-70E1-4D5F-8B02-CA8A25C7A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Jason Kim</a:t>
            </a:r>
          </a:p>
        </p:txBody>
      </p:sp>
    </p:spTree>
    <p:extLst>
      <p:ext uri="{BB962C8B-B14F-4D97-AF65-F5344CB8AC3E}">
        <p14:creationId xmlns:p14="http://schemas.microsoft.com/office/powerpoint/2010/main" val="293396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5E0E-FDCC-489F-8F5E-040DE2E2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Introduction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D64F4-1F78-4868-B6D9-07FCEC126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Atomic simulation of compounds and visual library in     3-dimensional visualization</a:t>
            </a:r>
          </a:p>
          <a:p>
            <a:r>
              <a:rPr lang="en-US" sz="2400" dirty="0"/>
              <a:t>Displays name, chemical and physical properties of the compound</a:t>
            </a:r>
          </a:p>
          <a:p>
            <a:r>
              <a:rPr lang="en-US" sz="2400" dirty="0"/>
              <a:t>If possible, make it compatible with virtual reality</a:t>
            </a:r>
          </a:p>
        </p:txBody>
      </p:sp>
    </p:spTree>
    <p:extLst>
      <p:ext uri="{BB962C8B-B14F-4D97-AF65-F5344CB8AC3E}">
        <p14:creationId xmlns:p14="http://schemas.microsoft.com/office/powerpoint/2010/main" val="177086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DC7A1-D4FA-44D3-8482-749539AE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4552E-BE6B-4150-BD7B-DBA5C564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Periodic Table API</a:t>
            </a:r>
          </a:p>
          <a:p>
            <a:r>
              <a:rPr lang="en-US" sz="2400" dirty="0" err="1"/>
              <a:t>VPython</a:t>
            </a:r>
            <a:r>
              <a:rPr lang="en-US" sz="2400" dirty="0"/>
              <a:t> for 3D visualization modelling </a:t>
            </a:r>
          </a:p>
          <a:p>
            <a:r>
              <a:rPr lang="en-US" sz="2400" dirty="0"/>
              <a:t>Not decided on which search algorithm to use (most likely jump search)</a:t>
            </a:r>
          </a:p>
          <a:p>
            <a:r>
              <a:rPr lang="en-US" sz="2400" dirty="0"/>
              <a:t>User interface (</a:t>
            </a:r>
            <a:r>
              <a:rPr lang="en-US" sz="2400" dirty="0" err="1"/>
              <a:t>pyqt</a:t>
            </a:r>
            <a:r>
              <a:rPr lang="en-US" sz="2400" dirty="0"/>
              <a:t>-depth or </a:t>
            </a:r>
            <a:r>
              <a:rPr lang="en-US" sz="2400" dirty="0" err="1"/>
              <a:t>tkinter</a:t>
            </a:r>
            <a:r>
              <a:rPr lang="en-US" sz="2400" dirty="0"/>
              <a:t>-simple)</a:t>
            </a:r>
          </a:p>
        </p:txBody>
      </p:sp>
    </p:spTree>
    <p:extLst>
      <p:ext uri="{BB962C8B-B14F-4D97-AF65-F5344CB8AC3E}">
        <p14:creationId xmlns:p14="http://schemas.microsoft.com/office/powerpoint/2010/main" val="56615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9CCC6-E3D1-4FE2-9001-CEDB7EFD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5" name="내용 개체 틀 4" descr="Example of compound visualization">
            <a:extLst>
              <a:ext uri="{FF2B5EF4-FFF2-40B4-BE49-F238E27FC236}">
                <a16:creationId xmlns:a16="http://schemas.microsoft.com/office/drawing/2014/main" id="{A2A90A77-08B3-4EFA-80D8-637DB8A89F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741" y="1718026"/>
            <a:ext cx="5181600" cy="3269941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EBA185-8AA3-4E59-8205-20351ECEE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7141" y="2140902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Visualize Atomic structures with user interface (input elements and place at desired locations)</a:t>
            </a:r>
          </a:p>
          <a:p>
            <a:endParaRPr lang="en-US" dirty="0"/>
          </a:p>
          <a:p>
            <a:r>
              <a:rPr lang="en-US" dirty="0"/>
              <a:t>Display chemical and physical properties of the created compound</a:t>
            </a:r>
          </a:p>
          <a:p>
            <a:endParaRPr lang="en-US" dirty="0"/>
          </a:p>
          <a:p>
            <a:r>
              <a:rPr lang="en-US" dirty="0"/>
              <a:t>If possible, adjust user interface to work with VR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E7D1A-3BEE-4552-8F33-191D2D020423}"/>
              </a:ext>
            </a:extLst>
          </p:cNvPr>
          <p:cNvSpPr txBox="1"/>
          <p:nvPr/>
        </p:nvSpPr>
        <p:spPr>
          <a:xfrm>
            <a:off x="6398741" y="5258127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 Example of compound structure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76638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99051-7A6B-4B6F-85F7-E803BF63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 (Rough Draft)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2B80C-F94A-473A-9927-B8A7A7B1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Program</a:t>
            </a:r>
          </a:p>
          <a:p>
            <a:r>
              <a:rPr lang="en-US" dirty="0"/>
              <a:t>Understand </a:t>
            </a:r>
            <a:r>
              <a:rPr lang="en-US" dirty="0" err="1"/>
              <a:t>VPython</a:t>
            </a:r>
            <a:r>
              <a:rPr lang="en-US" dirty="0"/>
              <a:t> and create virtual space and atom models</a:t>
            </a:r>
          </a:p>
          <a:p>
            <a:r>
              <a:rPr lang="en-US" dirty="0"/>
              <a:t>Import Periodic Table API and connect with atom models</a:t>
            </a:r>
          </a:p>
          <a:p>
            <a:r>
              <a:rPr lang="en-US" dirty="0"/>
              <a:t>Connect atom models with chains and redefine structures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User Interface</a:t>
            </a:r>
          </a:p>
          <a:p>
            <a:r>
              <a:rPr lang="en-US" dirty="0"/>
              <a:t>Create user interface such as element selection and atom and chain placement</a:t>
            </a:r>
            <a:endParaRPr lang="en-US" b="1" u="sng" dirty="0"/>
          </a:p>
          <a:p>
            <a:r>
              <a:rPr lang="en-US" dirty="0"/>
              <a:t>If possible, create interface within VR settings</a:t>
            </a:r>
          </a:p>
        </p:txBody>
      </p:sp>
    </p:spTree>
    <p:extLst>
      <p:ext uri="{BB962C8B-B14F-4D97-AF65-F5344CB8AC3E}">
        <p14:creationId xmlns:p14="http://schemas.microsoft.com/office/powerpoint/2010/main" val="31018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48547-E9B2-4D9B-B9C1-317331DD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 (Concerns)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1EED6-70DD-4B93-8377-BAAF03A6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Potential Difficulties</a:t>
            </a:r>
          </a:p>
          <a:p>
            <a:r>
              <a:rPr lang="en-US" dirty="0"/>
              <a:t>Library for compounds (too widespread and not organized unless common)</a:t>
            </a:r>
          </a:p>
          <a:p>
            <a:r>
              <a:rPr lang="en-US" dirty="0"/>
              <a:t>Using unfamiliar library and programs such as </a:t>
            </a:r>
            <a:r>
              <a:rPr lang="en-US" dirty="0" err="1"/>
              <a:t>VPython</a:t>
            </a:r>
            <a:r>
              <a:rPr lang="en-US" dirty="0"/>
              <a:t> and Python GUI</a:t>
            </a:r>
          </a:p>
        </p:txBody>
      </p:sp>
    </p:spTree>
    <p:extLst>
      <p:ext uri="{BB962C8B-B14F-4D97-AF65-F5344CB8AC3E}">
        <p14:creationId xmlns:p14="http://schemas.microsoft.com/office/powerpoint/2010/main" val="157086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9496601C-456C-4F5B-A2F7-3FC59706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B2A7635-5582-4996-87D5-1B716D05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err="1"/>
              <a:t>GlowScriptDemos</a:t>
            </a:r>
            <a:r>
              <a:rPr lang="en-US" dirty="0"/>
              <a:t> - https://www.glowscript.org/#/user/GlowScriptDemos/folder/Examples/program/AtomicSolid-VPython</a:t>
            </a:r>
          </a:p>
        </p:txBody>
      </p:sp>
    </p:spTree>
    <p:extLst>
      <p:ext uri="{BB962C8B-B14F-4D97-AF65-F5344CB8AC3E}">
        <p14:creationId xmlns:p14="http://schemas.microsoft.com/office/powerpoint/2010/main" val="1426408049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189</TotalTime>
  <Words>223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보기</vt:lpstr>
      <vt:lpstr>Atomic Structure 3D visualization  via Python</vt:lpstr>
      <vt:lpstr>Project Introduction</vt:lpstr>
      <vt:lpstr>Technology Used</vt:lpstr>
      <vt:lpstr>Features</vt:lpstr>
      <vt:lpstr>Implementations (Rough Draft)</vt:lpstr>
      <vt:lpstr>Implementations (Concerns)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Atomic Structure 3D visualization via Python</dc:title>
  <dc:creator>Jason</dc:creator>
  <cp:lastModifiedBy>Jason</cp:lastModifiedBy>
  <cp:revision>8</cp:revision>
  <dcterms:created xsi:type="dcterms:W3CDTF">2021-02-14T22:05:07Z</dcterms:created>
  <dcterms:modified xsi:type="dcterms:W3CDTF">2021-02-15T01:41:57Z</dcterms:modified>
</cp:coreProperties>
</file>