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3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7E39B-BC91-16D3-C862-43B93247C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AE8CE2-9235-3424-9C15-6A027F364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58BE6-990F-B089-A6D4-64EDC57E9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B6F9C9-2897-1AB9-EFE1-54B2BFBDC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5DBF13-3542-7EE8-23E8-74C1FBC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345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F03CB6-5DCB-F6D3-DD07-9B065BEE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AA9778E-3BEA-0119-5495-7F63015A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8AEA53-FCF8-547B-3EA8-4BBFEB9F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8CDAE-6184-BE74-E188-2C788D14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F15B35-CE9B-6E59-5435-C5BB1AB3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7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1E626B-EB14-C72B-7783-C19D94D90B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14F72-F46B-652C-0EB9-49613CB96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3973E-034E-CD89-240B-39B6571A2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FE2B9D-A069-7777-597F-33ACB6B9A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BC0DC-7E53-C0AE-D20B-C130CF6A3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9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C06B26-85D2-5DF5-CC5F-17697E7E2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65BEE1-EBAC-1FC0-F316-DAE1E3D5F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1EEA8-6E27-C069-2B08-BC3525922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60581-5198-6D3F-2FED-317DDB81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4A0D5-1CB8-09B9-5FEC-A5ED9A32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40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BFCEB-E23E-9FCB-DFB2-A81DC287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09129F-EBCB-4610-5607-F88641D7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9041A-7C38-4A2A-FD6D-CC58288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5D4935-6B0F-674D-29F9-FE72F7C3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ADEBA-B0A5-A23A-D429-2DF920D53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693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F0B0B-D00A-EE39-D399-C60056E7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DE8D8C-EF1C-F8EE-189F-D8CF5B767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7B63C1-565E-8AEA-6DE3-20FB3E346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8A5CA-393C-F3DB-FC89-1D1A71D11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309F1D-7753-3E48-E072-3185D16D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4E920-80F3-AB09-A0CC-FBD0EA04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03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FB1C-E27A-8F05-BFAD-300BCCA1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4234D9-2A7C-21F3-D8B7-AADD30524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0C39AE-88C2-3405-DF05-D15108FCC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9BCB47-AA71-6FFF-9C79-801CA8E0B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6257D-6204-93D1-D64D-8DB3F4C3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B8568B-944B-E2F3-0A55-14329F062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D48AF5-BF34-2A0D-D424-CBBD2F71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DA231EA-CA57-EEE5-29BE-E271864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381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72A513-F809-5297-A597-43FB8E7E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743D1B-C6A7-1E9B-96E9-C5A53667C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D2173B-F686-3562-A947-BFC212B39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3211FC-C89E-D500-87BC-9E91519A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54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CE8D618-5EC2-B78B-45AB-A81C6B814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530CB71-55DB-D455-3BD0-4F8A0C8C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D9F1F-1FF3-F54A-F29A-B90A16F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9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86AC1-338C-9BB9-AD9E-F5A322E5D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7A0C75-A76B-B4B5-8582-9E1B83B3D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AF0AC-3585-6ECD-CC7B-41D90717E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DB685-BBD7-3214-1C2C-1192EFEAD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09E6E3-A1C6-CF12-A259-DC9B153A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B86A7-AD62-DE86-1E69-463BC1A0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12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D5998-CA7B-C386-0AF8-E0729AAD0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90F3E4-EFB4-E35B-052F-9F9DFB433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A94B32-E6CA-8C80-F5A3-A3E5EDA98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C6D12-B6E9-7EF3-7A18-5B8C1EF4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1E15F9-0C29-9491-7E08-C2C87C2D2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FD68D-21A6-DD8A-BC9D-C9E4A2BE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03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0CE9E1-ADCA-8444-7670-E863B45A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D0AB5-A200-E7BF-FFCE-1DECF18DA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6C4DF-9F7A-8190-5717-303D10343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C8406-3C8E-45DE-A9E7-3512BD03CA86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D9EE57-6BA7-C1FC-D38B-C69E40528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1874BA-11D8-4BD3-370D-67FF05149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08684-4F9C-4475-91CC-E6BA02EE04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788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F5CB10-7D6C-B23F-561B-E7DE2CD7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00" y="268356"/>
            <a:ext cx="4757403" cy="3657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6CDDE9-A2C3-EA3C-C5B1-A569F635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813" y="179462"/>
            <a:ext cx="5127917" cy="383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7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C0715BC6-C9E4-9D7F-C452-69D0DADCEE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12443"/>
            <a:ext cx="6703574" cy="435133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E852833-C48B-3EF2-CF54-8534E6E25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68" y="674433"/>
            <a:ext cx="5731386" cy="3827993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BCA9DB-F249-6173-A483-3C1AEB562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305" y="5063781"/>
            <a:ext cx="30670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1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11F7861-8767-7009-ADCA-6F8926C9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8" y="1347428"/>
            <a:ext cx="5568428" cy="370729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B8D2D4-1980-D89E-0BFA-D71B8099A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895" y="1375891"/>
            <a:ext cx="5553239" cy="36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2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CA3F3F-5167-1014-D44C-1D5AE8D78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74" y="1785868"/>
            <a:ext cx="5912055" cy="3839680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22C57-6343-8F97-66AC-5A6F984FA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558" y="1882263"/>
            <a:ext cx="5600582" cy="364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8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FAA19AE-4202-07D4-0142-EFB9C394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487" y="1690688"/>
            <a:ext cx="6639337" cy="4351338"/>
          </a:xfrm>
        </p:spPr>
      </p:pic>
    </p:spTree>
    <p:extLst>
      <p:ext uri="{BB962C8B-B14F-4D97-AF65-F5344CB8AC3E}">
        <p14:creationId xmlns:p14="http://schemas.microsoft.com/office/powerpoint/2010/main" val="170858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B42EDD-4D60-E822-4D35-87317473A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835" y="1614058"/>
            <a:ext cx="5547165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E405AF-B745-EF76-0C28-A0B388D83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90" y="1729002"/>
            <a:ext cx="5461529" cy="419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58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KimJinwoo</dc:creator>
  <cp:lastModifiedBy>KimJinwoo</cp:lastModifiedBy>
  <cp:revision>4</cp:revision>
  <dcterms:created xsi:type="dcterms:W3CDTF">2025-06-02T07:38:35Z</dcterms:created>
  <dcterms:modified xsi:type="dcterms:W3CDTF">2025-06-04T08:18:01Z</dcterms:modified>
</cp:coreProperties>
</file>