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8" r:id="rId4"/>
    <p:sldId id="257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72810" autoAdjust="0"/>
  </p:normalViewPr>
  <p:slideViewPr>
    <p:cSldViewPr snapToGrid="0">
      <p:cViewPr>
        <p:scale>
          <a:sx n="58" d="100"/>
          <a:sy n="58" d="100"/>
        </p:scale>
        <p:origin x="12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72F8C-A3DE-459C-A7EB-2086BABA0BCD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14ED3-FFD1-4427-A814-55EEBA74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</a:t>
            </a:r>
            <a:r>
              <a:rPr lang="en-US" baseline="0" dirty="0" smtClean="0"/>
              <a:t> that I’m looking for: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Is this a good idea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not, how can I make it a good idea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are the things I should keep in mind or be aware of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Are there any resources</a:t>
            </a:r>
            <a:r>
              <a:rPr lang="en-US" baseline="0" dirty="0" smtClean="0"/>
              <a:t> that you can think of could help with this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it hard to carry</a:t>
            </a:r>
            <a:r>
              <a:rPr lang="en-US" baseline="0" dirty="0" smtClean="0"/>
              <a:t> out?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Non-executable stack -&gt; so the attack can’t inject malicious code and execute it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the attackers jump/return to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 to use the existing code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ASLR -&gt; so that address spaces are randomized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 the attackers brute force search the addresses OR use information leaks through format string attack (to get hidden addressed by finding the EBP pointer)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Avoid using </a:t>
            </a:r>
            <a:r>
              <a:rPr lang="en-US" baseline="0" dirty="0" err="1" smtClean="0"/>
              <a:t>libc</a:t>
            </a:r>
            <a:r>
              <a:rPr lang="en-US" baseline="0" dirty="0" smtClean="0"/>
              <a:t> code entirely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it?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Attack that manipulates the program’s call stacks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Executes “gadgets” and chains them  instead of injecting malicious code to execute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Gadgets are instruction groups that end with return instruction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14ED3-FFD1-4427-A814-55EEBA743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12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8EDD8D-6DCB-47A8-A946-1B0CF8749B60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B668-0F7D-46CC-9FA6-012B23807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osdi16/osdi16-williams-king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767969" cy="3329581"/>
          </a:xfrm>
        </p:spPr>
        <p:txBody>
          <a:bodyPr/>
          <a:lstStyle/>
          <a:p>
            <a:r>
              <a:rPr lang="en-US" dirty="0" smtClean="0"/>
              <a:t>Portable Continuous Address </a:t>
            </a:r>
            <a:r>
              <a:rPr lang="en-US" dirty="0" smtClean="0"/>
              <a:t>Shuffler and Popcorn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Jinwoo Yom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3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code injection attacks are becoming obsolete as they are </a:t>
            </a:r>
            <a:r>
              <a:rPr lang="en-US" dirty="0" smtClean="0"/>
              <a:t>getting more difficult to </a:t>
            </a:r>
            <a:r>
              <a:rPr lang="en-US" dirty="0" smtClean="0"/>
              <a:t>carryout</a:t>
            </a:r>
          </a:p>
          <a:p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 smtClean="0"/>
              <a:t>today remain vulnerable to code reuse attacks (ROP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48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 (ROP)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First invented by </a:t>
            </a:r>
            <a:r>
              <a:rPr lang="en-US" dirty="0" err="1"/>
              <a:t>Hovav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 in </a:t>
            </a:r>
            <a:r>
              <a:rPr lang="en-US" dirty="0" smtClean="0"/>
              <a:t>2007</a:t>
            </a:r>
          </a:p>
          <a:p>
            <a:pPr lvl="1"/>
            <a:r>
              <a:rPr lang="en-US" dirty="0" smtClean="0"/>
              <a:t>Constructs needed functionality using “gadgets”</a:t>
            </a:r>
            <a:endParaRPr lang="en-US" dirty="0" smtClean="0"/>
          </a:p>
          <a:p>
            <a:r>
              <a:rPr lang="en-US" dirty="0" smtClean="0"/>
              <a:t>Just-in-time </a:t>
            </a:r>
            <a:r>
              <a:rPr lang="en-US" dirty="0" smtClean="0"/>
              <a:t>(JIT) </a:t>
            </a:r>
            <a:r>
              <a:rPr lang="en-US" dirty="0" smtClean="0"/>
              <a:t>ROP</a:t>
            </a:r>
          </a:p>
          <a:p>
            <a:pPr lvl="1"/>
            <a:r>
              <a:rPr lang="en-US" dirty="0" smtClean="0"/>
              <a:t>Unraveling program’s code at runtime</a:t>
            </a:r>
          </a:p>
          <a:p>
            <a:pPr lvl="1"/>
            <a:r>
              <a:rPr lang="en-US" dirty="0" smtClean="0"/>
              <a:t>Works against static randomization such as ASLR</a:t>
            </a:r>
          </a:p>
          <a:p>
            <a:pPr lvl="1"/>
            <a:r>
              <a:rPr lang="en-US" dirty="0" smtClean="0"/>
              <a:t>Gets it’s name from being able to execute quickly within a time limit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5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Address Shuffler?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www.usenix.org/system/files/conference/osdi16/osdi16-williams-king.pdf</a:t>
            </a:r>
            <a:endParaRPr lang="en-US" dirty="0" smtClean="0"/>
          </a:p>
          <a:p>
            <a:r>
              <a:rPr lang="en-US" dirty="0" smtClean="0"/>
              <a:t>Performs continuous code re-randomization at runtime, within the same address space as the programs it defends</a:t>
            </a:r>
          </a:p>
          <a:p>
            <a:r>
              <a:rPr lang="en-US" dirty="0" smtClean="0"/>
              <a:t>Offers real-time deadlines to the adversaries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Works</a:t>
            </a:r>
          </a:p>
          <a:p>
            <a:pPr lvl="1"/>
            <a:r>
              <a:rPr lang="en-US" dirty="0" smtClean="0"/>
              <a:t>Fast (50 </a:t>
            </a:r>
            <a:r>
              <a:rPr lang="en-US" dirty="0" err="1" smtClean="0"/>
              <a:t>ms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14.9 % overhead on CPU</a:t>
            </a:r>
          </a:p>
          <a:p>
            <a:pPr lvl="1"/>
            <a:r>
              <a:rPr lang="en-US" dirty="0" smtClean="0"/>
              <a:t>Can be easily scaled up or down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0241" y="4020261"/>
            <a:ext cx="4394289" cy="222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Heavy weight - Only work with super computers with (12 cores) with 24 worker processes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7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Continuous Address </a:t>
            </a:r>
            <a:r>
              <a:rPr lang="en-US" dirty="0" smtClean="0"/>
              <a:t>Shuffler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Optimized/minimized shuffler on any devices including phones</a:t>
            </a:r>
          </a:p>
          <a:p>
            <a:pPr lvl="1"/>
            <a:r>
              <a:rPr lang="en-US" dirty="0" smtClean="0"/>
              <a:t>Current shuffler only supports super computers</a:t>
            </a:r>
            <a:endParaRPr lang="en-US" dirty="0"/>
          </a:p>
          <a:p>
            <a:pPr lvl="1"/>
            <a:r>
              <a:rPr lang="en-US" dirty="0" smtClean="0"/>
              <a:t>15% overhead on SPEC </a:t>
            </a:r>
            <a:r>
              <a:rPr lang="en-US" dirty="0" smtClean="0"/>
              <a:t>CPU</a:t>
            </a:r>
          </a:p>
          <a:p>
            <a:r>
              <a:rPr lang="en-US" dirty="0" smtClean="0"/>
              <a:t>Work seamlessly across different hardware with different architectures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 smtClean="0"/>
              <a:t>shuffle </a:t>
            </a:r>
            <a:r>
              <a:rPr lang="en-US" dirty="0" smtClean="0"/>
              <a:t>chunks of addresses at </a:t>
            </a:r>
            <a:r>
              <a:rPr lang="en-US" dirty="0" smtClean="0"/>
              <a:t>a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Pros -&gt; faster, Cons -&gt; not guaranteed to be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437777"/>
            <a:ext cx="5309468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Fall 2017</a:t>
            </a:r>
          </a:p>
          <a:p>
            <a:pPr lvl="1"/>
            <a:r>
              <a:rPr lang="en-US" dirty="0" smtClean="0"/>
              <a:t>Info gathering</a:t>
            </a:r>
          </a:p>
          <a:p>
            <a:pPr lvl="2"/>
            <a:r>
              <a:rPr lang="en-US" dirty="0" smtClean="0"/>
              <a:t>ROP attacks</a:t>
            </a:r>
          </a:p>
          <a:p>
            <a:pPr lvl="2"/>
            <a:r>
              <a:rPr lang="en-US" dirty="0" smtClean="0"/>
              <a:t>Understanding the current Shuffler</a:t>
            </a:r>
          </a:p>
          <a:p>
            <a:pPr lvl="2"/>
            <a:r>
              <a:rPr lang="en-US" dirty="0" smtClean="0"/>
              <a:t>Shuffling methods</a:t>
            </a:r>
          </a:p>
          <a:p>
            <a:pPr lvl="2"/>
            <a:r>
              <a:rPr lang="en-US" dirty="0" smtClean="0"/>
              <a:t>Ways </a:t>
            </a:r>
            <a:r>
              <a:rPr lang="en-US" dirty="0" smtClean="0"/>
              <a:t>to optimize compute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Spring 2018</a:t>
            </a:r>
          </a:p>
          <a:p>
            <a:pPr lvl="1"/>
            <a:r>
              <a:rPr lang="en-US" dirty="0" smtClean="0"/>
              <a:t>Popcorn Kernel</a:t>
            </a:r>
          </a:p>
          <a:p>
            <a:pPr lvl="1"/>
            <a:r>
              <a:rPr lang="en-US" dirty="0"/>
              <a:t>Architectures (?) – X86, ARM, MIPS</a:t>
            </a:r>
          </a:p>
          <a:p>
            <a:pPr lvl="1"/>
            <a:r>
              <a:rPr lang="en-US" dirty="0" smtClean="0"/>
              <a:t>Identify the blockers and work around</a:t>
            </a:r>
          </a:p>
          <a:p>
            <a:pPr lvl="1"/>
            <a:r>
              <a:rPr lang="en-US" dirty="0" smtClean="0"/>
              <a:t>Work on the Proof-of-Concept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8045" y="1437776"/>
            <a:ext cx="530946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Fall 2018</a:t>
            </a:r>
          </a:p>
          <a:p>
            <a:pPr lvl="1"/>
            <a:r>
              <a:rPr lang="en-US" dirty="0" smtClean="0"/>
              <a:t>TBA</a:t>
            </a:r>
          </a:p>
          <a:p>
            <a:r>
              <a:rPr lang="en-US" dirty="0" smtClean="0"/>
              <a:t>Spring 2019</a:t>
            </a:r>
          </a:p>
          <a:p>
            <a:pPr lvl="1"/>
            <a:r>
              <a:rPr lang="en-US" dirty="0" smtClean="0"/>
              <a:t>TBA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9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977</TotalTime>
  <Words>418</Words>
  <Application>Microsoft Office PowerPoint</Application>
  <PresentationFormat>Widescreen</PresentationFormat>
  <Paragraphs>69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Portable Continuous Address Shuffler and Popcorn Kernel</vt:lpstr>
      <vt:lpstr>Background</vt:lpstr>
      <vt:lpstr>Return Oriented Programming (ROP)</vt:lpstr>
      <vt:lpstr>What is an Address Shuffler?</vt:lpstr>
      <vt:lpstr>Portable Continuous Address Shuffler</vt:lpstr>
      <vt:lpstr>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Continuous Address Shuffler</dc:title>
  <dc:creator>Jinwoo Yom</dc:creator>
  <cp:lastModifiedBy>Jinwoo Yom</cp:lastModifiedBy>
  <cp:revision>20</cp:revision>
  <dcterms:created xsi:type="dcterms:W3CDTF">2017-09-29T08:00:51Z</dcterms:created>
  <dcterms:modified xsi:type="dcterms:W3CDTF">2017-10-04T17:15:53Z</dcterms:modified>
</cp:coreProperties>
</file>