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1667" y="9621333"/>
            <a:ext cx="6035226" cy="23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857" y="1643500"/>
            <a:ext cx="6719650" cy="4600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61906" y="4323830"/>
            <a:ext cx="6399994" cy="11809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00660" y="1424048"/>
            <a:ext cx="9680655" cy="5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4360" y="3666086"/>
            <a:ext cx="10269158" cy="202953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7536" y="5263250"/>
            <a:ext cx="2586121" cy="7458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1001" y="1170416"/>
            <a:ext cx="8213907" cy="48408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3661" y="2046655"/>
            <a:ext cx="6817029" cy="31019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538" y="7000331"/>
            <a:ext cx="14791462" cy="218406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729" y="944721"/>
            <a:ext cx="7189401" cy="12698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66" y="2581752"/>
            <a:ext cx="10915929" cy="9959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8267" y="4305533"/>
            <a:ext cx="6171429" cy="2101315"/>
            <a:chOff x="1698267" y="4305533"/>
            <a:chExt cx="6171429" cy="210131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267" y="4305533"/>
              <a:ext cx="6171429" cy="210131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159" y="4584186"/>
            <a:ext cx="8038729" cy="167285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90860" y="7412512"/>
            <a:ext cx="16423922" cy="23784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71429" y="3416847"/>
            <a:ext cx="8058621" cy="3223448"/>
            <a:chOff x="8171429" y="3416847"/>
            <a:chExt cx="8058621" cy="3223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429" y="3416847"/>
              <a:ext cx="8058621" cy="32234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77052" y="220994"/>
            <a:ext cx="4942857" cy="9847619"/>
            <a:chOff x="2177052" y="220994"/>
            <a:chExt cx="4942857" cy="984761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77052" y="220994"/>
              <a:ext cx="4934168" cy="9843726"/>
              <a:chOff x="2177052" y="220994"/>
              <a:chExt cx="4934168" cy="98437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77052" y="220994"/>
                <a:ext cx="4934168" cy="98437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25536" y="1021456"/>
              <a:ext cx="4092277" cy="7931616"/>
              <a:chOff x="2625536" y="1021456"/>
              <a:chExt cx="4092277" cy="793161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25536" y="1021456"/>
                <a:ext cx="4092277" cy="79316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097669" y="5585925"/>
              <a:ext cx="1334479" cy="1180979"/>
              <a:chOff x="4097669" y="5585925"/>
              <a:chExt cx="1334479" cy="118097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60000">
                <a:off x="4097669" y="5585925"/>
                <a:ext cx="1334479" cy="1180979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5644" y="1220733"/>
            <a:ext cx="15071569" cy="3114286"/>
            <a:chOff x="1075644" y="1220733"/>
            <a:chExt cx="15071569" cy="311428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75644" y="1220733"/>
              <a:ext cx="9886202" cy="3111093"/>
              <a:chOff x="1075644" y="1220733"/>
              <a:chExt cx="9886202" cy="311109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75644" y="1220733"/>
                <a:ext cx="9886202" cy="311109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781494" y="1601308"/>
              <a:ext cx="2856055" cy="299761"/>
              <a:chOff x="7781494" y="1601308"/>
              <a:chExt cx="2856055" cy="29976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81494" y="1601308"/>
                <a:ext cx="2856055" cy="29976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34665" y="1878526"/>
              <a:ext cx="3523523" cy="2154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9251" y="6499048"/>
            <a:ext cx="16707213" cy="1838095"/>
            <a:chOff x="789251" y="6499048"/>
            <a:chExt cx="16707213" cy="183809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89251" y="6499048"/>
              <a:ext cx="8067213" cy="1829351"/>
              <a:chOff x="789251" y="6499048"/>
              <a:chExt cx="8067213" cy="182935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9251" y="6499048"/>
                <a:ext cx="8067213" cy="1829351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5389" y="6515970"/>
              <a:ext cx="7316996" cy="215460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3558095" y="7771213"/>
              <a:ext cx="5374559" cy="330237"/>
              <a:chOff x="3558095" y="7771213"/>
              <a:chExt cx="5374559" cy="33023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558095" y="7771213"/>
                <a:ext cx="5374559" cy="330237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91414" y="1078628"/>
            <a:ext cx="9960841" cy="2645854"/>
            <a:chOff x="891414" y="1078628"/>
            <a:chExt cx="9960841" cy="2645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414" y="1078628"/>
              <a:ext cx="9960841" cy="2645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2567" y="2496793"/>
            <a:ext cx="5160290" cy="341302"/>
            <a:chOff x="2062567" y="2496793"/>
            <a:chExt cx="5160290" cy="3413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2567" y="2496793"/>
              <a:ext cx="5160290" cy="34130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12190" y="898465"/>
            <a:ext cx="3524750" cy="24800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31148" y="3521256"/>
            <a:ext cx="11023419" cy="9057143"/>
            <a:chOff x="3631148" y="3521256"/>
            <a:chExt cx="11023419" cy="905714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631148" y="3521256"/>
              <a:ext cx="11023419" cy="9057143"/>
              <a:chOff x="3631148" y="3521256"/>
              <a:chExt cx="11023419" cy="9057143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631148" y="3521256"/>
                <a:ext cx="4533333" cy="9057143"/>
                <a:chOff x="3631148" y="3521256"/>
                <a:chExt cx="4533333" cy="9057143"/>
              </a:xfrm>
            </p:grpSpPr>
            <p:grpSp>
              <p:nvGrpSpPr>
                <p:cNvPr id="1006" name="그룹 1006"/>
                <p:cNvGrpSpPr/>
                <p:nvPr/>
              </p:nvGrpSpPr>
              <p:grpSpPr>
                <a:xfrm>
                  <a:off x="3631148" y="3521256"/>
                  <a:ext cx="4533207" cy="9052506"/>
                  <a:chOff x="3631148" y="3521256"/>
                  <a:chExt cx="4533207" cy="9052506"/>
                </a:xfrm>
              </p:grpSpPr>
              <p:pic>
                <p:nvPicPr>
                  <p:cNvPr id="13" name="Object 12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3631148" y="3521256"/>
                    <a:ext cx="4533207" cy="905250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7" name="그룹 1007"/>
                <p:cNvGrpSpPr/>
                <p:nvPr/>
              </p:nvGrpSpPr>
              <p:grpSpPr>
                <a:xfrm>
                  <a:off x="3935482" y="4254220"/>
                  <a:ext cx="3895351" cy="7794149"/>
                  <a:chOff x="3935482" y="4254220"/>
                  <a:chExt cx="3895351" cy="7794149"/>
                </a:xfrm>
              </p:grpSpPr>
              <p:pic>
                <p:nvPicPr>
                  <p:cNvPr id="16" name="Object 15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3935482" y="4254220"/>
                    <a:ext cx="3895351" cy="779414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8" name="그룹 1008"/>
              <p:cNvGrpSpPr/>
              <p:nvPr/>
            </p:nvGrpSpPr>
            <p:grpSpPr>
              <a:xfrm>
                <a:off x="10121233" y="3521256"/>
                <a:ext cx="4533333" cy="9057143"/>
                <a:chOff x="10121233" y="3521256"/>
                <a:chExt cx="4533333" cy="9057143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10121233" y="3521256"/>
                  <a:ext cx="4533207" cy="9052506"/>
                  <a:chOff x="10121233" y="3521256"/>
                  <a:chExt cx="4533207" cy="9052506"/>
                </a:xfrm>
              </p:grpSpPr>
              <p:pic>
                <p:nvPicPr>
                  <p:cNvPr id="21" name="Object 20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0121233" y="3521256"/>
                    <a:ext cx="4533207" cy="905250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0" name="그룹 1010"/>
                <p:cNvGrpSpPr/>
                <p:nvPr/>
              </p:nvGrpSpPr>
              <p:grpSpPr>
                <a:xfrm>
                  <a:off x="10404371" y="4274301"/>
                  <a:ext cx="3915704" cy="7723865"/>
                  <a:chOff x="10404371" y="4274301"/>
                  <a:chExt cx="3915704" cy="7723865"/>
                </a:xfrm>
              </p:grpSpPr>
              <p:pic>
                <p:nvPicPr>
                  <p:cNvPr id="24" name="Object 23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10404371" y="4274301"/>
                    <a:ext cx="3915704" cy="7723865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1060" y="6748860"/>
              <a:ext cx="1874709" cy="1436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981610" y="1385952"/>
            <a:ext cx="9680655" cy="5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4360" y="3667991"/>
            <a:ext cx="8110172" cy="19717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28679" y="5092488"/>
            <a:ext cx="5220642" cy="7458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56824" y="594804"/>
            <a:ext cx="10372066" cy="9690910"/>
            <a:chOff x="3956824" y="594804"/>
            <a:chExt cx="10372066" cy="96909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6824" y="594804"/>
              <a:ext cx="10372066" cy="96909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845" y="2713562"/>
            <a:ext cx="9006615" cy="42806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72042" y="1932246"/>
            <a:ext cx="5489339" cy="31740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72049" y="5570325"/>
            <a:ext cx="5293343" cy="32286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41988" y="2917529"/>
            <a:ext cx="13201738" cy="4450657"/>
            <a:chOff x="2541988" y="2917529"/>
            <a:chExt cx="13201738" cy="44506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1988" y="2917529"/>
              <a:ext cx="13201738" cy="445065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2488" y="8213055"/>
            <a:ext cx="4873177" cy="6501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1753" y="3519968"/>
            <a:ext cx="7957336" cy="3447036"/>
            <a:chOff x="821753" y="3519968"/>
            <a:chExt cx="7957336" cy="3447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753" y="3519968"/>
              <a:ext cx="7957336" cy="3447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1042" y="3358082"/>
            <a:ext cx="6445279" cy="3569550"/>
            <a:chOff x="10681042" y="3358082"/>
            <a:chExt cx="6445279" cy="356955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81042" y="3358082"/>
              <a:ext cx="6445279" cy="3569550"/>
              <a:chOff x="10681042" y="3358082"/>
              <a:chExt cx="6445279" cy="356955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681042" y="3358082"/>
                <a:ext cx="6445279" cy="356955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776280" y="4136452"/>
              <a:ext cx="6171429" cy="2367123"/>
              <a:chOff x="10776280" y="4136452"/>
              <a:chExt cx="6171429" cy="236712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776280" y="4136452"/>
                <a:ext cx="6171429" cy="236712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12244" y="4194231"/>
            <a:ext cx="4398503" cy="391285"/>
            <a:chOff x="6412244" y="4194231"/>
            <a:chExt cx="4398503" cy="39128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">
              <a:off x="6412244" y="4194231"/>
              <a:ext cx="4398503" cy="3912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14657" y="5219278"/>
            <a:ext cx="4386313" cy="391285"/>
            <a:chOff x="6414657" y="5219278"/>
            <a:chExt cx="4386313" cy="3912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20000">
              <a:off x="6414657" y="5219278"/>
              <a:ext cx="4386313" cy="3912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414657" y="6099433"/>
            <a:ext cx="4386313" cy="391285"/>
            <a:chOff x="6414657" y="6099433"/>
            <a:chExt cx="4386313" cy="3912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80000">
              <a:off x="6414657" y="6099433"/>
              <a:ext cx="4386313" cy="39128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62193" y="518095"/>
            <a:ext cx="8561329" cy="10311243"/>
            <a:chOff x="4862193" y="518095"/>
            <a:chExt cx="8561329" cy="103112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862194" y="518095"/>
              <a:ext cx="8525051" cy="2340866"/>
              <a:chOff x="4862194" y="518095"/>
              <a:chExt cx="8525051" cy="2340866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9610997" y="1423760"/>
                <a:ext cx="1084944" cy="413528"/>
                <a:chOff x="9610997" y="1423760"/>
                <a:chExt cx="1084944" cy="413528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5400000">
                  <a:off x="9610997" y="1423760"/>
                  <a:ext cx="1084944" cy="413528"/>
                </a:xfrm>
                <a:prstGeom prst="rect">
                  <a:avLst/>
                </a:prstGeom>
              </p:spPr>
            </p:pic>
          </p:grpSp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60861" y="225487"/>
                <a:ext cx="3808252" cy="351129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55607" y="955659"/>
                <a:ext cx="4096544" cy="127904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898414" y="7504472"/>
              <a:ext cx="8525107" cy="3324867"/>
              <a:chOff x="4898414" y="7504472"/>
              <a:chExt cx="8525107" cy="332486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9647218" y="8410136"/>
                <a:ext cx="1084944" cy="413528"/>
                <a:chOff x="9647218" y="8410136"/>
                <a:chExt cx="1084944" cy="413528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5400000">
                  <a:off x="9647218" y="8410136"/>
                  <a:ext cx="1084944" cy="413528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897136" y="7211862"/>
                <a:ext cx="4031619" cy="3511311"/>
              </a:xfrm>
              <a:prstGeom prst="rect">
                <a:avLst/>
              </a:prstGeom>
            </p:spPr>
          </p:pic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791827" y="7942034"/>
                <a:ext cx="4816731" cy="127904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862193" y="5181721"/>
              <a:ext cx="8525107" cy="3053205"/>
              <a:chOff x="4862193" y="5181721"/>
              <a:chExt cx="8525107" cy="305320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9610997" y="6087380"/>
                <a:ext cx="1084944" cy="413528"/>
                <a:chOff x="9610997" y="6087380"/>
                <a:chExt cx="1084944" cy="413528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5400000">
                  <a:off x="9610997" y="6087380"/>
                  <a:ext cx="1084944" cy="413528"/>
                </a:xfrm>
                <a:prstGeom prst="rect">
                  <a:avLst/>
                </a:prstGeom>
              </p:spPr>
            </p:pic>
          </p:grpSp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860915" y="4889111"/>
                <a:ext cx="4009186" cy="3511311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755605" y="5619283"/>
                <a:ext cx="5458394" cy="127904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862193" y="2858959"/>
              <a:ext cx="8525107" cy="3053205"/>
              <a:chOff x="4862193" y="2858959"/>
              <a:chExt cx="8525107" cy="305320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9610997" y="3764625"/>
                <a:ext cx="1084944" cy="413528"/>
                <a:chOff x="9610997" y="3764625"/>
                <a:chExt cx="1084944" cy="413528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9610997" y="3764625"/>
                  <a:ext cx="1084944" cy="413528"/>
                </a:xfrm>
                <a:prstGeom prst="rect">
                  <a:avLst/>
                </a:prstGeom>
              </p:spPr>
            </p:pic>
          </p:grpSp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60915" y="2566349"/>
                <a:ext cx="4007235" cy="3511311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755605" y="3296521"/>
                <a:ext cx="4417376" cy="12790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5238" y="4326248"/>
            <a:ext cx="8443735" cy="1809860"/>
            <a:chOff x="9295238" y="4326248"/>
            <a:chExt cx="8443735" cy="18098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5238" y="4326248"/>
              <a:ext cx="8443735" cy="18098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2857" y="3024762"/>
            <a:ext cx="6825040" cy="4785954"/>
            <a:chOff x="822857" y="3024762"/>
            <a:chExt cx="6825040" cy="47859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857" y="3024762"/>
              <a:ext cx="6825040" cy="478595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3207" y="2761082"/>
            <a:ext cx="8006849" cy="78938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981610" y="1385952"/>
            <a:ext cx="9680655" cy="5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4360" y="3668074"/>
            <a:ext cx="6068387" cy="20382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30583" y="5225821"/>
            <a:ext cx="1557813" cy="7458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3813" y="1692070"/>
            <a:ext cx="15794392" cy="26735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1908" y="5714289"/>
            <a:ext cx="12584450" cy="295816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3911" y="716942"/>
            <a:ext cx="10537892" cy="8851830"/>
            <a:chOff x="3873911" y="716942"/>
            <a:chExt cx="10537892" cy="88518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3911" y="716942"/>
              <a:ext cx="10537892" cy="88518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7622" y="8350493"/>
            <a:ext cx="1311967" cy="16456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49527" y="8350493"/>
            <a:ext cx="1753556" cy="16456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6512" y="2890215"/>
            <a:ext cx="8394635" cy="4505284"/>
            <a:chOff x="376512" y="2890215"/>
            <a:chExt cx="8394635" cy="450528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12" y="2890215"/>
              <a:ext cx="8394635" cy="45052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48199" y="2262089"/>
            <a:ext cx="8429108" cy="2659815"/>
            <a:chOff x="9348199" y="2262089"/>
            <a:chExt cx="8429108" cy="265981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8199" y="2262089"/>
              <a:ext cx="8429108" cy="26598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2857" y="5432381"/>
            <a:ext cx="6171429" cy="2790161"/>
            <a:chOff x="10982857" y="5432381"/>
            <a:chExt cx="6171429" cy="279016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982857" y="5432381"/>
              <a:ext cx="6171429" cy="2790161"/>
              <a:chOff x="10982857" y="5432381"/>
              <a:chExt cx="6171429" cy="2790161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982857" y="5432381"/>
                <a:ext cx="6171429" cy="279016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147741" y="6407648"/>
              <a:ext cx="5841660" cy="1427116"/>
              <a:chOff x="11147741" y="6407648"/>
              <a:chExt cx="5841660" cy="142711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147741" y="6407648"/>
                <a:ext cx="5841660" cy="1427116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85180" y="5095391"/>
            <a:ext cx="9143086" cy="18702"/>
            <a:chOff x="4585180" y="5095391"/>
            <a:chExt cx="9143086" cy="187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585180" y="5095391"/>
              <a:ext cx="9143086" cy="18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7146" y="312427"/>
            <a:ext cx="4136171" cy="16456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06395" y="2613333"/>
            <a:ext cx="4518367" cy="6171429"/>
            <a:chOff x="2506395" y="2613333"/>
            <a:chExt cx="4518367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395" y="2613333"/>
              <a:ext cx="4518367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13333" y="4655350"/>
            <a:ext cx="6171429" cy="2087395"/>
            <a:chOff x="10613333" y="4655350"/>
            <a:chExt cx="6171429" cy="20873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3333" y="4655350"/>
              <a:ext cx="6171429" cy="20873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78316" y="5509187"/>
            <a:ext cx="7513713" cy="15370"/>
            <a:chOff x="5378316" y="5509187"/>
            <a:chExt cx="7513713" cy="153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378316" y="5509187"/>
              <a:ext cx="7513713" cy="1537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9096" y="9657239"/>
            <a:ext cx="1004156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97143" y="1351185"/>
            <a:ext cx="10987581" cy="4251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3810" y="4417143"/>
            <a:ext cx="7541562" cy="4251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1667" y="9621333"/>
            <a:ext cx="6035226" cy="2314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4524" y="9724190"/>
            <a:ext cx="6035226" cy="231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789" y="1471540"/>
            <a:ext cx="9680655" cy="56571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7213" y="3664065"/>
            <a:ext cx="9055479" cy="20275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2402" y="5430869"/>
            <a:ext cx="5885231" cy="7458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29091" y="9657255"/>
            <a:ext cx="940729" cy="445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7143" y="2641634"/>
            <a:ext cx="6804850" cy="794475"/>
            <a:chOff x="1337143" y="2641634"/>
            <a:chExt cx="6804850" cy="7944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143" y="2641634"/>
              <a:ext cx="6804850" cy="7944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49841" y="2552429"/>
            <a:ext cx="1788832" cy="972885"/>
            <a:chOff x="9749841" y="2552429"/>
            <a:chExt cx="1788832" cy="9728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9841" y="2552429"/>
              <a:ext cx="1788832" cy="9728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093228" y="2091920"/>
            <a:ext cx="2160312" cy="22726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9685" y="4605144"/>
            <a:ext cx="12192056" cy="44903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9096" y="9666763"/>
            <a:ext cx="940729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095" y="2973006"/>
            <a:ext cx="7531913" cy="2909419"/>
            <a:chOff x="938095" y="2973006"/>
            <a:chExt cx="7531913" cy="29094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095" y="2973006"/>
              <a:ext cx="7531913" cy="29094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048" y="7061155"/>
            <a:ext cx="6435062" cy="8230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77778" y="3132404"/>
            <a:ext cx="7176724" cy="2590622"/>
            <a:chOff x="10177778" y="3132404"/>
            <a:chExt cx="7176724" cy="25906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7778" y="3132404"/>
              <a:ext cx="7176724" cy="25906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85180" y="5095391"/>
            <a:ext cx="9143086" cy="18702"/>
            <a:chOff x="4585180" y="5095391"/>
            <a:chExt cx="9143086" cy="187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585180" y="5095391"/>
              <a:ext cx="9143086" cy="187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6511" y="6471280"/>
            <a:ext cx="5932256" cy="17805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52309" y="9642001"/>
            <a:ext cx="940729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5352" y="637462"/>
            <a:ext cx="6009107" cy="8228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13378" y="637462"/>
            <a:ext cx="6228988" cy="822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85714" y="1911111"/>
            <a:ext cx="6171429" cy="2057143"/>
            <a:chOff x="1485714" y="1911111"/>
            <a:chExt cx="6171429" cy="205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714" y="1911111"/>
              <a:ext cx="6171429" cy="20571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573" y="4978802"/>
            <a:ext cx="8088179" cy="43716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14286" y="1575929"/>
            <a:ext cx="7756705" cy="3932008"/>
            <a:chOff x="9714286" y="1575929"/>
            <a:chExt cx="7756705" cy="39320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4286" y="1575929"/>
              <a:ext cx="7756705" cy="393200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49132" y="6252885"/>
            <a:ext cx="7751078" cy="24777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9096" y="9657239"/>
            <a:ext cx="940729" cy="501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85180" y="5095391"/>
            <a:ext cx="9143086" cy="18702"/>
            <a:chOff x="4585180" y="5095391"/>
            <a:chExt cx="9143086" cy="18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585180" y="5095391"/>
              <a:ext cx="9143086" cy="18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4443" y="709208"/>
            <a:ext cx="7612269" cy="8228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74287" y="709208"/>
            <a:ext cx="7725180" cy="822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36614" y="1954313"/>
            <a:ext cx="5837883" cy="3299673"/>
            <a:chOff x="1636614" y="1954313"/>
            <a:chExt cx="5837883" cy="32996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614" y="1954313"/>
              <a:ext cx="5837883" cy="329967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954" y="6341503"/>
            <a:ext cx="7788793" cy="1780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28571" y="2291701"/>
            <a:ext cx="6171429" cy="2962286"/>
            <a:chOff x="10628571" y="2291701"/>
            <a:chExt cx="6171429" cy="2962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28571" y="2291701"/>
              <a:ext cx="6171429" cy="2962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26192" y="5745742"/>
            <a:ext cx="8715268" cy="35873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9096" y="9657239"/>
            <a:ext cx="940729" cy="5011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85180" y="5095391"/>
            <a:ext cx="9143086" cy="18702"/>
            <a:chOff x="4585180" y="5095391"/>
            <a:chExt cx="9143086" cy="18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585180" y="5095391"/>
              <a:ext cx="9143086" cy="18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21017" y="674445"/>
            <a:ext cx="13443679" cy="5999518"/>
            <a:chOff x="2421017" y="674445"/>
            <a:chExt cx="13443679" cy="5999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1017" y="674445"/>
              <a:ext cx="13443679" cy="59995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5781" y="7057339"/>
            <a:ext cx="15744423" cy="18988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9096" y="9657239"/>
            <a:ext cx="940729" cy="5011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3336" y="638121"/>
            <a:ext cx="4220847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90476" y="2633180"/>
            <a:ext cx="6624838" cy="4322188"/>
            <a:chOff x="10190476" y="2633180"/>
            <a:chExt cx="6624838" cy="43221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0476" y="2633180"/>
              <a:ext cx="6624838" cy="432218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8570" y="7168075"/>
            <a:ext cx="7960144" cy="8228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74287" y="7168078"/>
            <a:ext cx="6732747" cy="9691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1787" y="4070539"/>
            <a:ext cx="7259283" cy="1447470"/>
            <a:chOff x="941787" y="4070539"/>
            <a:chExt cx="7259283" cy="14474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787" y="4070539"/>
              <a:ext cx="7259283" cy="14474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16284" y="5802764"/>
            <a:ext cx="7869244" cy="16097"/>
            <a:chOff x="5216284" y="5802764"/>
            <a:chExt cx="7869244" cy="160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216284" y="5802764"/>
              <a:ext cx="7869244" cy="160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29096" y="9657239"/>
            <a:ext cx="940729" cy="501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2021-06-18T14:23:01Z</dcterms:created>
  <dcterms:modified xsi:type="dcterms:W3CDTF">2021-06-18T14:23:01Z</dcterms:modified>
</cp:coreProperties>
</file>