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1" autoAdjust="0"/>
    <p:restoredTop sz="94660"/>
  </p:normalViewPr>
  <p:slideViewPr>
    <p:cSldViewPr snapToGrid="0">
      <p:cViewPr>
        <p:scale>
          <a:sx n="66" d="100"/>
          <a:sy n="66" d="100"/>
        </p:scale>
        <p:origin x="3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A09BA-9C57-4C01-8E96-AB20FADA4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B085F5-9BFE-446F-8770-607D42BE7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BD230-A99A-49F0-A399-288C240E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77A-A558-4B50-B605-FBF0A62A9CA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017714-E6A4-48BC-822D-0A3E141C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C991F-AE89-4F4B-BC73-D2BC2DC1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B3F0-B9F6-4AB6-BF61-5FCB4570E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5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FB71B-A4C8-4A36-97AB-B5144E4F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FFBE1A-4106-45A1-B8D5-AADF646FA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1330C-9B4A-4C4E-AAB1-DF50F0CE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77A-A558-4B50-B605-FBF0A62A9CA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F8ECF-1A95-4BED-8452-77672EBE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CAB2C-BA0D-42AE-AC74-A668ED26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B3F0-B9F6-4AB6-BF61-5FCB4570E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83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87578F-D259-463D-9D7E-3B7D057A8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979756-5D34-42E7-BB70-453BED6DC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AAFBE-5BFB-45F1-B1D1-0440FC6F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77A-A558-4B50-B605-FBF0A62A9CA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C5652-4B18-4E2B-AB44-2CCC6ECD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05FD8-4EDB-4B85-A1F3-FE865D95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B3F0-B9F6-4AB6-BF61-5FCB4570E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9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D4A19-7FE5-4D18-937E-4F0FCAF0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1B54D-3578-49B3-A5CE-33E6FF85A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956D6-F155-457A-B239-D4FD0E59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77A-A558-4B50-B605-FBF0A62A9CA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F9B92-68E8-4463-A0F2-9D01B218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B3431-D57C-432C-B539-1A762E58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B3F0-B9F6-4AB6-BF61-5FCB4570E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97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6EEBD-2C21-4CB6-A131-8C1C3B92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C812CB-3530-4B5C-BD3A-ABFCB8FD3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337A4-1629-46A0-85AA-1B83BBFA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77A-A558-4B50-B605-FBF0A62A9CA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7EDBD-A9AE-4A51-926C-C185C3FA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5AFD9-75FB-4917-AA87-C0FCE79A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B3F0-B9F6-4AB6-BF61-5FCB4570E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20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80FAE-B711-4801-A5E1-017D2C20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496B7-C203-4F11-B077-AF089A722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B7B35A-3EB2-4FA7-97D4-4FF2A206B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A9676A-5751-4C2B-8D42-7EF6A790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77A-A558-4B50-B605-FBF0A62A9CA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132C66-E0FA-487D-89DB-B33AB107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47FF2-37BD-4C12-B828-F3902819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B3F0-B9F6-4AB6-BF61-5FCB4570E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7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D38B0-7486-49F8-9DC7-7ADA74A7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76FCA0-D54D-45EE-9D22-80CA58BB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F7357D-CFE9-4606-91B0-968F50AFC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0E2DA4-836B-4171-BF59-C53FD6B8A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6E1F22-746A-4D4F-A2A3-30EF09B06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3F2BB8-E603-4653-B9F8-9E95D07A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77A-A558-4B50-B605-FBF0A62A9CA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DA477-8C88-4AF6-9D9F-B60EFED3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548C1F-E070-4C13-92FB-F9D39581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B3F0-B9F6-4AB6-BF61-5FCB4570E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7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B908A-F056-48A2-B08D-FC23DFB2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C5C6DF-AD2B-4DC2-A0F9-BD605BD8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77A-A558-4B50-B605-FBF0A62A9CA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6AE808-A27E-4122-878F-A7D9BF50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92DFE-0CCE-4986-9A6E-78B0DE13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B3F0-B9F6-4AB6-BF61-5FCB4570E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53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147EBC-1225-467D-AF96-7C3F19E7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77A-A558-4B50-B605-FBF0A62A9CA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3D4FA7-079A-4D3E-BF3A-19DC7F1A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4C210F-F3E9-4EF2-9B80-53D787D5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B3F0-B9F6-4AB6-BF61-5FCB4570E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33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03713-3BC1-4386-BD93-260D134D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C6F95-B19F-48DD-947F-AB522E0B3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9CA9E-0690-46E3-BE6B-3AC0C1911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9225F3-AAA1-40CB-A214-FE6DD0F4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77A-A558-4B50-B605-FBF0A62A9CA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311B75-B093-477A-86C2-9FCFDDCD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28492B-0C07-4F36-BE63-62599C6F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B3F0-B9F6-4AB6-BF61-5FCB4570E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04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132B0-AEED-4998-8EF1-E91AF3E2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C7918-E6FD-422E-A9BC-AB84FF6E1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E5475A-4412-4DE8-91F4-F0BAB48F8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13C997-9EFD-45EE-9C20-164B3981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77A-A558-4B50-B605-FBF0A62A9CA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7D249-51C4-4DD1-B4F9-64379F14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47845-D021-4447-847F-7EB90C63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B3F0-B9F6-4AB6-BF61-5FCB4570E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54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53ADA5-991B-484B-BCFB-DE7A71F4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4D9655-2455-4581-8C0B-7C709B615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06943-C240-4EED-A138-D5DE474B2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DF77A-A558-4B50-B605-FBF0A62A9CA5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FF4D5-C041-45F4-B462-8F8209E18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E8B4A-161B-42DD-B7BB-7259617D1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6B3F0-B9F6-4AB6-BF61-5FCB4570E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28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788B0A3-BA80-43BE-91DF-7B28C2DD1EA2}"/>
              </a:ext>
            </a:extLst>
          </p:cNvPr>
          <p:cNvSpPr/>
          <p:nvPr/>
        </p:nvSpPr>
        <p:spPr>
          <a:xfrm>
            <a:off x="2797030" y="1719743"/>
            <a:ext cx="545284" cy="545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2C5B255-B330-4249-979C-5ED124B996B9}"/>
              </a:ext>
            </a:extLst>
          </p:cNvPr>
          <p:cNvSpPr/>
          <p:nvPr/>
        </p:nvSpPr>
        <p:spPr>
          <a:xfrm>
            <a:off x="4946010" y="5462631"/>
            <a:ext cx="545284" cy="545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78E665A-4EB9-47A6-A0E1-C8283AC8BA6B}"/>
              </a:ext>
            </a:extLst>
          </p:cNvPr>
          <p:cNvSpPr/>
          <p:nvPr/>
        </p:nvSpPr>
        <p:spPr>
          <a:xfrm>
            <a:off x="2797030" y="4314738"/>
            <a:ext cx="545284" cy="545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1068EBB-6249-4966-B438-C6FD054C7C61}"/>
              </a:ext>
            </a:extLst>
          </p:cNvPr>
          <p:cNvSpPr/>
          <p:nvPr/>
        </p:nvSpPr>
        <p:spPr>
          <a:xfrm>
            <a:off x="5550716" y="1138107"/>
            <a:ext cx="545284" cy="545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D236BF9-8765-4B1B-9450-B3C24E683639}"/>
              </a:ext>
            </a:extLst>
          </p:cNvPr>
          <p:cNvSpPr/>
          <p:nvPr/>
        </p:nvSpPr>
        <p:spPr>
          <a:xfrm>
            <a:off x="8223308" y="4720205"/>
            <a:ext cx="545284" cy="545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95505B6-A8FD-4F3A-A254-87EC64BF9FEB}"/>
              </a:ext>
            </a:extLst>
          </p:cNvPr>
          <p:cNvSpPr/>
          <p:nvPr/>
        </p:nvSpPr>
        <p:spPr>
          <a:xfrm>
            <a:off x="8223308" y="2056701"/>
            <a:ext cx="545284" cy="545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8D27645-29CB-43EB-AFD7-B0B77D86B04D}"/>
              </a:ext>
            </a:extLst>
          </p:cNvPr>
          <p:cNvCxnSpPr>
            <a:stCxn id="4" idx="7"/>
            <a:endCxn id="7" idx="2"/>
          </p:cNvCxnSpPr>
          <p:nvPr/>
        </p:nvCxnSpPr>
        <p:spPr>
          <a:xfrm flipV="1">
            <a:off x="3262459" y="1410749"/>
            <a:ext cx="2288257" cy="38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FA956C-3833-47A2-905D-BD3FAE756502}"/>
              </a:ext>
            </a:extLst>
          </p:cNvPr>
          <p:cNvSpPr txBox="1"/>
          <p:nvPr/>
        </p:nvSpPr>
        <p:spPr>
          <a:xfrm>
            <a:off x="4146528" y="1314059"/>
            <a:ext cx="26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A2DD96C-4E0F-4180-8EBF-83DC3740AB0D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3342314" y="1992385"/>
            <a:ext cx="4960849" cy="280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C21ED9-DE2E-4213-B813-C593C13B9A69}"/>
              </a:ext>
            </a:extLst>
          </p:cNvPr>
          <p:cNvSpPr txBox="1"/>
          <p:nvPr/>
        </p:nvSpPr>
        <p:spPr>
          <a:xfrm>
            <a:off x="4146528" y="223265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-2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70E310-9E4F-45FE-BF54-A2C6B4CD23EE}"/>
              </a:ext>
            </a:extLst>
          </p:cNvPr>
          <p:cNvCxnSpPr>
            <a:stCxn id="7" idx="6"/>
            <a:endCxn id="9" idx="1"/>
          </p:cNvCxnSpPr>
          <p:nvPr/>
        </p:nvCxnSpPr>
        <p:spPr>
          <a:xfrm>
            <a:off x="6096000" y="1410749"/>
            <a:ext cx="2207163" cy="72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131E76-D38F-478B-8548-1E1478E8AB5B}"/>
              </a:ext>
            </a:extLst>
          </p:cNvPr>
          <p:cNvSpPr txBox="1"/>
          <p:nvPr/>
        </p:nvSpPr>
        <p:spPr>
          <a:xfrm>
            <a:off x="7160273" y="14302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639F376-079F-4EDF-B847-DDAA073224BE}"/>
              </a:ext>
            </a:extLst>
          </p:cNvPr>
          <p:cNvCxnSpPr>
            <a:stCxn id="6" idx="6"/>
            <a:endCxn id="5" idx="1"/>
          </p:cNvCxnSpPr>
          <p:nvPr/>
        </p:nvCxnSpPr>
        <p:spPr>
          <a:xfrm>
            <a:off x="3342314" y="4587380"/>
            <a:ext cx="1683551" cy="95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A16E410-D156-4D75-9020-9D75446450B1}"/>
              </a:ext>
            </a:extLst>
          </p:cNvPr>
          <p:cNvCxnSpPr>
            <a:stCxn id="5" idx="2"/>
            <a:endCxn id="6" idx="5"/>
          </p:cNvCxnSpPr>
          <p:nvPr/>
        </p:nvCxnSpPr>
        <p:spPr>
          <a:xfrm flipH="1" flipV="1">
            <a:off x="3262459" y="4780167"/>
            <a:ext cx="1683551" cy="95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299AD2E-B76E-4087-8B0F-C2AF88A77029}"/>
              </a:ext>
            </a:extLst>
          </p:cNvPr>
          <p:cNvSpPr txBox="1"/>
          <p:nvPr/>
        </p:nvSpPr>
        <p:spPr>
          <a:xfrm>
            <a:off x="4671327" y="50780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8EBF72-A6C9-4D1C-A02E-BDA84575BA66}"/>
              </a:ext>
            </a:extLst>
          </p:cNvPr>
          <p:cNvSpPr txBox="1"/>
          <p:nvPr/>
        </p:nvSpPr>
        <p:spPr>
          <a:xfrm>
            <a:off x="3262459" y="490589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-2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395F716-B7D2-4054-A6D1-339AFE1BE197}"/>
              </a:ext>
            </a:extLst>
          </p:cNvPr>
          <p:cNvCxnSpPr>
            <a:stCxn id="6" idx="7"/>
            <a:endCxn id="8" idx="2"/>
          </p:cNvCxnSpPr>
          <p:nvPr/>
        </p:nvCxnSpPr>
        <p:spPr>
          <a:xfrm>
            <a:off x="3262459" y="4394593"/>
            <a:ext cx="4960849" cy="59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5F77A2-6749-46DA-BCD3-E4639D074C54}"/>
              </a:ext>
            </a:extLst>
          </p:cNvPr>
          <p:cNvCxnSpPr>
            <a:stCxn id="8" idx="0"/>
            <a:endCxn id="9" idx="4"/>
          </p:cNvCxnSpPr>
          <p:nvPr/>
        </p:nvCxnSpPr>
        <p:spPr>
          <a:xfrm flipV="1">
            <a:off x="8495950" y="2601985"/>
            <a:ext cx="0" cy="211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15661A-72D0-4383-B640-813657F8ED6D}"/>
              </a:ext>
            </a:extLst>
          </p:cNvPr>
          <p:cNvSpPr txBox="1"/>
          <p:nvPr/>
        </p:nvSpPr>
        <p:spPr>
          <a:xfrm>
            <a:off x="8457288" y="33962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FC48B5-B001-4BBB-A39E-3849302A1398}"/>
              </a:ext>
            </a:extLst>
          </p:cNvPr>
          <p:cNvSpPr txBox="1"/>
          <p:nvPr/>
        </p:nvSpPr>
        <p:spPr>
          <a:xfrm>
            <a:off x="6214551" y="44307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044A7F2-DB75-482E-B1FD-F04AD7EC8642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069672" y="2265027"/>
            <a:ext cx="2148980" cy="319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854DB1-4701-4460-BA90-616384410CBB}"/>
              </a:ext>
            </a:extLst>
          </p:cNvPr>
          <p:cNvSpPr txBox="1"/>
          <p:nvPr/>
        </p:nvSpPr>
        <p:spPr>
          <a:xfrm>
            <a:off x="3357035" y="30268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0DDC8F0-574D-485F-8952-BB9D7E66CD53}"/>
              </a:ext>
            </a:extLst>
          </p:cNvPr>
          <p:cNvCxnSpPr>
            <a:stCxn id="5" idx="0"/>
            <a:endCxn id="7" idx="4"/>
          </p:cNvCxnSpPr>
          <p:nvPr/>
        </p:nvCxnSpPr>
        <p:spPr>
          <a:xfrm flipV="1">
            <a:off x="5218652" y="1683391"/>
            <a:ext cx="604706" cy="377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C5F3045-D231-43DA-89E9-FFB8F294B3F0}"/>
              </a:ext>
            </a:extLst>
          </p:cNvPr>
          <p:cNvSpPr txBox="1"/>
          <p:nvPr/>
        </p:nvSpPr>
        <p:spPr>
          <a:xfrm>
            <a:off x="5650192" y="213655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-9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FF003EA-16FB-44D4-BC95-BE9DC485E6FF}"/>
              </a:ext>
            </a:extLst>
          </p:cNvPr>
          <p:cNvCxnSpPr>
            <a:stCxn id="9" idx="3"/>
            <a:endCxn id="5" idx="7"/>
          </p:cNvCxnSpPr>
          <p:nvPr/>
        </p:nvCxnSpPr>
        <p:spPr>
          <a:xfrm flipH="1">
            <a:off x="5411439" y="2522130"/>
            <a:ext cx="2891724" cy="302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B4C9ED1-B162-408E-86FD-AD2FE5F56609}"/>
              </a:ext>
            </a:extLst>
          </p:cNvPr>
          <p:cNvCxnSpPr>
            <a:stCxn id="8" idx="0"/>
            <a:endCxn id="7" idx="5"/>
          </p:cNvCxnSpPr>
          <p:nvPr/>
        </p:nvCxnSpPr>
        <p:spPr>
          <a:xfrm flipH="1" flipV="1">
            <a:off x="6016145" y="1603536"/>
            <a:ext cx="2479805" cy="3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77C8E24-6F5D-431C-B51E-67E86725FF4E}"/>
              </a:ext>
            </a:extLst>
          </p:cNvPr>
          <p:cNvSpPr txBox="1"/>
          <p:nvPr/>
        </p:nvSpPr>
        <p:spPr>
          <a:xfrm>
            <a:off x="6719644" y="223265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88D95C-0C6C-485C-8E5E-7B84EBC9DE93}"/>
              </a:ext>
            </a:extLst>
          </p:cNvPr>
          <p:cNvSpPr txBox="1"/>
          <p:nvPr/>
        </p:nvSpPr>
        <p:spPr>
          <a:xfrm>
            <a:off x="7812407" y="244555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0966A0-2F77-43E5-97ED-A3120CE7824B}"/>
              </a:ext>
            </a:extLst>
          </p:cNvPr>
          <p:cNvSpPr txBox="1"/>
          <p:nvPr/>
        </p:nvSpPr>
        <p:spPr>
          <a:xfrm>
            <a:off x="2771073" y="166241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2D3256-FCC6-4BB4-9965-E4C1500B9FB7}"/>
              </a:ext>
            </a:extLst>
          </p:cNvPr>
          <p:cNvSpPr txBox="1"/>
          <p:nvPr/>
        </p:nvSpPr>
        <p:spPr>
          <a:xfrm>
            <a:off x="8210683" y="205059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4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24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김진욱</dc:creator>
  <cp:lastModifiedBy>김진욱</cp:lastModifiedBy>
  <cp:revision>8</cp:revision>
  <dcterms:created xsi:type="dcterms:W3CDTF">2017-11-28T14:48:45Z</dcterms:created>
  <dcterms:modified xsi:type="dcterms:W3CDTF">2017-11-28T17:41:54Z</dcterms:modified>
</cp:coreProperties>
</file>