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57" r:id="rId4"/>
    <p:sldId id="274" r:id="rId5"/>
    <p:sldId id="258" r:id="rId6"/>
    <p:sldId id="279" r:id="rId7"/>
    <p:sldId id="284" r:id="rId8"/>
    <p:sldId id="285" r:id="rId9"/>
    <p:sldId id="286" r:id="rId10"/>
    <p:sldId id="292" r:id="rId11"/>
    <p:sldId id="293" r:id="rId12"/>
    <p:sldId id="294" r:id="rId13"/>
    <p:sldId id="273" r:id="rId14"/>
    <p:sldId id="278" r:id="rId15"/>
    <p:sldId id="287" r:id="rId16"/>
    <p:sldId id="288" r:id="rId17"/>
    <p:sldId id="289" r:id="rId18"/>
    <p:sldId id="290" r:id="rId19"/>
    <p:sldId id="29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욱 조" initials="성조" lastIdx="1" clrIdx="0">
    <p:extLst>
      <p:ext uri="{19B8F6BF-5375-455C-9EA6-DF929625EA0E}">
        <p15:presenceInfo xmlns:p15="http://schemas.microsoft.com/office/powerpoint/2012/main" userId="16366c89bea6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2763" autoAdjust="0"/>
  </p:normalViewPr>
  <p:slideViewPr>
    <p:cSldViewPr snapToGrid="0">
      <p:cViewPr>
        <p:scale>
          <a:sx n="75" d="100"/>
          <a:sy n="75" d="100"/>
        </p:scale>
        <p:origin x="100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0T22:00:14.43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0T22:00:14.43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0T22:00:14.43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0T22:00:14.43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0T22:00:14.43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D576-5F06-49E1-9EC3-A1167E1C346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CE496-0574-4E5F-995C-7FA6DB65E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9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CE496-0574-4E5F-995C-7FA6DB65EC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0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CE496-0574-4E5F-995C-7FA6DB65EC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47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CE496-0574-4E5F-995C-7FA6DB65EC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CE496-0574-4E5F-995C-7FA6DB65EC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6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E46DF-EEA2-4923-A19A-AC08B7842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7640C-7777-4293-835D-04E3030BB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591DC-5967-4423-8995-671633A5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224C2-4926-4C25-8D5C-38D97F60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10383-2A4D-495E-9243-2A092AD8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0BC16-D45F-43AC-B4A0-05AC4D87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10AC43-B1EE-4A26-BB7B-FEC76C173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A2F06-A5C4-4B71-9F04-CA466186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0220D-38AC-4E46-A407-2ED3693D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4C9F2-2999-43FA-AB55-2BF6FB99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212D0-E0C6-416C-8616-877909DFD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118FF-B250-4C4F-A1C2-CC5A4E1D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2636A-06B6-48F6-A310-F6E0F6AD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9F850-AE09-4E8C-907E-8D062877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AFAFD-C898-4DBF-BAD6-2C413508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5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99BC2-5174-42A6-8B94-B4041E47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4B059-8970-4E66-81AA-A7E73D7C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5AC62-CF48-4C26-8095-69199BCC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5DCAE-5429-42B1-9041-E220714D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DB7BA-0D3A-4A1C-8292-6E00AFDD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3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7D89C-B5A8-40E5-8F5C-85619C17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40BD0-D182-4D01-99CF-0807F5BC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E112E-0824-4BA3-BF58-8584731E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F100E-409F-4745-9A70-7E8BE334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50FD8-AC6D-4F6B-979B-9B27261E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5FB6A-EB9E-4918-A853-52E17D43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318CA-23A8-4E3D-991E-60CF01DA3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E5C32-671C-4898-82FD-C0F7CC83A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99893-BB4D-4F3E-A481-D8AAAE82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6AC70-5923-4E72-ACCD-AC4F3437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440A9-36D6-426C-9D55-38D8B9E9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B7BA9-8AFE-4CCE-B092-ABB79400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F1786-237F-4455-9558-B4799917D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25DFA-DF54-4E51-9E01-0D845AD35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67EA67-9431-4380-820A-F0F93B6F4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89B43-28AD-4458-95E0-9ECE1D8E5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78E560-8F23-4879-AC83-8CA3305E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EC4723-394B-41E1-B681-BBD347E1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7E2695-EC23-4808-A323-01874BB1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B1A2E-0C03-43D6-9CA7-A07F803A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E6661A-177F-4B8E-98E4-962E11F8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237D99-D15C-4D11-9146-055B30B5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8F6F8B-30DA-454F-BFFA-FF7781AF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6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B568BB-0C8F-4A12-8B77-45B7472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05B573-2848-45E6-A88F-AF875698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17D6D-02DA-41E1-B3DA-73EEF03C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5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A0858-8FFF-4BFA-B5B2-955B6BEC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41878-46A0-43B2-9E2A-9A14EA15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45A9E-E5B8-4384-8D57-2B007818E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3DB96-89F9-4A85-9CC8-CE45AFC2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17706-BFD5-41E5-B1EF-E75359E6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CE605C-9ED0-4014-A916-189C676A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4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5303-9ECF-4F6E-A295-3026E04A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176255-42EC-4CCC-A030-8730EDE8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DBB20-DF27-4063-8FCA-812E5D6BF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90E95-B276-443E-B973-07A4A819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495B9-8504-4C1D-85F3-8487C088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C174C-B363-4225-BC4D-AF72F46E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8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C1D55E-953E-4C7F-979E-E1EF88D7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E0FA5-8593-43C8-ACE8-AB3DE5C3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5800D-75B6-4AD2-A4D1-CBC3A6C5C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E826-DDB6-4020-86EA-9BB773CFA7D6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1FFA-2839-4D0E-8C43-01DC813D1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0A0E-A34C-425E-A003-0F9580132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4F81-618C-4A37-B508-15E0DD908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5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개, 동물, 하얀색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3819A64B-7DCE-4923-845C-54AFDC55D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20" y="1744942"/>
            <a:ext cx="9062999" cy="5102512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4" name="그림 33" descr="개, 동물, 하얀색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7475B374-0335-4984-A64B-B4E5111C2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3"/>
          <a:stretch/>
        </p:blipFill>
        <p:spPr>
          <a:xfrm>
            <a:off x="5863210" y="1747230"/>
            <a:ext cx="6328789" cy="5102512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43" name="그림 42" descr="개, 동물, 하얀색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506713BB-19CE-4500-9B28-EBB28B11D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73"/>
          <a:stretch/>
        </p:blipFill>
        <p:spPr>
          <a:xfrm>
            <a:off x="-73320" y="0"/>
            <a:ext cx="9062999" cy="1950422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44" name="그림 43" descr="개, 동물, 하얀색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036643EA-73B4-4E10-B86C-5779AD6FF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3" b="96018"/>
          <a:stretch/>
        </p:blipFill>
        <p:spPr>
          <a:xfrm>
            <a:off x="5863210" y="-10546"/>
            <a:ext cx="6328789" cy="1960968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5C6FB4-7570-4F40-BE63-4507B9EC01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5785D">
              <a:alpha val="62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‘</a:t>
            </a:r>
            <a:endParaRPr lang="ko-KR" altLang="en-US" dirty="0"/>
          </a:p>
        </p:txBody>
      </p:sp>
      <p:pic>
        <p:nvPicPr>
          <p:cNvPr id="15" name="그림 14" descr="건물이(가) 표시된 사진&#10;&#10;높은 신뢰도로 생성된 설명">
            <a:extLst>
              <a:ext uri="{FF2B5EF4-FFF2-40B4-BE49-F238E27FC236}">
                <a16:creationId xmlns:a16="http://schemas.microsoft.com/office/drawing/2014/main" id="{DC20CBB2-8349-4160-B6B4-1AED67707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83" y="4166577"/>
            <a:ext cx="1065156" cy="1023561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FC24BCE-5F15-4635-BFFF-B0A9A75ABCB9}"/>
              </a:ext>
            </a:extLst>
          </p:cNvPr>
          <p:cNvGrpSpPr/>
          <p:nvPr/>
        </p:nvGrpSpPr>
        <p:grpSpPr>
          <a:xfrm>
            <a:off x="4152089" y="3403921"/>
            <a:ext cx="1650954" cy="3238310"/>
            <a:chOff x="4267836" y="3427071"/>
            <a:chExt cx="1650954" cy="32383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C13EB0-C86D-442E-A609-A9DD9A0FBC0B}"/>
                </a:ext>
              </a:extLst>
            </p:cNvPr>
            <p:cNvSpPr txBox="1"/>
            <p:nvPr/>
          </p:nvSpPr>
          <p:spPr>
            <a:xfrm>
              <a:off x="4267836" y="3427071"/>
              <a:ext cx="478016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1훈검정고무신 R" panose="02020603020101020101" pitchFamily="18" charset="-127"/>
                  <a:ea typeface="1훈검정고무신 R" panose="02020603020101020101" pitchFamily="18" charset="-127"/>
                </a:rPr>
                <a:t>사</a:t>
              </a:r>
              <a:endParaRPr lang="en-US" altLang="ko-KR" sz="2800" dirty="0">
                <a:solidFill>
                  <a:schemeClr val="bg1"/>
                </a:solidFill>
                <a:latin typeface="1훈검정고무신 R" panose="02020603020101020101" pitchFamily="18" charset="-127"/>
                <a:ea typeface="1훈검정고무신 R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BDE79E-6557-4FCA-A243-F4702FB1EC52}"/>
                </a:ext>
              </a:extLst>
            </p:cNvPr>
            <p:cNvSpPr txBox="1"/>
            <p:nvPr/>
          </p:nvSpPr>
          <p:spPr>
            <a:xfrm>
              <a:off x="4557396" y="3632811"/>
              <a:ext cx="478016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1훈검정고무신 R" panose="02020603020101020101" pitchFamily="18" charset="-127"/>
                  <a:ea typeface="1훈검정고무신 R" panose="02020603020101020101" pitchFamily="18" charset="-127"/>
                </a:rPr>
                <a:t>랑</a:t>
              </a:r>
              <a:endParaRPr lang="en-US" altLang="ko-KR" sz="2800" dirty="0">
                <a:solidFill>
                  <a:schemeClr val="bg1"/>
                </a:solidFill>
                <a:latin typeface="1훈검정고무신 R" panose="02020603020101020101" pitchFamily="18" charset="-127"/>
                <a:ea typeface="1훈검정고무신 R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54C3BD-C76A-450D-8A00-9936304B31F9}"/>
                </a:ext>
              </a:extLst>
            </p:cNvPr>
            <p:cNvSpPr txBox="1"/>
            <p:nvPr/>
          </p:nvSpPr>
          <p:spPr>
            <a:xfrm>
              <a:off x="4826884" y="3843495"/>
              <a:ext cx="433132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1훈검정고무신 R" panose="02020603020101020101" pitchFamily="18" charset="-127"/>
                  <a:ea typeface="1훈검정고무신 R" panose="02020603020101020101" pitchFamily="18" charset="-127"/>
                </a:rPr>
                <a:t>스</a:t>
              </a:r>
              <a:endParaRPr lang="en-US" altLang="ko-KR" sz="2800" dirty="0">
                <a:solidFill>
                  <a:schemeClr val="bg1"/>
                </a:solidFill>
                <a:latin typeface="1훈검정고무신 R" panose="02020603020101020101" pitchFamily="18" charset="-127"/>
                <a:ea typeface="1훈검정고무신 R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CE9EBC-9C41-46E3-9334-13AB473CB1C9}"/>
                </a:ext>
              </a:extLst>
            </p:cNvPr>
            <p:cNvSpPr txBox="1"/>
            <p:nvPr/>
          </p:nvSpPr>
          <p:spPr>
            <a:xfrm>
              <a:off x="4997312" y="4130503"/>
              <a:ext cx="468398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1훈검정고무신 R" panose="02020603020101020101" pitchFamily="18" charset="-127"/>
                  <a:ea typeface="1훈검정고무신 R" panose="02020603020101020101" pitchFamily="18" charset="-127"/>
                </a:rPr>
                <a:t>러</a:t>
              </a:r>
              <a:endParaRPr lang="en-US" altLang="ko-KR" sz="2800" dirty="0">
                <a:solidFill>
                  <a:schemeClr val="bg1"/>
                </a:solidFill>
                <a:latin typeface="1훈검정고무신 R" panose="02020603020101020101" pitchFamily="18" charset="-127"/>
                <a:ea typeface="1훈검정고무신 R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B6489D-6D68-4BB1-889B-CDDBDAFB9A36}"/>
                </a:ext>
              </a:extLst>
            </p:cNvPr>
            <p:cNvSpPr txBox="1"/>
            <p:nvPr/>
          </p:nvSpPr>
          <p:spPr>
            <a:xfrm>
              <a:off x="5029924" y="4504041"/>
              <a:ext cx="433132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1훈검정고무신 R" panose="02020603020101020101" pitchFamily="18" charset="-127"/>
                  <a:ea typeface="1훈검정고무신 R" panose="02020603020101020101" pitchFamily="18" charset="-127"/>
                </a:rPr>
                <a:t>운</a:t>
              </a:r>
              <a:endParaRPr lang="en-US" altLang="ko-KR" sz="2800" dirty="0">
                <a:solidFill>
                  <a:schemeClr val="bg1"/>
                </a:solidFill>
                <a:latin typeface="1훈검정고무신 R" panose="02020603020101020101" pitchFamily="18" charset="-127"/>
                <a:ea typeface="1훈검정고무신 R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26BCF9-8935-42B6-B122-7815ED1511C7}"/>
                </a:ext>
              </a:extLst>
            </p:cNvPr>
            <p:cNvSpPr txBox="1"/>
            <p:nvPr/>
          </p:nvSpPr>
          <p:spPr>
            <a:xfrm>
              <a:off x="5231511" y="5039453"/>
              <a:ext cx="481222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1훈검정고무신 R" panose="02020603020101020101" pitchFamily="18" charset="-127"/>
                  <a:ea typeface="1훈검정고무신 R" panose="02020603020101020101" pitchFamily="18" charset="-127"/>
                </a:rPr>
                <a:t>반</a:t>
              </a:r>
              <a:endParaRPr lang="en-US" altLang="ko-KR" sz="2800" dirty="0">
                <a:solidFill>
                  <a:schemeClr val="bg1"/>
                </a:solidFill>
                <a:latin typeface="1훈검정고무신 R" panose="02020603020101020101" pitchFamily="18" charset="-127"/>
                <a:ea typeface="1훈검정고무신 R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EE2DBD-FA3C-4974-9E18-B3C0132C31AA}"/>
                </a:ext>
              </a:extLst>
            </p:cNvPr>
            <p:cNvSpPr txBox="1"/>
            <p:nvPr/>
          </p:nvSpPr>
          <p:spPr>
            <a:xfrm>
              <a:off x="5260016" y="5399242"/>
              <a:ext cx="471604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1훈검정고무신 R" panose="02020603020101020101" pitchFamily="18" charset="-127"/>
                  <a:ea typeface="1훈검정고무신 R" panose="02020603020101020101" pitchFamily="18" charset="-127"/>
                </a:rPr>
                <a:t>려</a:t>
              </a:r>
              <a:endParaRPr lang="en-US" altLang="ko-KR" sz="2800" dirty="0">
                <a:solidFill>
                  <a:schemeClr val="bg1"/>
                </a:solidFill>
                <a:latin typeface="1훈검정고무신 R" panose="02020603020101020101" pitchFamily="18" charset="-127"/>
                <a:ea typeface="1훈검정고무신 R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2B70B7-C0E9-4D92-9796-3AD172A4E344}"/>
                </a:ext>
              </a:extLst>
            </p:cNvPr>
            <p:cNvSpPr txBox="1"/>
            <p:nvPr/>
          </p:nvSpPr>
          <p:spPr>
            <a:xfrm>
              <a:off x="5353872" y="5757173"/>
              <a:ext cx="429926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1훈검정고무신 R" panose="02020603020101020101" pitchFamily="18" charset="-127"/>
                  <a:ea typeface="1훈검정고무신 R" panose="02020603020101020101" pitchFamily="18" charset="-127"/>
                </a:rPr>
                <a:t>동</a:t>
              </a:r>
              <a:endParaRPr lang="en-US" altLang="ko-KR" sz="2800" dirty="0">
                <a:solidFill>
                  <a:schemeClr val="bg1"/>
                </a:solidFill>
                <a:latin typeface="1훈검정고무신 R" panose="02020603020101020101" pitchFamily="18" charset="-127"/>
                <a:ea typeface="1훈검정고무신 R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7F79DB-E1AB-4154-8EFD-EA46008145A1}"/>
                </a:ext>
              </a:extLst>
            </p:cNvPr>
            <p:cNvSpPr txBox="1"/>
            <p:nvPr/>
          </p:nvSpPr>
          <p:spPr>
            <a:xfrm>
              <a:off x="5485658" y="6142161"/>
              <a:ext cx="433132" cy="523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1훈검정고무신 R" panose="02020603020101020101" pitchFamily="18" charset="-127"/>
                  <a:ea typeface="1훈검정고무신 R" panose="02020603020101020101" pitchFamily="18" charset="-127"/>
                </a:rPr>
                <a:t>물</a:t>
              </a:r>
              <a:endParaRPr lang="en-US" altLang="ko-KR" sz="2800" dirty="0">
                <a:solidFill>
                  <a:schemeClr val="bg1"/>
                </a:solidFill>
                <a:latin typeface="1훈검정고무신 R" panose="02020603020101020101" pitchFamily="18" charset="-127"/>
                <a:ea typeface="1훈검정고무신 R" panose="0202060302010102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7F68360-98AD-4F9B-BA7F-F71D775BCFCC}"/>
              </a:ext>
            </a:extLst>
          </p:cNvPr>
          <p:cNvGrpSpPr/>
          <p:nvPr/>
        </p:nvGrpSpPr>
        <p:grpSpPr>
          <a:xfrm>
            <a:off x="7125813" y="2449976"/>
            <a:ext cx="3262432" cy="1958049"/>
            <a:chOff x="7662893" y="2449976"/>
            <a:chExt cx="3262432" cy="1958049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D8CD724-A8ED-4254-9E30-A13CBE46A49A}"/>
                </a:ext>
              </a:extLst>
            </p:cNvPr>
            <p:cNvGrpSpPr/>
            <p:nvPr/>
          </p:nvGrpSpPr>
          <p:grpSpPr>
            <a:xfrm>
              <a:off x="7662893" y="2514900"/>
              <a:ext cx="3262432" cy="1828200"/>
              <a:chOff x="7817500" y="2085721"/>
              <a:chExt cx="3262432" cy="18282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81B465-6516-4F44-AC71-166033A2769D}"/>
                  </a:ext>
                </a:extLst>
              </p:cNvPr>
              <p:cNvSpPr txBox="1"/>
              <p:nvPr/>
            </p:nvSpPr>
            <p:spPr>
              <a:xfrm>
                <a:off x="7817500" y="2085721"/>
                <a:ext cx="3262432" cy="1015663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반려동물</a:t>
                </a:r>
                <a:endParaRPr lang="en-US" altLang="ko-KR" sz="6000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06DE10-CBAE-40CA-B18F-37120F7BEE29}"/>
                  </a:ext>
                </a:extLst>
              </p:cNvPr>
              <p:cNvSpPr txBox="1"/>
              <p:nvPr/>
            </p:nvSpPr>
            <p:spPr>
              <a:xfrm>
                <a:off x="7866390" y="2898258"/>
                <a:ext cx="2492991" cy="1015663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600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defRPr>
                </a:lvl1pPr>
              </a:lstStyle>
              <a:p>
                <a:r>
                  <a:rPr lang="ko-KR" altLang="en-US" dirty="0"/>
                  <a:t>플랫폼</a:t>
                </a:r>
                <a:endParaRPr lang="en-US" altLang="ko-KR" dirty="0"/>
              </a:p>
            </p:txBody>
          </p:sp>
          <p:pic>
            <p:nvPicPr>
              <p:cNvPr id="37" name="그림 36" descr="건물이(가) 표시된 사진&#10;&#10;높은 신뢰도로 생성된 설명">
                <a:extLst>
                  <a:ext uri="{FF2B5EF4-FFF2-40B4-BE49-F238E27FC236}">
                    <a16:creationId xmlns:a16="http://schemas.microsoft.com/office/drawing/2014/main" id="{7C64706F-D5A4-49C1-99C7-EFC12239E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1806" y="3142981"/>
                <a:ext cx="595282" cy="572036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</p:spPr>
          </p:pic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9B14F02-C8C3-45C4-847C-E1CE509FE4BE}"/>
                </a:ext>
              </a:extLst>
            </p:cNvPr>
            <p:cNvCxnSpPr/>
            <p:nvPr/>
          </p:nvCxnSpPr>
          <p:spPr>
            <a:xfrm>
              <a:off x="7908852" y="2449976"/>
              <a:ext cx="2770511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4C6D536-1F55-4298-AACB-D2A9B52672F1}"/>
                </a:ext>
              </a:extLst>
            </p:cNvPr>
            <p:cNvCxnSpPr/>
            <p:nvPr/>
          </p:nvCxnSpPr>
          <p:spPr>
            <a:xfrm>
              <a:off x="7908852" y="4408025"/>
              <a:ext cx="2770511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5923CF1A-D612-4056-8DB5-0442BCCDC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7016" y="1830699"/>
            <a:ext cx="552286" cy="552286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5A419C1-CE33-4193-A759-F7DE8B1E3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923" y="1863280"/>
            <a:ext cx="519705" cy="51970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BA2AC5D-0748-4842-B3FE-D10765479880}"/>
              </a:ext>
            </a:extLst>
          </p:cNvPr>
          <p:cNvSpPr txBox="1"/>
          <p:nvPr/>
        </p:nvSpPr>
        <p:spPr>
          <a:xfrm>
            <a:off x="7481181" y="5149257"/>
            <a:ext cx="3424995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#12151570 </a:t>
            </a:r>
            <a:r>
              <a:rPr lang="ko-KR" altLang="en-US" sz="2400" spc="-15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석진웅</a:t>
            </a:r>
            <a:endParaRPr lang="en-US" altLang="ko-KR" sz="2400" spc="-15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400" spc="-15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#12151623 </a:t>
            </a:r>
            <a:r>
              <a:rPr lang="ko-KR" altLang="en-US" sz="2400" spc="-15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조성욱</a:t>
            </a:r>
            <a:endParaRPr lang="en-US" altLang="ko-KR" sz="2400" spc="-15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600" spc="-15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D4848-9246-465E-85FB-EC0FABF53A80}"/>
              </a:ext>
            </a:extLst>
          </p:cNvPr>
          <p:cNvSpPr txBox="1"/>
          <p:nvPr/>
        </p:nvSpPr>
        <p:spPr>
          <a:xfrm>
            <a:off x="2650035" y="126248"/>
            <a:ext cx="658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DataBase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설계 프로젝트</a:t>
            </a:r>
          </a:p>
        </p:txBody>
      </p:sp>
    </p:spTree>
    <p:extLst>
      <p:ext uri="{BB962C8B-B14F-4D97-AF65-F5344CB8AC3E}">
        <p14:creationId xmlns:p14="http://schemas.microsoft.com/office/powerpoint/2010/main" val="70953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722D4-39EC-44CE-8E72-AFAFA7760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60" y="258763"/>
            <a:ext cx="2123440" cy="421957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정규화 레벨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803220-042E-4392-9381-9709E75CD8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6112" y="838200"/>
            <a:ext cx="83597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722D4-39EC-44CE-8E72-AFAFA7760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60" y="258763"/>
            <a:ext cx="2123440" cy="421957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정규화 레벨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9F9A3-B049-4478-AD1B-A3D111268F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3742" y="735330"/>
            <a:ext cx="8184515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8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722D4-39EC-44CE-8E72-AFAFA7760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60" y="258763"/>
            <a:ext cx="2123440" cy="421957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정규화 레벨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C5EEA-330D-44ED-AF98-C43CB2844B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5762" y="877570"/>
            <a:ext cx="7559675" cy="1181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94D42D-65E9-42FC-B7C2-BD6FA160AA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0832" y="2058670"/>
            <a:ext cx="7384415" cy="47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1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E9E1304-B33A-4D9C-B0E5-ADCBE3B8EF01}"/>
              </a:ext>
            </a:extLst>
          </p:cNvPr>
          <p:cNvSpPr/>
          <p:nvPr/>
        </p:nvSpPr>
        <p:spPr>
          <a:xfrm>
            <a:off x="6022742" y="2605389"/>
            <a:ext cx="875928" cy="486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0683A8-B248-4FE6-8175-19B641BF0C6B}"/>
              </a:ext>
            </a:extLst>
          </p:cNvPr>
          <p:cNvSpPr/>
          <p:nvPr/>
        </p:nvSpPr>
        <p:spPr>
          <a:xfrm>
            <a:off x="914117" y="737488"/>
            <a:ext cx="760516" cy="363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용품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D7C4476D-CCBD-44FD-AA0F-4C42513A96BE}"/>
              </a:ext>
            </a:extLst>
          </p:cNvPr>
          <p:cNvSpPr/>
          <p:nvPr/>
        </p:nvSpPr>
        <p:spPr>
          <a:xfrm>
            <a:off x="4231195" y="2633064"/>
            <a:ext cx="1410435" cy="448323"/>
          </a:xfrm>
          <a:prstGeom prst="flowChartDecision">
            <a:avLst/>
          </a:prstGeom>
          <a:noFill/>
          <a:ln w="412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게시하다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855F8D-1214-43F3-9993-6E01B5B94EA8}"/>
              </a:ext>
            </a:extLst>
          </p:cNvPr>
          <p:cNvSpPr/>
          <p:nvPr/>
        </p:nvSpPr>
        <p:spPr>
          <a:xfrm>
            <a:off x="2886972" y="2483945"/>
            <a:ext cx="806488" cy="359451"/>
          </a:xfrm>
          <a:prstGeom prst="rect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자유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게시물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C41ED49-F085-48E5-85E0-6F3B399F80D2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3693460" y="2663671"/>
            <a:ext cx="537735" cy="193555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E818CA0-3C8C-4EEC-A527-BB6A63C309C2}"/>
              </a:ext>
            </a:extLst>
          </p:cNvPr>
          <p:cNvCxnSpPr>
            <a:cxnSpLocks/>
            <a:stCxn id="155" idx="3"/>
            <a:endCxn id="146" idx="1"/>
          </p:cNvCxnSpPr>
          <p:nvPr/>
        </p:nvCxnSpPr>
        <p:spPr>
          <a:xfrm>
            <a:off x="3116186" y="1346233"/>
            <a:ext cx="395601" cy="405426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5F5943C-9A74-4B77-85A4-AD0BBE4DB80A}"/>
              </a:ext>
            </a:extLst>
          </p:cNvPr>
          <p:cNvCxnSpPr>
            <a:cxnSpLocks/>
            <a:stCxn id="152" idx="3"/>
            <a:endCxn id="8" idx="0"/>
          </p:cNvCxnSpPr>
          <p:nvPr/>
        </p:nvCxnSpPr>
        <p:spPr>
          <a:xfrm>
            <a:off x="5753639" y="2128198"/>
            <a:ext cx="707067" cy="47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1D11D3C-C416-4AC1-83E1-9D8E1FEBB7A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5641630" y="2848416"/>
            <a:ext cx="381112" cy="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61DFB1F-7CB4-405E-8089-475BE8CF3539}"/>
              </a:ext>
            </a:extLst>
          </p:cNvPr>
          <p:cNvSpPr/>
          <p:nvPr/>
        </p:nvSpPr>
        <p:spPr>
          <a:xfrm>
            <a:off x="2949571" y="5640325"/>
            <a:ext cx="760516" cy="363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수의사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8AB4BD6-9D1A-41D1-982B-B9C77333629F}"/>
              </a:ext>
            </a:extLst>
          </p:cNvPr>
          <p:cNvCxnSpPr>
            <a:cxnSpLocks/>
            <a:stCxn id="332" idx="0"/>
            <a:endCxn id="8" idx="2"/>
          </p:cNvCxnSpPr>
          <p:nvPr/>
        </p:nvCxnSpPr>
        <p:spPr>
          <a:xfrm flipV="1">
            <a:off x="5791278" y="3091442"/>
            <a:ext cx="669428" cy="76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D4E0637-0060-440F-8100-44F5D8AF2CC8}"/>
              </a:ext>
            </a:extLst>
          </p:cNvPr>
          <p:cNvCxnSpPr>
            <a:cxnSpLocks/>
            <a:stCxn id="317" idx="2"/>
            <a:endCxn id="319" idx="0"/>
          </p:cNvCxnSpPr>
          <p:nvPr/>
        </p:nvCxnSpPr>
        <p:spPr>
          <a:xfrm flipH="1">
            <a:off x="2549783" y="4502812"/>
            <a:ext cx="2306" cy="41058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32A0D48-6124-4AFF-A31B-B522FCD1B297}"/>
              </a:ext>
            </a:extLst>
          </p:cNvPr>
          <p:cNvCxnSpPr>
            <a:cxnSpLocks/>
            <a:stCxn id="76" idx="0"/>
            <a:endCxn id="319" idx="2"/>
          </p:cNvCxnSpPr>
          <p:nvPr/>
        </p:nvCxnSpPr>
        <p:spPr>
          <a:xfrm flipH="1" flipV="1">
            <a:off x="2549783" y="5361724"/>
            <a:ext cx="780046" cy="27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순서도: 판단 104">
            <a:extLst>
              <a:ext uri="{FF2B5EF4-FFF2-40B4-BE49-F238E27FC236}">
                <a16:creationId xmlns:a16="http://schemas.microsoft.com/office/drawing/2014/main" id="{079C6BBB-0779-4F84-AFE0-26AA90DC27F0}"/>
              </a:ext>
            </a:extLst>
          </p:cNvPr>
          <p:cNvSpPr/>
          <p:nvPr/>
        </p:nvSpPr>
        <p:spPr>
          <a:xfrm>
            <a:off x="7546093" y="2270652"/>
            <a:ext cx="1410435" cy="448323"/>
          </a:xfrm>
          <a:prstGeom prst="flowChartDecision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기르다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037151A-197C-4889-963D-81C6E76C9F65}"/>
              </a:ext>
            </a:extLst>
          </p:cNvPr>
          <p:cNvSpPr/>
          <p:nvPr/>
        </p:nvSpPr>
        <p:spPr>
          <a:xfrm>
            <a:off x="9545233" y="1993047"/>
            <a:ext cx="806488" cy="359451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애완동물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A98A6E4-33C6-4423-AC8F-C7815BB87EDD}"/>
              </a:ext>
            </a:extLst>
          </p:cNvPr>
          <p:cNvSpPr/>
          <p:nvPr/>
        </p:nvSpPr>
        <p:spPr>
          <a:xfrm>
            <a:off x="10802580" y="4883244"/>
            <a:ext cx="760516" cy="363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보호단체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1515DF5-1339-4298-AEBE-421F5E5507E0}"/>
              </a:ext>
            </a:extLst>
          </p:cNvPr>
          <p:cNvCxnSpPr>
            <a:cxnSpLocks/>
            <a:stCxn id="337" idx="0"/>
            <a:endCxn id="8" idx="2"/>
          </p:cNvCxnSpPr>
          <p:nvPr/>
        </p:nvCxnSpPr>
        <p:spPr>
          <a:xfrm flipH="1" flipV="1">
            <a:off x="6460706" y="3091442"/>
            <a:ext cx="756189" cy="464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4DE7D4E-6703-4D4D-A78E-3EB01FB4058A}"/>
              </a:ext>
            </a:extLst>
          </p:cNvPr>
          <p:cNvCxnSpPr>
            <a:cxnSpLocks/>
            <a:stCxn id="105" idx="1"/>
            <a:endCxn id="8" idx="3"/>
          </p:cNvCxnSpPr>
          <p:nvPr/>
        </p:nvCxnSpPr>
        <p:spPr>
          <a:xfrm flipH="1">
            <a:off x="6898670" y="2494814"/>
            <a:ext cx="647423" cy="353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643CE78-BFF1-461B-A6D3-6CAD831190DF}"/>
              </a:ext>
            </a:extLst>
          </p:cNvPr>
          <p:cNvCxnSpPr>
            <a:cxnSpLocks/>
            <a:stCxn id="338" idx="1"/>
            <a:endCxn id="300" idx="3"/>
          </p:cNvCxnSpPr>
          <p:nvPr/>
        </p:nvCxnSpPr>
        <p:spPr>
          <a:xfrm flipH="1" flipV="1">
            <a:off x="8504413" y="4407814"/>
            <a:ext cx="563793" cy="266046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F3BB4381-DD87-44DA-865B-F967834250C2}"/>
              </a:ext>
            </a:extLst>
          </p:cNvPr>
          <p:cNvSpPr/>
          <p:nvPr/>
        </p:nvSpPr>
        <p:spPr>
          <a:xfrm>
            <a:off x="8941466" y="1456737"/>
            <a:ext cx="662607" cy="36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endParaRPr lang="ko-KR" altLang="en-US" sz="105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B1499F8-F0AA-4F32-9DDC-F44BDC4DF19C}"/>
              </a:ext>
            </a:extLst>
          </p:cNvPr>
          <p:cNvSpPr/>
          <p:nvPr/>
        </p:nvSpPr>
        <p:spPr>
          <a:xfrm>
            <a:off x="8752494" y="879122"/>
            <a:ext cx="1058410" cy="443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u="sng" dirty="0">
                <a:solidFill>
                  <a:schemeClr val="tx1"/>
                </a:solidFill>
              </a:rPr>
              <a:t>id</a:t>
            </a:r>
            <a:endParaRPr lang="ko-KR" altLang="en-US" sz="1050" b="1" u="sng" dirty="0">
              <a:solidFill>
                <a:schemeClr val="tx1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24C1939B-7A54-4E41-8455-83662B50D67A}"/>
              </a:ext>
            </a:extLst>
          </p:cNvPr>
          <p:cNvSpPr/>
          <p:nvPr/>
        </p:nvSpPr>
        <p:spPr>
          <a:xfrm>
            <a:off x="7594372" y="906540"/>
            <a:ext cx="1033584" cy="430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회원주소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2ACA821-E149-4AB8-859E-73FF97155BAD}"/>
              </a:ext>
            </a:extLst>
          </p:cNvPr>
          <p:cNvSpPr/>
          <p:nvPr/>
        </p:nvSpPr>
        <p:spPr>
          <a:xfrm>
            <a:off x="7090044" y="402024"/>
            <a:ext cx="853200" cy="441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연락처</a:t>
            </a:r>
            <a:endParaRPr lang="ko-KR" altLang="en-US" sz="1050" dirty="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F3B5B2F-C31C-4BCB-8A6F-61F82310BE4F}"/>
              </a:ext>
            </a:extLst>
          </p:cNvPr>
          <p:cNvCxnSpPr>
            <a:cxnSpLocks/>
            <a:stCxn id="139" idx="4"/>
            <a:endCxn id="8" idx="0"/>
          </p:cNvCxnSpPr>
          <p:nvPr/>
        </p:nvCxnSpPr>
        <p:spPr>
          <a:xfrm flipH="1">
            <a:off x="6460706" y="1337077"/>
            <a:ext cx="1650458" cy="126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2E5A466-84AD-42E9-991C-E631FE64620C}"/>
              </a:ext>
            </a:extLst>
          </p:cNvPr>
          <p:cNvCxnSpPr>
            <a:cxnSpLocks/>
            <a:stCxn id="140" idx="4"/>
            <a:endCxn id="8" idx="0"/>
          </p:cNvCxnSpPr>
          <p:nvPr/>
        </p:nvCxnSpPr>
        <p:spPr>
          <a:xfrm flipH="1">
            <a:off x="6460706" y="843282"/>
            <a:ext cx="1055938" cy="176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62C4279-BD47-4F6B-A156-42113D0CB01E}"/>
              </a:ext>
            </a:extLst>
          </p:cNvPr>
          <p:cNvCxnSpPr>
            <a:cxnSpLocks/>
            <a:stCxn id="138" idx="3"/>
            <a:endCxn id="8" idx="0"/>
          </p:cNvCxnSpPr>
          <p:nvPr/>
        </p:nvCxnSpPr>
        <p:spPr>
          <a:xfrm flipH="1">
            <a:off x="6460706" y="1257926"/>
            <a:ext cx="2446789" cy="134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8C160A1-81A2-4D37-ABB2-77208F798DF1}"/>
              </a:ext>
            </a:extLst>
          </p:cNvPr>
          <p:cNvCxnSpPr>
            <a:cxnSpLocks/>
            <a:stCxn id="137" idx="3"/>
            <a:endCxn id="8" idx="0"/>
          </p:cNvCxnSpPr>
          <p:nvPr/>
        </p:nvCxnSpPr>
        <p:spPr>
          <a:xfrm flipH="1">
            <a:off x="6460706" y="1767058"/>
            <a:ext cx="2577797" cy="83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>
            <a:extLst>
              <a:ext uri="{FF2B5EF4-FFF2-40B4-BE49-F238E27FC236}">
                <a16:creationId xmlns:a16="http://schemas.microsoft.com/office/drawing/2014/main" id="{3167FE6E-7948-4B37-B87D-873F5E04C88F}"/>
              </a:ext>
            </a:extLst>
          </p:cNvPr>
          <p:cNvSpPr/>
          <p:nvPr/>
        </p:nvSpPr>
        <p:spPr>
          <a:xfrm>
            <a:off x="2338154" y="6237348"/>
            <a:ext cx="1058410" cy="443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의사번호</a:t>
            </a:r>
            <a:endParaRPr lang="ko-KR" altLang="en-US" sz="1050" u="sng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A0D16636-519B-4217-9C73-B8172A13026A}"/>
              </a:ext>
            </a:extLst>
          </p:cNvPr>
          <p:cNvSpPr/>
          <p:nvPr/>
        </p:nvSpPr>
        <p:spPr>
          <a:xfrm>
            <a:off x="1765934" y="5856543"/>
            <a:ext cx="1016975" cy="3808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병원주소</a:t>
            </a:r>
            <a:endParaRPr lang="ko-KR" altLang="en-US" sz="1050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27550222-F6CE-4114-B21A-F50A17A5C4B6}"/>
              </a:ext>
            </a:extLst>
          </p:cNvPr>
          <p:cNvSpPr/>
          <p:nvPr/>
        </p:nvSpPr>
        <p:spPr>
          <a:xfrm>
            <a:off x="3520975" y="6249611"/>
            <a:ext cx="654089" cy="317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endParaRPr lang="ko-KR" altLang="en-US" sz="1050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BAAF30C4-573E-4C2C-8A8E-43909A8A4364}"/>
              </a:ext>
            </a:extLst>
          </p:cNvPr>
          <p:cNvSpPr/>
          <p:nvPr/>
        </p:nvSpPr>
        <p:spPr>
          <a:xfrm>
            <a:off x="4295120" y="6165173"/>
            <a:ext cx="834263" cy="3808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연락처</a:t>
            </a:r>
            <a:endParaRPr lang="ko-KR" altLang="en-US" sz="1050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BBB5C6D7-4F80-424F-9121-281472A14E33}"/>
              </a:ext>
            </a:extLst>
          </p:cNvPr>
          <p:cNvCxnSpPr>
            <a:cxnSpLocks/>
            <a:stCxn id="164" idx="6"/>
            <a:endCxn id="76" idx="2"/>
          </p:cNvCxnSpPr>
          <p:nvPr/>
        </p:nvCxnSpPr>
        <p:spPr>
          <a:xfrm flipV="1">
            <a:off x="2782909" y="6004309"/>
            <a:ext cx="546920" cy="42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85150C2-DFFA-490F-93C2-78291F2B5019}"/>
              </a:ext>
            </a:extLst>
          </p:cNvPr>
          <p:cNvCxnSpPr>
            <a:cxnSpLocks/>
            <a:stCxn id="163" idx="0"/>
            <a:endCxn id="76" idx="2"/>
          </p:cNvCxnSpPr>
          <p:nvPr/>
        </p:nvCxnSpPr>
        <p:spPr>
          <a:xfrm flipV="1">
            <a:off x="2867359" y="6004309"/>
            <a:ext cx="462470" cy="233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F5287DC-45D8-4266-AF1E-85B4887388B0}"/>
              </a:ext>
            </a:extLst>
          </p:cNvPr>
          <p:cNvCxnSpPr>
            <a:cxnSpLocks/>
            <a:stCxn id="76" idx="2"/>
            <a:endCxn id="166" idx="1"/>
          </p:cNvCxnSpPr>
          <p:nvPr/>
        </p:nvCxnSpPr>
        <p:spPr>
          <a:xfrm>
            <a:off x="3329829" y="6004309"/>
            <a:ext cx="1087466" cy="2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47FD5C7-E33B-4A35-AFB8-E8ED968BEBAA}"/>
              </a:ext>
            </a:extLst>
          </p:cNvPr>
          <p:cNvCxnSpPr>
            <a:cxnSpLocks/>
            <a:stCxn id="76" idx="2"/>
            <a:endCxn id="165" idx="0"/>
          </p:cNvCxnSpPr>
          <p:nvPr/>
        </p:nvCxnSpPr>
        <p:spPr>
          <a:xfrm>
            <a:off x="3329829" y="6004309"/>
            <a:ext cx="518191" cy="24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>
            <a:extLst>
              <a:ext uri="{FF2B5EF4-FFF2-40B4-BE49-F238E27FC236}">
                <a16:creationId xmlns:a16="http://schemas.microsoft.com/office/drawing/2014/main" id="{C83BF2F9-7407-4998-8C86-2B6FC7EB9C57}"/>
              </a:ext>
            </a:extLst>
          </p:cNvPr>
          <p:cNvSpPr/>
          <p:nvPr/>
        </p:nvSpPr>
        <p:spPr>
          <a:xfrm>
            <a:off x="541411" y="154593"/>
            <a:ext cx="654089" cy="317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품번</a:t>
            </a:r>
            <a:endParaRPr lang="ko-KR" altLang="en-US" sz="1050" u="sng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ACBE56CB-2510-49DF-B41E-F2A2E11B46DE}"/>
              </a:ext>
            </a:extLst>
          </p:cNvPr>
          <p:cNvSpPr/>
          <p:nvPr/>
        </p:nvSpPr>
        <p:spPr>
          <a:xfrm>
            <a:off x="1333921" y="166940"/>
            <a:ext cx="1065391" cy="317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용품이름</a:t>
            </a:r>
            <a:endParaRPr lang="ko-KR" altLang="en-US" sz="1050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60AE2AD-7690-4991-9422-5A20CC57BC87}"/>
              </a:ext>
            </a:extLst>
          </p:cNvPr>
          <p:cNvSpPr/>
          <p:nvPr/>
        </p:nvSpPr>
        <p:spPr>
          <a:xfrm>
            <a:off x="436431" y="1387270"/>
            <a:ext cx="654089" cy="317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가격</a:t>
            </a:r>
            <a:endParaRPr lang="ko-KR" altLang="en-US" sz="1050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DC1B731-BC2A-47BC-A7F6-A522D4C0F00D}"/>
              </a:ext>
            </a:extLst>
          </p:cNvPr>
          <p:cNvSpPr/>
          <p:nvPr/>
        </p:nvSpPr>
        <p:spPr>
          <a:xfrm>
            <a:off x="1070798" y="1571933"/>
            <a:ext cx="654089" cy="317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목적</a:t>
            </a:r>
            <a:endParaRPr lang="ko-KR" altLang="en-US" sz="1050" dirty="0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73C55DA-943D-49A0-9AB7-29C3A623C681}"/>
              </a:ext>
            </a:extLst>
          </p:cNvPr>
          <p:cNvCxnSpPr>
            <a:cxnSpLocks/>
            <a:stCxn id="181" idx="5"/>
            <a:endCxn id="10" idx="0"/>
          </p:cNvCxnSpPr>
          <p:nvPr/>
        </p:nvCxnSpPr>
        <p:spPr>
          <a:xfrm>
            <a:off x="1099711" y="425864"/>
            <a:ext cx="194664" cy="31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5CA587EC-C449-4948-8A9D-377EB61FA4BB}"/>
              </a:ext>
            </a:extLst>
          </p:cNvPr>
          <p:cNvCxnSpPr>
            <a:cxnSpLocks/>
            <a:stCxn id="10" idx="0"/>
            <a:endCxn id="182" idx="3"/>
          </p:cNvCxnSpPr>
          <p:nvPr/>
        </p:nvCxnSpPr>
        <p:spPr>
          <a:xfrm flipV="1">
            <a:off x="1294375" y="438211"/>
            <a:ext cx="195569" cy="29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C57A71D-CF74-480E-9D90-379983054CD6}"/>
              </a:ext>
            </a:extLst>
          </p:cNvPr>
          <p:cNvCxnSpPr>
            <a:cxnSpLocks/>
            <a:stCxn id="183" idx="0"/>
            <a:endCxn id="10" idx="2"/>
          </p:cNvCxnSpPr>
          <p:nvPr/>
        </p:nvCxnSpPr>
        <p:spPr>
          <a:xfrm flipV="1">
            <a:off x="763476" y="1101472"/>
            <a:ext cx="530899" cy="28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B5687D90-EC46-4593-A179-24E21E62938A}"/>
              </a:ext>
            </a:extLst>
          </p:cNvPr>
          <p:cNvCxnSpPr>
            <a:cxnSpLocks/>
            <a:stCxn id="184" idx="0"/>
            <a:endCxn id="10" idx="2"/>
          </p:cNvCxnSpPr>
          <p:nvPr/>
        </p:nvCxnSpPr>
        <p:spPr>
          <a:xfrm flipH="1" flipV="1">
            <a:off x="1294375" y="1101472"/>
            <a:ext cx="103468" cy="47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F6211709-5A1E-4238-A908-9F90C90C1EC9}"/>
              </a:ext>
            </a:extLst>
          </p:cNvPr>
          <p:cNvCxnSpPr>
            <a:cxnSpLocks/>
            <a:stCxn id="244" idx="1"/>
            <a:endCxn id="76" idx="0"/>
          </p:cNvCxnSpPr>
          <p:nvPr/>
        </p:nvCxnSpPr>
        <p:spPr>
          <a:xfrm flipH="1">
            <a:off x="3329829" y="5052155"/>
            <a:ext cx="140905" cy="58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20B6D93F-EA71-47EF-9679-5505F3787C39}"/>
              </a:ext>
            </a:extLst>
          </p:cNvPr>
          <p:cNvSpPr/>
          <p:nvPr/>
        </p:nvSpPr>
        <p:spPr>
          <a:xfrm>
            <a:off x="4869891" y="5680042"/>
            <a:ext cx="991871" cy="36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상담일</a:t>
            </a:r>
            <a:endParaRPr lang="ko-KR" altLang="en-US" sz="105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8434FDB4-12DB-4994-AA2E-4B13AA5351C3}"/>
              </a:ext>
            </a:extLst>
          </p:cNvPr>
          <p:cNvSpPr/>
          <p:nvPr/>
        </p:nvSpPr>
        <p:spPr>
          <a:xfrm>
            <a:off x="4270513" y="5403792"/>
            <a:ext cx="662607" cy="36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</a:t>
            </a:r>
            <a:endParaRPr lang="ko-KR" altLang="en-US" sz="105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558E937-9EBA-4BDB-9231-6195DBE2D34E}"/>
              </a:ext>
            </a:extLst>
          </p:cNvPr>
          <p:cNvSpPr/>
          <p:nvPr/>
        </p:nvSpPr>
        <p:spPr>
          <a:xfrm>
            <a:off x="319194" y="4614039"/>
            <a:ext cx="1019105" cy="495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백과</a:t>
            </a:r>
            <a:endParaRPr lang="en-US" altLang="ko-KR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등록번호</a:t>
            </a:r>
            <a:endParaRPr lang="ko-KR" altLang="en-US" sz="1050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3273C099-814C-4C09-A476-B0342CBB979D}"/>
              </a:ext>
            </a:extLst>
          </p:cNvPr>
          <p:cNvSpPr/>
          <p:nvPr/>
        </p:nvSpPr>
        <p:spPr>
          <a:xfrm>
            <a:off x="510304" y="5247421"/>
            <a:ext cx="662607" cy="36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내용</a:t>
            </a:r>
            <a:endParaRPr lang="ko-KR" altLang="en-US" sz="1050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B667C467-EA34-4E28-9D59-7940308E9767}"/>
              </a:ext>
            </a:extLst>
          </p:cNvPr>
          <p:cNvSpPr/>
          <p:nvPr/>
        </p:nvSpPr>
        <p:spPr>
          <a:xfrm>
            <a:off x="524543" y="5727948"/>
            <a:ext cx="662607" cy="36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제목</a:t>
            </a: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2114EA9-4B13-4706-98F9-816DD078AC99}"/>
              </a:ext>
            </a:extLst>
          </p:cNvPr>
          <p:cNvCxnSpPr>
            <a:cxnSpLocks/>
            <a:stCxn id="317" idx="1"/>
            <a:endCxn id="240" idx="6"/>
          </p:cNvCxnSpPr>
          <p:nvPr/>
        </p:nvCxnSpPr>
        <p:spPr>
          <a:xfrm flipH="1">
            <a:off x="1338299" y="4323087"/>
            <a:ext cx="810546" cy="53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8EB4E06E-BD17-4DCE-B601-7F1DA3CCC2CA}"/>
              </a:ext>
            </a:extLst>
          </p:cNvPr>
          <p:cNvCxnSpPr>
            <a:cxnSpLocks/>
            <a:stCxn id="241" idx="7"/>
            <a:endCxn id="317" idx="1"/>
          </p:cNvCxnSpPr>
          <p:nvPr/>
        </p:nvCxnSpPr>
        <p:spPr>
          <a:xfrm flipV="1">
            <a:off x="1075874" y="4323087"/>
            <a:ext cx="1072971" cy="9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5EB3692-5AF4-450B-A8EF-AD59AB89402B}"/>
              </a:ext>
            </a:extLst>
          </p:cNvPr>
          <p:cNvCxnSpPr>
            <a:cxnSpLocks/>
            <a:stCxn id="242" idx="7"/>
            <a:endCxn id="317" idx="1"/>
          </p:cNvCxnSpPr>
          <p:nvPr/>
        </p:nvCxnSpPr>
        <p:spPr>
          <a:xfrm flipV="1">
            <a:off x="1090113" y="4323087"/>
            <a:ext cx="1058732" cy="145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타원 278">
            <a:extLst>
              <a:ext uri="{FF2B5EF4-FFF2-40B4-BE49-F238E27FC236}">
                <a16:creationId xmlns:a16="http://schemas.microsoft.com/office/drawing/2014/main" id="{E3AEDD33-60D9-47E2-B41F-E6B7DC1835E9}"/>
              </a:ext>
            </a:extLst>
          </p:cNvPr>
          <p:cNvSpPr/>
          <p:nvPr/>
        </p:nvSpPr>
        <p:spPr>
          <a:xfrm>
            <a:off x="8524455" y="6044246"/>
            <a:ext cx="1154532" cy="3623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단체 번호</a:t>
            </a:r>
            <a:endParaRPr lang="ko-KR" altLang="en-US" sz="1050" u="sng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925AEB04-6442-40F1-81B2-6ED26B35CEB8}"/>
              </a:ext>
            </a:extLst>
          </p:cNvPr>
          <p:cNvSpPr/>
          <p:nvPr/>
        </p:nvSpPr>
        <p:spPr>
          <a:xfrm>
            <a:off x="7603462" y="5996720"/>
            <a:ext cx="854688" cy="3963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단체명</a:t>
            </a:r>
            <a:endParaRPr lang="ko-KR" altLang="en-US" sz="1050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A9006DD3-7E61-4639-BA9D-C1AE355B440F}"/>
              </a:ext>
            </a:extLst>
          </p:cNvPr>
          <p:cNvSpPr/>
          <p:nvPr/>
        </p:nvSpPr>
        <p:spPr>
          <a:xfrm>
            <a:off x="10754196" y="6014179"/>
            <a:ext cx="1106325" cy="302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단체주소</a:t>
            </a:r>
            <a:endParaRPr lang="ko-KR" altLang="en-US" sz="1050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71C4D253-7D4D-41D7-A62D-B3CA25C323FB}"/>
              </a:ext>
            </a:extLst>
          </p:cNvPr>
          <p:cNvSpPr/>
          <p:nvPr/>
        </p:nvSpPr>
        <p:spPr>
          <a:xfrm>
            <a:off x="9753674" y="5987330"/>
            <a:ext cx="893082" cy="405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연락처</a:t>
            </a:r>
            <a:endParaRPr lang="ko-KR" altLang="en-US" sz="1050" dirty="0"/>
          </a:p>
        </p:txBody>
      </p: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0820C6FC-D719-48D9-AD14-EE512579E510}"/>
              </a:ext>
            </a:extLst>
          </p:cNvPr>
          <p:cNvCxnSpPr>
            <a:cxnSpLocks/>
            <a:stCxn id="280" idx="0"/>
            <a:endCxn id="110" idx="2"/>
          </p:cNvCxnSpPr>
          <p:nvPr/>
        </p:nvCxnSpPr>
        <p:spPr>
          <a:xfrm flipV="1">
            <a:off x="8030806" y="5247228"/>
            <a:ext cx="3152032" cy="74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17D527A9-9760-415B-8719-C1CA5A94FC18}"/>
              </a:ext>
            </a:extLst>
          </p:cNvPr>
          <p:cNvCxnSpPr>
            <a:cxnSpLocks/>
            <a:stCxn id="279" idx="0"/>
            <a:endCxn id="110" idx="2"/>
          </p:cNvCxnSpPr>
          <p:nvPr/>
        </p:nvCxnSpPr>
        <p:spPr>
          <a:xfrm flipV="1">
            <a:off x="9101721" y="5247228"/>
            <a:ext cx="2081117" cy="79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0D13DE82-7AF5-4B8B-8AB2-6B481FEDD722}"/>
              </a:ext>
            </a:extLst>
          </p:cNvPr>
          <p:cNvCxnSpPr>
            <a:cxnSpLocks/>
            <a:stCxn id="282" idx="1"/>
            <a:endCxn id="110" idx="2"/>
          </p:cNvCxnSpPr>
          <p:nvPr/>
        </p:nvCxnSpPr>
        <p:spPr>
          <a:xfrm flipV="1">
            <a:off x="9884463" y="5247228"/>
            <a:ext cx="1298375" cy="79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640BAF02-9509-4F46-8B58-73E6C683A6E6}"/>
              </a:ext>
            </a:extLst>
          </p:cNvPr>
          <p:cNvCxnSpPr>
            <a:cxnSpLocks/>
            <a:stCxn id="281" idx="1"/>
            <a:endCxn id="110" idx="2"/>
          </p:cNvCxnSpPr>
          <p:nvPr/>
        </p:nvCxnSpPr>
        <p:spPr>
          <a:xfrm flipV="1">
            <a:off x="10916214" y="5247228"/>
            <a:ext cx="266624" cy="81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타원 295">
            <a:extLst>
              <a:ext uri="{FF2B5EF4-FFF2-40B4-BE49-F238E27FC236}">
                <a16:creationId xmlns:a16="http://schemas.microsoft.com/office/drawing/2014/main" id="{1C155CFA-AB5B-4FAE-84A7-40640A984FDF}"/>
              </a:ext>
            </a:extLst>
          </p:cNvPr>
          <p:cNvSpPr/>
          <p:nvPr/>
        </p:nvSpPr>
        <p:spPr>
          <a:xfrm>
            <a:off x="9037652" y="3479833"/>
            <a:ext cx="1051685" cy="321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기부금액</a:t>
            </a:r>
            <a:endParaRPr lang="ko-KR" altLang="en-US" sz="1050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E67D5B6-2FDD-472A-85C2-7FA57406E445}"/>
              </a:ext>
            </a:extLst>
          </p:cNvPr>
          <p:cNvSpPr/>
          <p:nvPr/>
        </p:nvSpPr>
        <p:spPr>
          <a:xfrm>
            <a:off x="10958993" y="983697"/>
            <a:ext cx="1039252" cy="341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등록번호</a:t>
            </a:r>
            <a:endParaRPr lang="ko-KR" altLang="en-US" sz="1050" u="sng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E0C3696F-870F-4607-8881-016A97E0CF78}"/>
              </a:ext>
            </a:extLst>
          </p:cNvPr>
          <p:cNvSpPr/>
          <p:nvPr/>
        </p:nvSpPr>
        <p:spPr>
          <a:xfrm>
            <a:off x="10958993" y="1927591"/>
            <a:ext cx="960081" cy="359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동물 종</a:t>
            </a:r>
            <a:endParaRPr lang="ko-KR" altLang="en-US" sz="1050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10A75AEE-CB77-4612-9F2D-3DC3579E3B25}"/>
              </a:ext>
            </a:extLst>
          </p:cNvPr>
          <p:cNvSpPr/>
          <p:nvPr/>
        </p:nvSpPr>
        <p:spPr>
          <a:xfrm>
            <a:off x="11110801" y="2399952"/>
            <a:ext cx="728122" cy="359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성별</a:t>
            </a:r>
            <a:endParaRPr lang="ko-KR" altLang="en-US" sz="1050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8095A0EB-D071-468B-A8BE-B13C584D9A4F}"/>
              </a:ext>
            </a:extLst>
          </p:cNvPr>
          <p:cNvSpPr/>
          <p:nvPr/>
        </p:nvSpPr>
        <p:spPr>
          <a:xfrm>
            <a:off x="3354978" y="3288493"/>
            <a:ext cx="728717" cy="3879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제목</a:t>
            </a:r>
            <a:endParaRPr lang="ko-KR" altLang="en-US" sz="1050" dirty="0"/>
          </a:p>
        </p:txBody>
      </p: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C556354C-35E0-420E-8576-4EF75DEBE6FA}"/>
              </a:ext>
            </a:extLst>
          </p:cNvPr>
          <p:cNvCxnSpPr>
            <a:cxnSpLocks/>
            <a:stCxn id="20" idx="2"/>
            <a:endCxn id="335" idx="0"/>
          </p:cNvCxnSpPr>
          <p:nvPr/>
        </p:nvCxnSpPr>
        <p:spPr>
          <a:xfrm>
            <a:off x="3290216" y="2843396"/>
            <a:ext cx="429121" cy="4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57469708-608C-428E-AC39-10C844F00433}"/>
              </a:ext>
            </a:extLst>
          </p:cNvPr>
          <p:cNvCxnSpPr>
            <a:cxnSpLocks/>
            <a:stCxn id="20" idx="2"/>
            <a:endCxn id="142" idx="0"/>
          </p:cNvCxnSpPr>
          <p:nvPr/>
        </p:nvCxnSpPr>
        <p:spPr>
          <a:xfrm flipH="1">
            <a:off x="2127222" y="2843396"/>
            <a:ext cx="1162994" cy="479550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78EE466-1EE7-4C2D-969B-E6274449670E}"/>
              </a:ext>
            </a:extLst>
          </p:cNvPr>
          <p:cNvCxnSpPr>
            <a:cxnSpLocks/>
            <a:stCxn id="300" idx="0"/>
            <a:endCxn id="296" idx="2"/>
          </p:cNvCxnSpPr>
          <p:nvPr/>
        </p:nvCxnSpPr>
        <p:spPr>
          <a:xfrm flipV="1">
            <a:off x="8101169" y="3640547"/>
            <a:ext cx="936483" cy="58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965C-E124-4E02-AA7B-2C2D2F4AD415}"/>
              </a:ext>
            </a:extLst>
          </p:cNvPr>
          <p:cNvSpPr txBox="1"/>
          <p:nvPr/>
        </p:nvSpPr>
        <p:spPr>
          <a:xfrm>
            <a:off x="5675104" y="2593662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3AB87BA-CE2F-4887-829F-F392EB4BAB4F}"/>
              </a:ext>
            </a:extLst>
          </p:cNvPr>
          <p:cNvSpPr txBox="1"/>
          <p:nvPr/>
        </p:nvSpPr>
        <p:spPr>
          <a:xfrm>
            <a:off x="3016097" y="1588648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9591FA-F896-4C70-AEDB-2FFE8AB1152B}"/>
              </a:ext>
            </a:extLst>
          </p:cNvPr>
          <p:cNvSpPr txBox="1"/>
          <p:nvPr/>
        </p:nvSpPr>
        <p:spPr>
          <a:xfrm>
            <a:off x="5438264" y="4377539"/>
            <a:ext cx="2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5778390-E887-44BE-9E6B-51FBCDF22D41}"/>
              </a:ext>
            </a:extLst>
          </p:cNvPr>
          <p:cNvSpPr txBox="1"/>
          <p:nvPr/>
        </p:nvSpPr>
        <p:spPr>
          <a:xfrm>
            <a:off x="2667638" y="5445496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138E44C-2FEA-4D3B-B6B0-51C24094A67D}"/>
              </a:ext>
            </a:extLst>
          </p:cNvPr>
          <p:cNvSpPr txBox="1"/>
          <p:nvPr/>
        </p:nvSpPr>
        <p:spPr>
          <a:xfrm>
            <a:off x="7243073" y="2605389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0C06B6-00F6-4ECC-91CB-3C629AE102FD}"/>
              </a:ext>
            </a:extLst>
          </p:cNvPr>
          <p:cNvSpPr txBox="1"/>
          <p:nvPr/>
        </p:nvSpPr>
        <p:spPr>
          <a:xfrm>
            <a:off x="3889885" y="2446170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F7DE6BB-3908-42B3-BE4A-12B2267A7890}"/>
              </a:ext>
            </a:extLst>
          </p:cNvPr>
          <p:cNvSpPr txBox="1"/>
          <p:nvPr/>
        </p:nvSpPr>
        <p:spPr>
          <a:xfrm>
            <a:off x="2218710" y="4534456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B6C516D-2C4D-40D5-896E-50E65C0700C2}"/>
              </a:ext>
            </a:extLst>
          </p:cNvPr>
          <p:cNvSpPr txBox="1"/>
          <p:nvPr/>
        </p:nvSpPr>
        <p:spPr>
          <a:xfrm>
            <a:off x="7195104" y="4125835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dirty="0"/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F07E129C-7794-40AF-896F-2A2A479D2858}"/>
              </a:ext>
            </a:extLst>
          </p:cNvPr>
          <p:cNvCxnSpPr>
            <a:cxnSpLocks/>
          </p:cNvCxnSpPr>
          <p:nvPr/>
        </p:nvCxnSpPr>
        <p:spPr>
          <a:xfrm>
            <a:off x="4466848" y="3492751"/>
            <a:ext cx="373664" cy="25117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9043EA53-57A4-4CF0-9F48-9AB72CEFC415}"/>
              </a:ext>
            </a:extLst>
          </p:cNvPr>
          <p:cNvCxnSpPr>
            <a:cxnSpLocks/>
            <a:stCxn id="146" idx="0"/>
            <a:endCxn id="148" idx="3"/>
          </p:cNvCxnSpPr>
          <p:nvPr/>
        </p:nvCxnSpPr>
        <p:spPr>
          <a:xfrm flipV="1">
            <a:off x="3915031" y="863608"/>
            <a:ext cx="1065202" cy="70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타원 249">
            <a:extLst>
              <a:ext uri="{FF2B5EF4-FFF2-40B4-BE49-F238E27FC236}">
                <a16:creationId xmlns:a16="http://schemas.microsoft.com/office/drawing/2014/main" id="{9E1A8540-1990-48D9-ACE2-A456F2EF651C}"/>
              </a:ext>
            </a:extLst>
          </p:cNvPr>
          <p:cNvSpPr/>
          <p:nvPr/>
        </p:nvSpPr>
        <p:spPr>
          <a:xfrm>
            <a:off x="3916934" y="294249"/>
            <a:ext cx="1016186" cy="376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구매날짜</a:t>
            </a:r>
            <a:endParaRPr lang="ko-KR" altLang="en-US" sz="1050" dirty="0"/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970D5576-8F1C-4A45-9EDC-1827FBC15011}"/>
              </a:ext>
            </a:extLst>
          </p:cNvPr>
          <p:cNvCxnSpPr>
            <a:cxnSpLocks/>
            <a:stCxn id="250" idx="4"/>
            <a:endCxn id="146" idx="0"/>
          </p:cNvCxnSpPr>
          <p:nvPr/>
        </p:nvCxnSpPr>
        <p:spPr>
          <a:xfrm flipH="1">
            <a:off x="3915031" y="671244"/>
            <a:ext cx="509996" cy="900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6D329A8A-EAC5-483C-9FD7-3152670FAA62}"/>
              </a:ext>
            </a:extLst>
          </p:cNvPr>
          <p:cNvCxnSpPr>
            <a:cxnSpLocks/>
            <a:stCxn id="229" idx="0"/>
            <a:endCxn id="237" idx="2"/>
          </p:cNvCxnSpPr>
          <p:nvPr/>
        </p:nvCxnSpPr>
        <p:spPr>
          <a:xfrm flipV="1">
            <a:off x="5365827" y="5208570"/>
            <a:ext cx="414472" cy="47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082ACC9D-1504-4ABA-9937-B220D6AF07DE}"/>
              </a:ext>
            </a:extLst>
          </p:cNvPr>
          <p:cNvCxnSpPr>
            <a:cxnSpLocks/>
            <a:stCxn id="106" idx="3"/>
            <a:endCxn id="323" idx="2"/>
          </p:cNvCxnSpPr>
          <p:nvPr/>
        </p:nvCxnSpPr>
        <p:spPr>
          <a:xfrm flipV="1">
            <a:off x="10351721" y="2107317"/>
            <a:ext cx="607272" cy="6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타원 428">
            <a:extLst>
              <a:ext uri="{FF2B5EF4-FFF2-40B4-BE49-F238E27FC236}">
                <a16:creationId xmlns:a16="http://schemas.microsoft.com/office/drawing/2014/main" id="{8F1F827F-9538-46AA-A285-C2BE424520AF}"/>
              </a:ext>
            </a:extLst>
          </p:cNvPr>
          <p:cNvSpPr/>
          <p:nvPr/>
        </p:nvSpPr>
        <p:spPr>
          <a:xfrm>
            <a:off x="11110801" y="2860184"/>
            <a:ext cx="728122" cy="359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endParaRPr lang="ko-KR" altLang="en-US" sz="1050" dirty="0"/>
          </a:p>
        </p:txBody>
      </p:sp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0EAC2FA9-C3B7-4637-9073-C37F24914352}"/>
              </a:ext>
            </a:extLst>
          </p:cNvPr>
          <p:cNvCxnSpPr>
            <a:cxnSpLocks/>
            <a:stCxn id="322" idx="2"/>
            <a:endCxn id="106" idx="3"/>
          </p:cNvCxnSpPr>
          <p:nvPr/>
        </p:nvCxnSpPr>
        <p:spPr>
          <a:xfrm flipH="1">
            <a:off x="10351721" y="1154428"/>
            <a:ext cx="607272" cy="101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BBEEE44E-A659-4D12-ABCC-57C283E185A5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 flipV="1">
            <a:off x="8956528" y="2172773"/>
            <a:ext cx="588705" cy="322041"/>
          </a:xfrm>
          <a:prstGeom prst="line">
            <a:avLst/>
          </a:prstGeom>
          <a:ln w="444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타원 466">
            <a:extLst>
              <a:ext uri="{FF2B5EF4-FFF2-40B4-BE49-F238E27FC236}">
                <a16:creationId xmlns:a16="http://schemas.microsoft.com/office/drawing/2014/main" id="{C3D70C50-5F8B-46EA-90BE-48AF501EB669}"/>
              </a:ext>
            </a:extLst>
          </p:cNvPr>
          <p:cNvSpPr/>
          <p:nvPr/>
        </p:nvSpPr>
        <p:spPr>
          <a:xfrm>
            <a:off x="9054028" y="3086957"/>
            <a:ext cx="1018934" cy="321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기부날짜</a:t>
            </a:r>
            <a:endParaRPr lang="ko-KR" altLang="en-US" sz="1050" dirty="0"/>
          </a:p>
        </p:txBody>
      </p: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4C91DBFD-8A69-4CB3-AC1F-B0D7E64D3397}"/>
              </a:ext>
            </a:extLst>
          </p:cNvPr>
          <p:cNvCxnSpPr>
            <a:cxnSpLocks/>
            <a:stCxn id="467" idx="2"/>
            <a:endCxn id="300" idx="0"/>
          </p:cNvCxnSpPr>
          <p:nvPr/>
        </p:nvCxnSpPr>
        <p:spPr>
          <a:xfrm flipH="1">
            <a:off x="8101169" y="3247671"/>
            <a:ext cx="952859" cy="98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1FAA5833-EF1F-4ACC-B4BC-362D10379052}"/>
              </a:ext>
            </a:extLst>
          </p:cNvPr>
          <p:cNvSpPr txBox="1"/>
          <p:nvPr/>
        </p:nvSpPr>
        <p:spPr>
          <a:xfrm>
            <a:off x="9128155" y="2317579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71EA3C1-EDF0-44FC-BF2D-CC5BEF9B9969}"/>
              </a:ext>
            </a:extLst>
          </p:cNvPr>
          <p:cNvSpPr/>
          <p:nvPr/>
        </p:nvSpPr>
        <p:spPr>
          <a:xfrm>
            <a:off x="10958993" y="1449949"/>
            <a:ext cx="1033584" cy="3490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분양여부</a:t>
            </a: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0654FAD-0A89-4703-9B39-9E15ACB88C21}"/>
              </a:ext>
            </a:extLst>
          </p:cNvPr>
          <p:cNvSpPr/>
          <p:nvPr/>
        </p:nvSpPr>
        <p:spPr>
          <a:xfrm>
            <a:off x="6139219" y="901611"/>
            <a:ext cx="1033584" cy="430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</a:t>
            </a:r>
            <a:endParaRPr lang="ko-KR" altLang="en-US" sz="1050" dirty="0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D24248F-562E-487F-AFC7-C459DC1C06C8}"/>
              </a:ext>
            </a:extLst>
          </p:cNvPr>
          <p:cNvCxnSpPr>
            <a:cxnSpLocks/>
            <a:stCxn id="133" idx="4"/>
            <a:endCxn id="8" idx="0"/>
          </p:cNvCxnSpPr>
          <p:nvPr/>
        </p:nvCxnSpPr>
        <p:spPr>
          <a:xfrm flipH="1">
            <a:off x="6460706" y="1332148"/>
            <a:ext cx="195305" cy="127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2B7FAE0C-2EA6-4CFC-84BF-148B24D70A34}"/>
              </a:ext>
            </a:extLst>
          </p:cNvPr>
          <p:cNvSpPr/>
          <p:nvPr/>
        </p:nvSpPr>
        <p:spPr>
          <a:xfrm>
            <a:off x="1684225" y="3322946"/>
            <a:ext cx="885993" cy="376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작성일</a:t>
            </a:r>
            <a:endParaRPr lang="ko-KR" altLang="en-US" sz="1050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96077DF-D0C5-4B72-9308-FBB3BA1F0C52}"/>
              </a:ext>
            </a:extLst>
          </p:cNvPr>
          <p:cNvSpPr/>
          <p:nvPr/>
        </p:nvSpPr>
        <p:spPr>
          <a:xfrm>
            <a:off x="2622814" y="3313930"/>
            <a:ext cx="662607" cy="36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내용</a:t>
            </a:r>
            <a:endParaRPr lang="ko-KR" altLang="en-US" sz="1050" dirty="0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314FA070-0426-4C65-A6F2-DF3BBC82315D}"/>
              </a:ext>
            </a:extLst>
          </p:cNvPr>
          <p:cNvCxnSpPr>
            <a:cxnSpLocks/>
            <a:stCxn id="20" idx="2"/>
            <a:endCxn id="143" idx="7"/>
          </p:cNvCxnSpPr>
          <p:nvPr/>
        </p:nvCxnSpPr>
        <p:spPr>
          <a:xfrm flipH="1">
            <a:off x="3188384" y="2843396"/>
            <a:ext cx="101832" cy="523777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BD0C9E60-DBD1-4A22-8D05-8135F5F4D5D1}"/>
              </a:ext>
            </a:extLst>
          </p:cNvPr>
          <p:cNvSpPr/>
          <p:nvPr/>
        </p:nvSpPr>
        <p:spPr>
          <a:xfrm>
            <a:off x="5728761" y="5951754"/>
            <a:ext cx="662607" cy="36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답변</a:t>
            </a:r>
            <a:endParaRPr lang="ko-KR" altLang="en-US" sz="1050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79641B53-0B29-4049-A9E1-B54553E6F9E4}"/>
              </a:ext>
            </a:extLst>
          </p:cNvPr>
          <p:cNvCxnSpPr>
            <a:cxnSpLocks/>
            <a:stCxn id="136" idx="0"/>
            <a:endCxn id="237" idx="2"/>
          </p:cNvCxnSpPr>
          <p:nvPr/>
        </p:nvCxnSpPr>
        <p:spPr>
          <a:xfrm flipH="1" flipV="1">
            <a:off x="5780299" y="5208570"/>
            <a:ext cx="279766" cy="74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9C29C20-7DC9-4F5E-B610-B2ADDE8C0A49}"/>
              </a:ext>
            </a:extLst>
          </p:cNvPr>
          <p:cNvSpPr/>
          <p:nvPr/>
        </p:nvSpPr>
        <p:spPr>
          <a:xfrm>
            <a:off x="3511787" y="1571933"/>
            <a:ext cx="806488" cy="359451"/>
          </a:xfrm>
          <a:prstGeom prst="rect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구매</a:t>
            </a: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338C111C-1E9B-4FE5-8213-A876B8709939}"/>
              </a:ext>
            </a:extLst>
          </p:cNvPr>
          <p:cNvSpPr/>
          <p:nvPr/>
        </p:nvSpPr>
        <p:spPr>
          <a:xfrm>
            <a:off x="3205855" y="300964"/>
            <a:ext cx="662607" cy="36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후기</a:t>
            </a:r>
            <a:endParaRPr lang="ko-KR" altLang="en-US" sz="1050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CA53D9F-F42F-48F0-8309-1072566366DF}"/>
              </a:ext>
            </a:extLst>
          </p:cNvPr>
          <p:cNvSpPr/>
          <p:nvPr/>
        </p:nvSpPr>
        <p:spPr>
          <a:xfrm>
            <a:off x="4831416" y="541823"/>
            <a:ext cx="1016186" cy="376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구매번호</a:t>
            </a:r>
            <a:endParaRPr lang="ko-KR" altLang="en-US" sz="1050" dirty="0"/>
          </a:p>
        </p:txBody>
      </p:sp>
      <p:sp>
        <p:nvSpPr>
          <p:cNvPr id="152" name="순서도: 판단 151">
            <a:extLst>
              <a:ext uri="{FF2B5EF4-FFF2-40B4-BE49-F238E27FC236}">
                <a16:creationId xmlns:a16="http://schemas.microsoft.com/office/drawing/2014/main" id="{57D6A1D8-0065-4977-B0E6-BE49BCC89CE7}"/>
              </a:ext>
            </a:extLst>
          </p:cNvPr>
          <p:cNvSpPr/>
          <p:nvPr/>
        </p:nvSpPr>
        <p:spPr>
          <a:xfrm>
            <a:off x="4746254" y="1879657"/>
            <a:ext cx="1007385" cy="497082"/>
          </a:xfrm>
          <a:prstGeom prst="flowChartDecision">
            <a:avLst/>
          </a:prstGeom>
          <a:noFill/>
          <a:ln w="412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구매하다</a:t>
            </a:r>
          </a:p>
        </p:txBody>
      </p:sp>
      <p:sp>
        <p:nvSpPr>
          <p:cNvPr id="155" name="순서도: 판단 154">
            <a:extLst>
              <a:ext uri="{FF2B5EF4-FFF2-40B4-BE49-F238E27FC236}">
                <a16:creationId xmlns:a16="http://schemas.microsoft.com/office/drawing/2014/main" id="{7A5C96E3-7405-4481-BE51-9937A3422ECD}"/>
              </a:ext>
            </a:extLst>
          </p:cNvPr>
          <p:cNvSpPr/>
          <p:nvPr/>
        </p:nvSpPr>
        <p:spPr>
          <a:xfrm>
            <a:off x="2108801" y="1097692"/>
            <a:ext cx="1007385" cy="497082"/>
          </a:xfrm>
          <a:prstGeom prst="flowChartDecision">
            <a:avLst/>
          </a:prstGeom>
          <a:noFill/>
          <a:ln w="412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구매되다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DA7DC444-FB5D-4A5D-9F04-6548B2FBDA08}"/>
              </a:ext>
            </a:extLst>
          </p:cNvPr>
          <p:cNvCxnSpPr>
            <a:cxnSpLocks/>
            <a:stCxn id="147" idx="4"/>
            <a:endCxn id="146" idx="0"/>
          </p:cNvCxnSpPr>
          <p:nvPr/>
        </p:nvCxnSpPr>
        <p:spPr>
          <a:xfrm>
            <a:off x="3537159" y="664528"/>
            <a:ext cx="377872" cy="90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845E8AEB-61F4-4A0B-8E64-2EBA9DB8B10A}"/>
              </a:ext>
            </a:extLst>
          </p:cNvPr>
          <p:cNvCxnSpPr>
            <a:cxnSpLocks/>
            <a:stCxn id="146" idx="3"/>
            <a:endCxn id="152" idx="1"/>
          </p:cNvCxnSpPr>
          <p:nvPr/>
        </p:nvCxnSpPr>
        <p:spPr>
          <a:xfrm>
            <a:off x="4318275" y="1751659"/>
            <a:ext cx="427979" cy="37653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F94DB809-4F34-4D7E-BBA0-CCCCF1CEBE5D}"/>
              </a:ext>
            </a:extLst>
          </p:cNvPr>
          <p:cNvCxnSpPr>
            <a:cxnSpLocks/>
            <a:stCxn id="155" idx="1"/>
            <a:endCxn id="10" idx="3"/>
          </p:cNvCxnSpPr>
          <p:nvPr/>
        </p:nvCxnSpPr>
        <p:spPr>
          <a:xfrm flipH="1" flipV="1">
            <a:off x="1674633" y="919480"/>
            <a:ext cx="434168" cy="42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248C310-BA48-43BD-9DDC-B9AEEA2CB84A}"/>
              </a:ext>
            </a:extLst>
          </p:cNvPr>
          <p:cNvSpPr txBox="1"/>
          <p:nvPr/>
        </p:nvSpPr>
        <p:spPr>
          <a:xfrm>
            <a:off x="4503796" y="1624450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6365836-8D7C-49ED-9EBB-2A3C6EF3DF9C}"/>
              </a:ext>
            </a:extLst>
          </p:cNvPr>
          <p:cNvSpPr txBox="1"/>
          <p:nvPr/>
        </p:nvSpPr>
        <p:spPr>
          <a:xfrm>
            <a:off x="5992439" y="2068448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FAFE3B0-6AFD-4A75-9938-3815FCB11CE8}"/>
              </a:ext>
            </a:extLst>
          </p:cNvPr>
          <p:cNvSpPr txBox="1"/>
          <p:nvPr/>
        </p:nvSpPr>
        <p:spPr>
          <a:xfrm>
            <a:off x="1897389" y="882743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9E073B7-E1AD-40CB-A6CF-8DCB3825080D}"/>
              </a:ext>
            </a:extLst>
          </p:cNvPr>
          <p:cNvSpPr/>
          <p:nvPr/>
        </p:nvSpPr>
        <p:spPr>
          <a:xfrm>
            <a:off x="5377055" y="4849119"/>
            <a:ext cx="806488" cy="359451"/>
          </a:xfrm>
          <a:prstGeom prst="rect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상담</a:t>
            </a: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E90BA01F-3091-4908-8651-4F9FB1BF2A9A}"/>
              </a:ext>
            </a:extLst>
          </p:cNvPr>
          <p:cNvCxnSpPr>
            <a:cxnSpLocks/>
          </p:cNvCxnSpPr>
          <p:nvPr/>
        </p:nvCxnSpPr>
        <p:spPr>
          <a:xfrm flipV="1">
            <a:off x="5105246" y="829502"/>
            <a:ext cx="500514" cy="870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순서도: 판단 243">
            <a:extLst>
              <a:ext uri="{FF2B5EF4-FFF2-40B4-BE49-F238E27FC236}">
                <a16:creationId xmlns:a16="http://schemas.microsoft.com/office/drawing/2014/main" id="{FFB7870D-0206-477E-8498-140C468AF652}"/>
              </a:ext>
            </a:extLst>
          </p:cNvPr>
          <p:cNvSpPr/>
          <p:nvPr/>
        </p:nvSpPr>
        <p:spPr>
          <a:xfrm>
            <a:off x="3470734" y="4881424"/>
            <a:ext cx="1410434" cy="341461"/>
          </a:xfrm>
          <a:prstGeom prst="flowChartDecision">
            <a:avLst/>
          </a:prstGeom>
          <a:noFill/>
          <a:ln w="412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상담하다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6B6D2F6D-5BA5-421E-9F43-A03900464406}"/>
              </a:ext>
            </a:extLst>
          </p:cNvPr>
          <p:cNvCxnSpPr>
            <a:cxnSpLocks/>
            <a:stCxn id="332" idx="2"/>
            <a:endCxn id="237" idx="0"/>
          </p:cNvCxnSpPr>
          <p:nvPr/>
        </p:nvCxnSpPr>
        <p:spPr>
          <a:xfrm flipH="1">
            <a:off x="5780299" y="4202550"/>
            <a:ext cx="10979" cy="64656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5287157D-4C8A-4EDD-B804-FB308512D289}"/>
              </a:ext>
            </a:extLst>
          </p:cNvPr>
          <p:cNvCxnSpPr>
            <a:cxnSpLocks/>
            <a:stCxn id="237" idx="1"/>
            <a:endCxn id="244" idx="3"/>
          </p:cNvCxnSpPr>
          <p:nvPr/>
        </p:nvCxnSpPr>
        <p:spPr>
          <a:xfrm flipH="1">
            <a:off x="4881168" y="5028845"/>
            <a:ext cx="495887" cy="2331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BB87EE06-E37C-43BB-A249-251A64E023ED}"/>
              </a:ext>
            </a:extLst>
          </p:cNvPr>
          <p:cNvCxnSpPr>
            <a:cxnSpLocks/>
            <a:stCxn id="232" idx="7"/>
            <a:endCxn id="237" idx="2"/>
          </p:cNvCxnSpPr>
          <p:nvPr/>
        </p:nvCxnSpPr>
        <p:spPr>
          <a:xfrm flipV="1">
            <a:off x="4836083" y="5208570"/>
            <a:ext cx="944216" cy="24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>
            <a:extLst>
              <a:ext uri="{FF2B5EF4-FFF2-40B4-BE49-F238E27FC236}">
                <a16:creationId xmlns:a16="http://schemas.microsoft.com/office/drawing/2014/main" id="{5858FFFF-4DFA-4F2C-856D-E00025481404}"/>
              </a:ext>
            </a:extLst>
          </p:cNvPr>
          <p:cNvSpPr/>
          <p:nvPr/>
        </p:nvSpPr>
        <p:spPr>
          <a:xfrm>
            <a:off x="6290788" y="5662063"/>
            <a:ext cx="662607" cy="36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후기</a:t>
            </a:r>
            <a:endParaRPr lang="ko-KR" altLang="en-US" sz="1050" dirty="0"/>
          </a:p>
        </p:txBody>
      </p: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ABF100E4-EE69-4498-A985-11C4D4304F7D}"/>
              </a:ext>
            </a:extLst>
          </p:cNvPr>
          <p:cNvCxnSpPr>
            <a:cxnSpLocks/>
            <a:stCxn id="260" idx="2"/>
            <a:endCxn id="237" idx="2"/>
          </p:cNvCxnSpPr>
          <p:nvPr/>
        </p:nvCxnSpPr>
        <p:spPr>
          <a:xfrm flipH="1" flipV="1">
            <a:off x="5780299" y="5208570"/>
            <a:ext cx="510489" cy="63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타원 268">
            <a:extLst>
              <a:ext uri="{FF2B5EF4-FFF2-40B4-BE49-F238E27FC236}">
                <a16:creationId xmlns:a16="http://schemas.microsoft.com/office/drawing/2014/main" id="{DE36FCAA-781D-4F07-9ED4-77C404A9A63F}"/>
              </a:ext>
            </a:extLst>
          </p:cNvPr>
          <p:cNvSpPr/>
          <p:nvPr/>
        </p:nvSpPr>
        <p:spPr>
          <a:xfrm>
            <a:off x="6391368" y="5233472"/>
            <a:ext cx="1016186" cy="376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상담번호</a:t>
            </a:r>
            <a:endParaRPr lang="ko-KR" altLang="en-US" sz="1050" dirty="0"/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046A5FD3-9C99-48D6-AF68-6571FB40645D}"/>
              </a:ext>
            </a:extLst>
          </p:cNvPr>
          <p:cNvCxnSpPr>
            <a:cxnSpLocks/>
            <a:stCxn id="269" idx="2"/>
            <a:endCxn id="237" idx="2"/>
          </p:cNvCxnSpPr>
          <p:nvPr/>
        </p:nvCxnSpPr>
        <p:spPr>
          <a:xfrm flipH="1" flipV="1">
            <a:off x="5780299" y="5208570"/>
            <a:ext cx="611069" cy="21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90B16780-1F57-49EB-B9B7-3AFE264B7A0A}"/>
              </a:ext>
            </a:extLst>
          </p:cNvPr>
          <p:cNvCxnSpPr>
            <a:cxnSpLocks/>
          </p:cNvCxnSpPr>
          <p:nvPr/>
        </p:nvCxnSpPr>
        <p:spPr>
          <a:xfrm flipV="1">
            <a:off x="6669810" y="5509283"/>
            <a:ext cx="500514" cy="870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6994AC05-1E77-4B3D-B195-5B69CD82BA19}"/>
              </a:ext>
            </a:extLst>
          </p:cNvPr>
          <p:cNvSpPr txBox="1"/>
          <p:nvPr/>
        </p:nvSpPr>
        <p:spPr>
          <a:xfrm>
            <a:off x="4948936" y="5050415"/>
            <a:ext cx="2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12EBF99-2F6B-49DB-9A9A-ABBC3ADD2495}"/>
              </a:ext>
            </a:extLst>
          </p:cNvPr>
          <p:cNvSpPr txBox="1"/>
          <p:nvPr/>
        </p:nvSpPr>
        <p:spPr>
          <a:xfrm>
            <a:off x="5853606" y="3165311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A35B4E2-BC47-4A60-BA2A-474C5BBC0D6C}"/>
              </a:ext>
            </a:extLst>
          </p:cNvPr>
          <p:cNvSpPr txBox="1"/>
          <p:nvPr/>
        </p:nvSpPr>
        <p:spPr>
          <a:xfrm>
            <a:off x="3425245" y="5262722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D0492E22-CEC6-4FE4-BAFE-FBD5FC670876}"/>
              </a:ext>
            </a:extLst>
          </p:cNvPr>
          <p:cNvSpPr/>
          <p:nvPr/>
        </p:nvSpPr>
        <p:spPr>
          <a:xfrm>
            <a:off x="7697925" y="4228088"/>
            <a:ext cx="806488" cy="359451"/>
          </a:xfrm>
          <a:prstGeom prst="rect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기부</a:t>
            </a: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776D7FD7-5E4A-4CCA-B475-97485266D56F}"/>
              </a:ext>
            </a:extLst>
          </p:cNvPr>
          <p:cNvSpPr/>
          <p:nvPr/>
        </p:nvSpPr>
        <p:spPr>
          <a:xfrm>
            <a:off x="2148845" y="4143361"/>
            <a:ext cx="806488" cy="359451"/>
          </a:xfrm>
          <a:prstGeom prst="rect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반려백과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9" name="순서도: 판단 318">
            <a:extLst>
              <a:ext uri="{FF2B5EF4-FFF2-40B4-BE49-F238E27FC236}">
                <a16:creationId xmlns:a16="http://schemas.microsoft.com/office/drawing/2014/main" id="{A71FB782-4FA3-462B-8BB7-58EBF7691BE4}"/>
              </a:ext>
            </a:extLst>
          </p:cNvPr>
          <p:cNvSpPr/>
          <p:nvPr/>
        </p:nvSpPr>
        <p:spPr>
          <a:xfrm>
            <a:off x="1844565" y="4913401"/>
            <a:ext cx="1410435" cy="448323"/>
          </a:xfrm>
          <a:prstGeom prst="flowChartDecision">
            <a:avLst/>
          </a:prstGeom>
          <a:noFill/>
          <a:ln w="412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작성하다</a:t>
            </a:r>
          </a:p>
        </p:txBody>
      </p:sp>
      <p:sp>
        <p:nvSpPr>
          <p:cNvPr id="332" name="순서도: 판단 331">
            <a:extLst>
              <a:ext uri="{FF2B5EF4-FFF2-40B4-BE49-F238E27FC236}">
                <a16:creationId xmlns:a16="http://schemas.microsoft.com/office/drawing/2014/main" id="{31223D27-3404-42DE-B7E4-E85CC2A590E3}"/>
              </a:ext>
            </a:extLst>
          </p:cNvPr>
          <p:cNvSpPr/>
          <p:nvPr/>
        </p:nvSpPr>
        <p:spPr>
          <a:xfrm>
            <a:off x="5086061" y="3861089"/>
            <a:ext cx="1410434" cy="341461"/>
          </a:xfrm>
          <a:prstGeom prst="flowChartDecision">
            <a:avLst/>
          </a:prstGeom>
          <a:noFill/>
          <a:ln w="412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상담받다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7" name="순서도: 판단 336">
            <a:extLst>
              <a:ext uri="{FF2B5EF4-FFF2-40B4-BE49-F238E27FC236}">
                <a16:creationId xmlns:a16="http://schemas.microsoft.com/office/drawing/2014/main" id="{6AA0E279-C1D8-4994-964D-CFC4F374865A}"/>
              </a:ext>
            </a:extLst>
          </p:cNvPr>
          <p:cNvSpPr/>
          <p:nvPr/>
        </p:nvSpPr>
        <p:spPr>
          <a:xfrm>
            <a:off x="6511678" y="3555876"/>
            <a:ext cx="1410434" cy="341461"/>
          </a:xfrm>
          <a:prstGeom prst="flowChartDecision">
            <a:avLst/>
          </a:prstGeom>
          <a:noFill/>
          <a:ln w="412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기부하다</a:t>
            </a:r>
          </a:p>
        </p:txBody>
      </p:sp>
      <p:sp>
        <p:nvSpPr>
          <p:cNvPr id="338" name="순서도: 판단 337">
            <a:extLst>
              <a:ext uri="{FF2B5EF4-FFF2-40B4-BE49-F238E27FC236}">
                <a16:creationId xmlns:a16="http://schemas.microsoft.com/office/drawing/2014/main" id="{00711E6B-B50D-41E8-B237-CA28FA6DC6F5}"/>
              </a:ext>
            </a:extLst>
          </p:cNvPr>
          <p:cNvSpPr/>
          <p:nvPr/>
        </p:nvSpPr>
        <p:spPr>
          <a:xfrm>
            <a:off x="9068206" y="4470260"/>
            <a:ext cx="1410434" cy="407199"/>
          </a:xfrm>
          <a:prstGeom prst="flowChartDecision">
            <a:avLst/>
          </a:prstGeom>
          <a:noFill/>
          <a:ln w="412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기부받다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5EF0A74C-FDBD-4F3F-AA28-4D48504AFF4A}"/>
              </a:ext>
            </a:extLst>
          </p:cNvPr>
          <p:cNvCxnSpPr>
            <a:cxnSpLocks/>
            <a:stCxn id="300" idx="1"/>
            <a:endCxn id="337" idx="2"/>
          </p:cNvCxnSpPr>
          <p:nvPr/>
        </p:nvCxnSpPr>
        <p:spPr>
          <a:xfrm flipH="1" flipV="1">
            <a:off x="7216895" y="3897337"/>
            <a:ext cx="481030" cy="510477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B58901A6-8C03-49CD-9334-6A824DAB2ED5}"/>
              </a:ext>
            </a:extLst>
          </p:cNvPr>
          <p:cNvSpPr txBox="1"/>
          <p:nvPr/>
        </p:nvSpPr>
        <p:spPr>
          <a:xfrm>
            <a:off x="8569410" y="4580954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dirty="0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4DFDECC2-DA1E-431F-A22F-9BDDDCD08B4A}"/>
              </a:ext>
            </a:extLst>
          </p:cNvPr>
          <p:cNvSpPr/>
          <p:nvPr/>
        </p:nvSpPr>
        <p:spPr>
          <a:xfrm>
            <a:off x="9054028" y="3837849"/>
            <a:ext cx="1016186" cy="311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기부번호</a:t>
            </a:r>
            <a:endParaRPr lang="ko-KR" altLang="en-US" sz="1050" dirty="0"/>
          </a:p>
        </p:txBody>
      </p: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C514BCB5-B0CA-41E1-B123-80E9C3638194}"/>
              </a:ext>
            </a:extLst>
          </p:cNvPr>
          <p:cNvCxnSpPr>
            <a:cxnSpLocks/>
            <a:stCxn id="382" idx="2"/>
            <a:endCxn id="300" idx="0"/>
          </p:cNvCxnSpPr>
          <p:nvPr/>
        </p:nvCxnSpPr>
        <p:spPr>
          <a:xfrm flipH="1">
            <a:off x="8101169" y="3993413"/>
            <a:ext cx="952859" cy="23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D76CE7F5-AC46-4F62-B58E-B3471E52AFA2}"/>
              </a:ext>
            </a:extLst>
          </p:cNvPr>
          <p:cNvCxnSpPr>
            <a:cxnSpLocks/>
            <a:stCxn id="338" idx="3"/>
            <a:endCxn id="110" idx="1"/>
          </p:cNvCxnSpPr>
          <p:nvPr/>
        </p:nvCxnSpPr>
        <p:spPr>
          <a:xfrm>
            <a:off x="10478640" y="4673860"/>
            <a:ext cx="323940" cy="39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6EC14389-DE0E-4FB8-924E-B834C9148F92}"/>
              </a:ext>
            </a:extLst>
          </p:cNvPr>
          <p:cNvSpPr txBox="1"/>
          <p:nvPr/>
        </p:nvSpPr>
        <p:spPr>
          <a:xfrm>
            <a:off x="6795297" y="3114774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A79C502-EEE4-40F9-9D2B-2BE6829D3DF4}"/>
              </a:ext>
            </a:extLst>
          </p:cNvPr>
          <p:cNvSpPr txBox="1"/>
          <p:nvPr/>
        </p:nvSpPr>
        <p:spPr>
          <a:xfrm>
            <a:off x="10411975" y="4822957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dirty="0"/>
          </a:p>
        </p:txBody>
      </p: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7C513A8F-04C8-473C-B488-5887B4F830F0}"/>
              </a:ext>
            </a:extLst>
          </p:cNvPr>
          <p:cNvCxnSpPr>
            <a:cxnSpLocks/>
          </p:cNvCxnSpPr>
          <p:nvPr/>
        </p:nvCxnSpPr>
        <p:spPr>
          <a:xfrm>
            <a:off x="655268" y="4841988"/>
            <a:ext cx="303197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C7AE6064-615F-4132-92F2-B0009D7A6B5B}"/>
              </a:ext>
            </a:extLst>
          </p:cNvPr>
          <p:cNvCxnSpPr>
            <a:cxnSpLocks/>
            <a:endCxn id="240" idx="5"/>
          </p:cNvCxnSpPr>
          <p:nvPr/>
        </p:nvCxnSpPr>
        <p:spPr>
          <a:xfrm>
            <a:off x="523969" y="5020605"/>
            <a:ext cx="665086" cy="1598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C6A83E19-18AA-4D63-AE9B-78D667A9888D}"/>
              </a:ext>
            </a:extLst>
          </p:cNvPr>
          <p:cNvCxnSpPr>
            <a:cxnSpLocks/>
          </p:cNvCxnSpPr>
          <p:nvPr/>
        </p:nvCxnSpPr>
        <p:spPr>
          <a:xfrm flipV="1">
            <a:off x="9322355" y="4077196"/>
            <a:ext cx="500514" cy="870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E21478AD-3CAC-4B46-8D2E-21B786D7A468}"/>
              </a:ext>
            </a:extLst>
          </p:cNvPr>
          <p:cNvCxnSpPr>
            <a:cxnSpLocks/>
            <a:stCxn id="106" idx="3"/>
            <a:endCxn id="429" idx="2"/>
          </p:cNvCxnSpPr>
          <p:nvPr/>
        </p:nvCxnSpPr>
        <p:spPr>
          <a:xfrm>
            <a:off x="10351721" y="2172773"/>
            <a:ext cx="759080" cy="867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22154621-AB50-43D0-AD17-C9CF21EA5FD1}"/>
              </a:ext>
            </a:extLst>
          </p:cNvPr>
          <p:cNvCxnSpPr>
            <a:cxnSpLocks/>
            <a:stCxn id="106" idx="3"/>
            <a:endCxn id="324" idx="2"/>
          </p:cNvCxnSpPr>
          <p:nvPr/>
        </p:nvCxnSpPr>
        <p:spPr>
          <a:xfrm>
            <a:off x="10351721" y="2172773"/>
            <a:ext cx="759080" cy="406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AC1AB613-9B9B-45E8-A485-1EF292FF1CA8}"/>
              </a:ext>
            </a:extLst>
          </p:cNvPr>
          <p:cNvCxnSpPr>
            <a:cxnSpLocks/>
            <a:stCxn id="106" idx="3"/>
            <a:endCxn id="135" idx="2"/>
          </p:cNvCxnSpPr>
          <p:nvPr/>
        </p:nvCxnSpPr>
        <p:spPr>
          <a:xfrm flipV="1">
            <a:off x="10351721" y="1624450"/>
            <a:ext cx="607272" cy="54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타원 526">
            <a:extLst>
              <a:ext uri="{FF2B5EF4-FFF2-40B4-BE49-F238E27FC236}">
                <a16:creationId xmlns:a16="http://schemas.microsoft.com/office/drawing/2014/main" id="{F01EE730-29CF-4ECF-A35A-1EDB7639918D}"/>
              </a:ext>
            </a:extLst>
          </p:cNvPr>
          <p:cNvSpPr/>
          <p:nvPr/>
        </p:nvSpPr>
        <p:spPr>
          <a:xfrm>
            <a:off x="4139527" y="3261701"/>
            <a:ext cx="1019105" cy="495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게시글</a:t>
            </a:r>
            <a:endParaRPr lang="en-US" altLang="ko-KR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등록번호</a:t>
            </a:r>
            <a:endParaRPr lang="ko-KR" altLang="en-US" sz="1050" dirty="0"/>
          </a:p>
        </p:txBody>
      </p:sp>
      <p:cxnSp>
        <p:nvCxnSpPr>
          <p:cNvPr id="529" name="직선 연결선 528">
            <a:extLst>
              <a:ext uri="{FF2B5EF4-FFF2-40B4-BE49-F238E27FC236}">
                <a16:creationId xmlns:a16="http://schemas.microsoft.com/office/drawing/2014/main" id="{76C9B2DD-1726-4FE2-916C-4655EBA8DA11}"/>
              </a:ext>
            </a:extLst>
          </p:cNvPr>
          <p:cNvCxnSpPr>
            <a:cxnSpLocks/>
          </p:cNvCxnSpPr>
          <p:nvPr/>
        </p:nvCxnSpPr>
        <p:spPr>
          <a:xfrm>
            <a:off x="4350927" y="3670211"/>
            <a:ext cx="665086" cy="1598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직선 연결선 529">
            <a:extLst>
              <a:ext uri="{FF2B5EF4-FFF2-40B4-BE49-F238E27FC236}">
                <a16:creationId xmlns:a16="http://schemas.microsoft.com/office/drawing/2014/main" id="{8A9ECEAA-963F-4562-801F-E0C0FFE5A4E6}"/>
              </a:ext>
            </a:extLst>
          </p:cNvPr>
          <p:cNvCxnSpPr>
            <a:cxnSpLocks/>
            <a:stCxn id="20" idx="2"/>
            <a:endCxn id="527" idx="0"/>
          </p:cNvCxnSpPr>
          <p:nvPr/>
        </p:nvCxnSpPr>
        <p:spPr>
          <a:xfrm>
            <a:off x="3290216" y="2843396"/>
            <a:ext cx="1358864" cy="418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:a16="http://schemas.microsoft.com/office/drawing/2014/main" id="{D2437D52-2DC0-4319-BD3B-9B36087DEE0B}"/>
              </a:ext>
            </a:extLst>
          </p:cNvPr>
          <p:cNvSpPr/>
          <p:nvPr/>
        </p:nvSpPr>
        <p:spPr>
          <a:xfrm>
            <a:off x="2656481" y="676490"/>
            <a:ext cx="662607" cy="36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수량</a:t>
            </a:r>
            <a:endParaRPr lang="ko-KR" altLang="en-US" sz="1050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5264C60-18F4-42C3-93EC-F1C2DADC88EF}"/>
              </a:ext>
            </a:extLst>
          </p:cNvPr>
          <p:cNvSpPr/>
          <p:nvPr/>
        </p:nvSpPr>
        <p:spPr>
          <a:xfrm>
            <a:off x="4721519" y="997394"/>
            <a:ext cx="1016186" cy="28912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결제금액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181C71F0-83A4-41DB-BD6B-F753F11ACF16}"/>
              </a:ext>
            </a:extLst>
          </p:cNvPr>
          <p:cNvSpPr/>
          <p:nvPr/>
        </p:nvSpPr>
        <p:spPr>
          <a:xfrm>
            <a:off x="290169" y="2892935"/>
            <a:ext cx="806488" cy="359451"/>
          </a:xfrm>
          <a:prstGeom prst="rect">
            <a:avLst/>
          </a:prstGeom>
          <a:noFill/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</a:t>
            </a:r>
          </a:p>
        </p:txBody>
      </p:sp>
      <p:sp>
        <p:nvSpPr>
          <p:cNvPr id="277" name="순서도: 판단 276">
            <a:extLst>
              <a:ext uri="{FF2B5EF4-FFF2-40B4-BE49-F238E27FC236}">
                <a16:creationId xmlns:a16="http://schemas.microsoft.com/office/drawing/2014/main" id="{0B80079E-5B46-4E8E-83A2-D78ABAFB20C1}"/>
              </a:ext>
            </a:extLst>
          </p:cNvPr>
          <p:cNvSpPr/>
          <p:nvPr/>
        </p:nvSpPr>
        <p:spPr>
          <a:xfrm>
            <a:off x="1468603" y="2410196"/>
            <a:ext cx="1007385" cy="497082"/>
          </a:xfrm>
          <a:prstGeom prst="flowChartDecision">
            <a:avLst/>
          </a:prstGeom>
          <a:noFill/>
          <a:ln w="412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작성하다</a:t>
            </a:r>
          </a:p>
        </p:txBody>
      </p: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71F83CA6-5D19-4472-A608-D4208730ABBB}"/>
              </a:ext>
            </a:extLst>
          </p:cNvPr>
          <p:cNvCxnSpPr>
            <a:cxnSpLocks/>
            <a:stCxn id="233" idx="3"/>
            <a:endCxn id="277" idx="1"/>
          </p:cNvCxnSpPr>
          <p:nvPr/>
        </p:nvCxnSpPr>
        <p:spPr>
          <a:xfrm flipV="1">
            <a:off x="1096657" y="2658737"/>
            <a:ext cx="371946" cy="413924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ECAE8180-2E7F-4AF3-9875-580DF4C29882}"/>
              </a:ext>
            </a:extLst>
          </p:cNvPr>
          <p:cNvCxnSpPr>
            <a:cxnSpLocks/>
            <a:stCxn id="277" idx="3"/>
            <a:endCxn id="20" idx="1"/>
          </p:cNvCxnSpPr>
          <p:nvPr/>
        </p:nvCxnSpPr>
        <p:spPr>
          <a:xfrm>
            <a:off x="2475988" y="2658737"/>
            <a:ext cx="410984" cy="4934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1EABA1D8-7761-4250-9618-A1D25BD20763}"/>
              </a:ext>
            </a:extLst>
          </p:cNvPr>
          <p:cNvSpPr txBox="1"/>
          <p:nvPr/>
        </p:nvSpPr>
        <p:spPr>
          <a:xfrm>
            <a:off x="1268829" y="2925480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752A116C-EF98-4F5A-8960-F9596CDC37EE}"/>
              </a:ext>
            </a:extLst>
          </p:cNvPr>
          <p:cNvSpPr txBox="1"/>
          <p:nvPr/>
        </p:nvSpPr>
        <p:spPr>
          <a:xfrm>
            <a:off x="2548463" y="2369012"/>
            <a:ext cx="3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86577CD6-AB29-40DA-831B-CD448033611E}"/>
              </a:ext>
            </a:extLst>
          </p:cNvPr>
          <p:cNvSpPr/>
          <p:nvPr/>
        </p:nvSpPr>
        <p:spPr>
          <a:xfrm>
            <a:off x="72048" y="2129604"/>
            <a:ext cx="662607" cy="36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내용</a:t>
            </a:r>
            <a:endParaRPr lang="ko-KR" altLang="en-US" sz="1050" dirty="0"/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886B9C56-702A-45A3-ACE6-A80A5506A85E}"/>
              </a:ext>
            </a:extLst>
          </p:cNvPr>
          <p:cNvCxnSpPr>
            <a:cxnSpLocks/>
            <a:stCxn id="179" idx="5"/>
            <a:endCxn id="146" idx="0"/>
          </p:cNvCxnSpPr>
          <p:nvPr/>
        </p:nvCxnSpPr>
        <p:spPr>
          <a:xfrm>
            <a:off x="3222051" y="986811"/>
            <a:ext cx="692980" cy="58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F138EFFD-1139-4BD2-821A-1B82DEDCD60E}"/>
              </a:ext>
            </a:extLst>
          </p:cNvPr>
          <p:cNvCxnSpPr>
            <a:cxnSpLocks/>
            <a:stCxn id="180" idx="3"/>
            <a:endCxn id="146" idx="0"/>
          </p:cNvCxnSpPr>
          <p:nvPr/>
        </p:nvCxnSpPr>
        <p:spPr>
          <a:xfrm flipH="1">
            <a:off x="3915031" y="1244179"/>
            <a:ext cx="955305" cy="3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타원 332">
            <a:extLst>
              <a:ext uri="{FF2B5EF4-FFF2-40B4-BE49-F238E27FC236}">
                <a16:creationId xmlns:a16="http://schemas.microsoft.com/office/drawing/2014/main" id="{A9AED20E-7675-4F63-8370-A31CCD44ADC2}"/>
              </a:ext>
            </a:extLst>
          </p:cNvPr>
          <p:cNvSpPr/>
          <p:nvPr/>
        </p:nvSpPr>
        <p:spPr>
          <a:xfrm>
            <a:off x="1092615" y="3846628"/>
            <a:ext cx="1016186" cy="376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댓글번호</a:t>
            </a:r>
            <a:endParaRPr lang="ko-KR" altLang="en-US" sz="1050" dirty="0"/>
          </a:p>
        </p:txBody>
      </p: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924FD9AA-E4F6-4590-BDDC-57D78763B9E6}"/>
              </a:ext>
            </a:extLst>
          </p:cNvPr>
          <p:cNvCxnSpPr>
            <a:cxnSpLocks/>
            <a:stCxn id="233" idx="2"/>
            <a:endCxn id="333" idx="1"/>
          </p:cNvCxnSpPr>
          <p:nvPr/>
        </p:nvCxnSpPr>
        <p:spPr>
          <a:xfrm>
            <a:off x="693413" y="3252386"/>
            <a:ext cx="548019" cy="649452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B0A622BB-5B77-4A7B-874C-60E656BB4548}"/>
              </a:ext>
            </a:extLst>
          </p:cNvPr>
          <p:cNvCxnSpPr>
            <a:cxnSpLocks/>
            <a:stCxn id="309" idx="4"/>
            <a:endCxn id="233" idx="0"/>
          </p:cNvCxnSpPr>
          <p:nvPr/>
        </p:nvCxnSpPr>
        <p:spPr>
          <a:xfrm>
            <a:off x="403352" y="2493168"/>
            <a:ext cx="290061" cy="399767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BD3991E-BAAC-4F70-A6DE-CA39500AF8CD}"/>
              </a:ext>
            </a:extLst>
          </p:cNvPr>
          <p:cNvCxnSpPr>
            <a:cxnSpLocks/>
          </p:cNvCxnSpPr>
          <p:nvPr/>
        </p:nvCxnSpPr>
        <p:spPr>
          <a:xfrm>
            <a:off x="1299254" y="4118260"/>
            <a:ext cx="665086" cy="1598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0E545B49-7BD5-4E67-AA2C-6E0BD8EFE660}"/>
              </a:ext>
            </a:extLst>
          </p:cNvPr>
          <p:cNvSpPr/>
          <p:nvPr/>
        </p:nvSpPr>
        <p:spPr>
          <a:xfrm>
            <a:off x="31048" y="3886543"/>
            <a:ext cx="1007385" cy="471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작성자 </a:t>
            </a:r>
            <a:r>
              <a:rPr lang="en-US" altLang="ko-K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ko-KR" altLang="en-US" sz="1050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D3BD4A94-6EB3-4287-93D0-602077C5574F}"/>
              </a:ext>
            </a:extLst>
          </p:cNvPr>
          <p:cNvCxnSpPr>
            <a:cxnSpLocks/>
          </p:cNvCxnSpPr>
          <p:nvPr/>
        </p:nvCxnSpPr>
        <p:spPr>
          <a:xfrm>
            <a:off x="322725" y="4138802"/>
            <a:ext cx="440750" cy="331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9ED94F00-CAD9-42B4-845E-66E708A3D52F}"/>
              </a:ext>
            </a:extLst>
          </p:cNvPr>
          <p:cNvCxnSpPr>
            <a:cxnSpLocks/>
          </p:cNvCxnSpPr>
          <p:nvPr/>
        </p:nvCxnSpPr>
        <p:spPr>
          <a:xfrm flipV="1">
            <a:off x="436431" y="4286310"/>
            <a:ext cx="191604" cy="3192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0E5C91DA-A6E5-46D5-95A8-35AF5A2F3C2A}"/>
              </a:ext>
            </a:extLst>
          </p:cNvPr>
          <p:cNvCxnSpPr>
            <a:cxnSpLocks/>
            <a:stCxn id="233" idx="2"/>
            <a:endCxn id="168" idx="0"/>
          </p:cNvCxnSpPr>
          <p:nvPr/>
        </p:nvCxnSpPr>
        <p:spPr>
          <a:xfrm flipH="1">
            <a:off x="534741" y="3252386"/>
            <a:ext cx="158672" cy="634157"/>
          </a:xfrm>
          <a:prstGeom prst="line">
            <a:avLst/>
          </a:prstGeom>
          <a:ln w="127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2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3CB37-DCED-4757-94FE-A61C1156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17" y="237804"/>
            <a:ext cx="4762404" cy="42195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ER-Win Physical Diagram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751FF-0AF2-431D-84D9-CA0CAC56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57" y="659757"/>
            <a:ext cx="9414686" cy="58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5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22BF4-BE34-4235-9B08-FE38620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370273"/>
            <a:ext cx="4699000" cy="27495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SQL </a:t>
            </a:r>
            <a:r>
              <a:rPr lang="ko-KR" altLang="en-US" sz="3600" dirty="0"/>
              <a:t>대표 질의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194B1-CF8A-4530-8A33-C0985122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02" y="1769697"/>
            <a:ext cx="7221396" cy="4243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96EDA-168C-4343-B4B8-7AFEE4FC20E5}"/>
              </a:ext>
            </a:extLst>
          </p:cNvPr>
          <p:cNvSpPr txBox="1"/>
          <p:nvPr/>
        </p:nvSpPr>
        <p:spPr>
          <a:xfrm>
            <a:off x="187960" y="976630"/>
            <a:ext cx="1125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용품 중에서 가장 많이 팔린 물건을 산 사람들 중 애완동물이 있는 사람</a:t>
            </a:r>
          </a:p>
        </p:txBody>
      </p:sp>
    </p:spTree>
    <p:extLst>
      <p:ext uri="{BB962C8B-B14F-4D97-AF65-F5344CB8AC3E}">
        <p14:creationId xmlns:p14="http://schemas.microsoft.com/office/powerpoint/2010/main" val="24815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22BF4-BE34-4235-9B08-FE38620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370273"/>
            <a:ext cx="4699000" cy="27495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SQL </a:t>
            </a:r>
            <a:r>
              <a:rPr lang="ko-KR" altLang="en-US" sz="3600" dirty="0"/>
              <a:t>대표 질의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96EDA-168C-4343-B4B8-7AFEE4FC20E5}"/>
              </a:ext>
            </a:extLst>
          </p:cNvPr>
          <p:cNvSpPr txBox="1"/>
          <p:nvPr/>
        </p:nvSpPr>
        <p:spPr>
          <a:xfrm>
            <a:off x="187960" y="976630"/>
            <a:ext cx="1125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애완동물이 </a:t>
            </a:r>
            <a:r>
              <a:rPr lang="en-US" altLang="ko-KR" sz="2400" dirty="0"/>
              <a:t>2</a:t>
            </a:r>
            <a:r>
              <a:rPr lang="ko-KR" altLang="en-US" sz="2400" dirty="0"/>
              <a:t>마리 </a:t>
            </a:r>
            <a:r>
              <a:rPr lang="ko-KR" altLang="en-US" sz="2400" dirty="0" err="1"/>
              <a:t>이상있는</a:t>
            </a:r>
            <a:r>
              <a:rPr lang="ko-KR" altLang="en-US" sz="2400" dirty="0"/>
              <a:t> 사람들 중에서 용품구매나 기부를 한 적이 있는 회원의 </a:t>
            </a:r>
            <a:r>
              <a:rPr lang="en-US" altLang="ko-KR" sz="2400" dirty="0"/>
              <a:t>ID</a:t>
            </a:r>
            <a:r>
              <a:rPr lang="ko-KR" altLang="en-US" sz="2400" dirty="0"/>
              <a:t>와 이름 검색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634898-BF45-4F28-A2CA-422FBEF1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85" y="1807626"/>
            <a:ext cx="6404431" cy="44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22BF4-BE34-4235-9B08-FE38620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370273"/>
            <a:ext cx="4699000" cy="27495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SQL </a:t>
            </a:r>
            <a:r>
              <a:rPr lang="ko-KR" altLang="en-US" sz="3600" dirty="0"/>
              <a:t>대표 질의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96EDA-168C-4343-B4B8-7AFEE4FC20E5}"/>
              </a:ext>
            </a:extLst>
          </p:cNvPr>
          <p:cNvSpPr txBox="1"/>
          <p:nvPr/>
        </p:nvSpPr>
        <p:spPr>
          <a:xfrm>
            <a:off x="187960" y="976630"/>
            <a:ext cx="1125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2019</a:t>
            </a:r>
            <a:r>
              <a:rPr lang="ko-KR" altLang="en-US" sz="2400" dirty="0"/>
              <a:t>년 </a:t>
            </a:r>
            <a:r>
              <a:rPr lang="en-US" altLang="ko-KR" sz="2400" dirty="0"/>
              <a:t>10</a:t>
            </a:r>
            <a:r>
              <a:rPr lang="ko-KR" altLang="en-US" sz="2400" dirty="0"/>
              <a:t>월부터 </a:t>
            </a:r>
            <a:r>
              <a:rPr lang="en-US" altLang="ko-KR" sz="2400" dirty="0"/>
              <a:t>12</a:t>
            </a:r>
            <a:r>
              <a:rPr lang="ko-KR" altLang="en-US" sz="2400" dirty="0"/>
              <a:t>월 중 간식 용품을 구매한 사람들 중 기부금액이 가장 많은 </a:t>
            </a:r>
            <a:r>
              <a:rPr lang="en-US" altLang="ko-KR" sz="2400" dirty="0"/>
              <a:t>TOP5 </a:t>
            </a:r>
            <a:r>
              <a:rPr lang="ko-KR" altLang="en-US" sz="2400" dirty="0"/>
              <a:t>회원의 정보와  총 기부금액 검색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92011-5BE9-4BC2-8C93-3059FA544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27" y="2722812"/>
            <a:ext cx="11449745" cy="24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32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22BF4-BE34-4235-9B08-FE38620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370273"/>
            <a:ext cx="4699000" cy="27495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SQL </a:t>
            </a:r>
            <a:r>
              <a:rPr lang="ko-KR" altLang="en-US" sz="3600" dirty="0"/>
              <a:t>대표 질의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96EDA-168C-4343-B4B8-7AFEE4FC20E5}"/>
              </a:ext>
            </a:extLst>
          </p:cNvPr>
          <p:cNvSpPr txBox="1"/>
          <p:nvPr/>
        </p:nvSpPr>
        <p:spPr>
          <a:xfrm>
            <a:off x="187960" y="976630"/>
            <a:ext cx="1125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인천광역시에서 </a:t>
            </a:r>
            <a:r>
              <a:rPr lang="en-US" altLang="ko-KR" sz="2400" dirty="0"/>
              <a:t>"</a:t>
            </a:r>
            <a:r>
              <a:rPr lang="ko-KR" altLang="en-US" sz="2400" dirty="0"/>
              <a:t>친절한 상담에 만족합니다</a:t>
            </a:r>
            <a:r>
              <a:rPr lang="en-US" altLang="ko-KR" sz="2400" dirty="0"/>
              <a:t>."</a:t>
            </a:r>
            <a:r>
              <a:rPr lang="ko-KR" altLang="en-US" sz="2400" dirty="0"/>
              <a:t>의 상담후기가 가장 많은 수의사 </a:t>
            </a:r>
            <a:r>
              <a:rPr lang="en-US" altLang="ko-KR" sz="2400" dirty="0"/>
              <a:t>TOP 5</a:t>
            </a:r>
            <a:r>
              <a:rPr lang="ko-KR" altLang="en-US" sz="2400" dirty="0"/>
              <a:t>를 출력해주는 뷰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BE80C0-6584-4E6B-9224-CD23F26F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2960322"/>
            <a:ext cx="11043920" cy="18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8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22BF4-BE34-4235-9B08-FE38620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370273"/>
            <a:ext cx="4699000" cy="274955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SQL </a:t>
            </a:r>
            <a:r>
              <a:rPr lang="ko-KR" altLang="en-US" sz="3600" dirty="0"/>
              <a:t>대표 질의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96EDA-168C-4343-B4B8-7AFEE4FC20E5}"/>
              </a:ext>
            </a:extLst>
          </p:cNvPr>
          <p:cNvSpPr txBox="1"/>
          <p:nvPr/>
        </p:nvSpPr>
        <p:spPr>
          <a:xfrm>
            <a:off x="187960" y="976630"/>
            <a:ext cx="1125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특정 회원이 가장 많이 구매한 용품의 목적</a:t>
            </a:r>
            <a:r>
              <a:rPr lang="en-US" altLang="ko-KR" sz="2400" dirty="0"/>
              <a:t>(</a:t>
            </a:r>
            <a:r>
              <a:rPr lang="ko-KR" altLang="en-US" sz="2400" dirty="0"/>
              <a:t>분류</a:t>
            </a:r>
            <a:r>
              <a:rPr lang="en-US" altLang="ko-KR" sz="2400" dirty="0"/>
              <a:t>)</a:t>
            </a:r>
            <a:r>
              <a:rPr lang="ko-KR" altLang="en-US" sz="2400" dirty="0"/>
              <a:t>에서 전체회원의 구매횟수가 많은 용품의 이름과 가격을 순위를 매겨 나타내기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2B16C9-25D7-4D25-AEE8-83CF24AE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49" y="2310054"/>
            <a:ext cx="11418502" cy="311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1DF57B-CA78-4B96-8FA2-6CA7B9451AD7}"/>
              </a:ext>
            </a:extLst>
          </p:cNvPr>
          <p:cNvSpPr/>
          <p:nvPr/>
        </p:nvSpPr>
        <p:spPr>
          <a:xfrm>
            <a:off x="4295234" y="567123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28575"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4261520" y="531842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5703186" y="1030389"/>
            <a:ext cx="76174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945959" y="681523"/>
            <a:ext cx="30008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1</a:t>
            </a:r>
            <a:endParaRPr lang="ko-KR" altLang="en-US" sz="1600" dirty="0">
              <a:solidFill>
                <a:srgbClr val="3C3C3C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81700" y="70515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813DA55-1E0A-4AEA-95BA-7D39CBBB6B2B}"/>
              </a:ext>
            </a:extLst>
          </p:cNvPr>
          <p:cNvCxnSpPr/>
          <p:nvPr/>
        </p:nvCxnSpPr>
        <p:spPr>
          <a:xfrm>
            <a:off x="5981700" y="99471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7335587" y="982744"/>
            <a:ext cx="303615" cy="30361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4397502" y="124218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BF9F14-FE3B-44AA-A316-AF10280DC4A1}"/>
              </a:ext>
            </a:extLst>
          </p:cNvPr>
          <p:cNvSpPr txBox="1"/>
          <p:nvPr/>
        </p:nvSpPr>
        <p:spPr>
          <a:xfrm>
            <a:off x="3752947" y="2091710"/>
            <a:ext cx="33843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1.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주제선정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  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ea typeface="THE정고딕14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28874-61A8-401D-8C6E-E27275293F53}"/>
              </a:ext>
            </a:extLst>
          </p:cNvPr>
          <p:cNvSpPr txBox="1"/>
          <p:nvPr/>
        </p:nvSpPr>
        <p:spPr>
          <a:xfrm>
            <a:off x="3947810" y="2932050"/>
            <a:ext cx="398267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2.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요구 분석서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(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첨부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) 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ea typeface="THE정고딕14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53F7C-16A6-4045-B74C-371EC06EF73E}"/>
              </a:ext>
            </a:extLst>
          </p:cNvPr>
          <p:cNvSpPr txBox="1"/>
          <p:nvPr/>
        </p:nvSpPr>
        <p:spPr>
          <a:xfrm>
            <a:off x="4458294" y="4658060"/>
            <a:ext cx="33843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4. ER-Win Diagram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ea typeface="THE정고딕14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8D1B9-95E3-4267-A36E-6156365C7090}"/>
              </a:ext>
            </a:extLst>
          </p:cNvPr>
          <p:cNvSpPr txBox="1"/>
          <p:nvPr/>
        </p:nvSpPr>
        <p:spPr>
          <a:xfrm>
            <a:off x="4010998" y="3775313"/>
            <a:ext cx="33843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3. E-R Diagram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ea typeface="THE정고딕14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36F2B-BF02-4BAE-98C1-48DF44BCC11E}"/>
              </a:ext>
            </a:extLst>
          </p:cNvPr>
          <p:cNvSpPr txBox="1"/>
          <p:nvPr/>
        </p:nvSpPr>
        <p:spPr>
          <a:xfrm>
            <a:off x="3926572" y="5535223"/>
            <a:ext cx="33843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5. SQL </a:t>
            </a:r>
            <a:r>
              <a:rPr lang="ko-KR" altLang="en-US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THE정고딕140" pitchFamily="18" charset="-127"/>
              </a:rPr>
              <a:t>질의문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98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1DF57B-CA78-4B96-8FA2-6CA7B9451AD7}"/>
              </a:ext>
            </a:extLst>
          </p:cNvPr>
          <p:cNvSpPr/>
          <p:nvPr/>
        </p:nvSpPr>
        <p:spPr>
          <a:xfrm>
            <a:off x="4295234" y="567123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28575"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4261520" y="531842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803101" y="1030389"/>
            <a:ext cx="256192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반려동물에 대한 통계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945959" y="681523"/>
            <a:ext cx="30008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2</a:t>
            </a:r>
            <a:endParaRPr lang="ko-KR" altLang="en-US" sz="1600" dirty="0">
              <a:solidFill>
                <a:srgbClr val="3C3C3C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81700" y="70515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813DA55-1E0A-4AEA-95BA-7D39CBBB6B2B}"/>
              </a:ext>
            </a:extLst>
          </p:cNvPr>
          <p:cNvCxnSpPr/>
          <p:nvPr/>
        </p:nvCxnSpPr>
        <p:spPr>
          <a:xfrm>
            <a:off x="5981700" y="99471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7335587" y="982744"/>
            <a:ext cx="303615" cy="30361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4397502" y="124218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B396209-4DA4-4D35-A461-F70F4604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455" y="1735718"/>
            <a:ext cx="9599007" cy="50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1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1DF57B-CA78-4B96-8FA2-6CA7B9451AD7}"/>
              </a:ext>
            </a:extLst>
          </p:cNvPr>
          <p:cNvSpPr/>
          <p:nvPr/>
        </p:nvSpPr>
        <p:spPr>
          <a:xfrm>
            <a:off x="4295234" y="567123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28575"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4261520" y="531842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803101" y="1030389"/>
            <a:ext cx="256192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반려동물에 대한 통계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946760" y="681523"/>
            <a:ext cx="29848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3</a:t>
            </a:r>
            <a:endParaRPr lang="ko-KR" altLang="en-US" sz="1600" dirty="0">
              <a:solidFill>
                <a:srgbClr val="3C3C3C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81700" y="70515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813DA55-1E0A-4AEA-95BA-7D39CBBB6B2B}"/>
              </a:ext>
            </a:extLst>
          </p:cNvPr>
          <p:cNvCxnSpPr/>
          <p:nvPr/>
        </p:nvCxnSpPr>
        <p:spPr>
          <a:xfrm>
            <a:off x="5981700" y="99471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7335587" y="982744"/>
            <a:ext cx="303615" cy="30361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4397502" y="124218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2145C0-64CF-4BEB-B246-E35503F6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30" y="1984172"/>
            <a:ext cx="8142623" cy="42237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F4FFC9-F07C-441D-94EB-F3161D30D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9700" y="2407920"/>
            <a:ext cx="2971800" cy="37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6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9F0EBA-DDA1-472A-8CA5-DF2DFFA384B4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DAB72D-528C-4CC7-9F90-00511F5205E0}"/>
              </a:ext>
            </a:extLst>
          </p:cNvPr>
          <p:cNvSpPr/>
          <p:nvPr/>
        </p:nvSpPr>
        <p:spPr>
          <a:xfrm>
            <a:off x="4295234" y="567123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28575"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C3314A-3025-46B6-B695-6F562F93D2C8}"/>
              </a:ext>
            </a:extLst>
          </p:cNvPr>
          <p:cNvSpPr/>
          <p:nvPr/>
        </p:nvSpPr>
        <p:spPr>
          <a:xfrm>
            <a:off x="4261520" y="531842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55A6-6D30-4DCD-A321-47779460DEFA}"/>
              </a:ext>
            </a:extLst>
          </p:cNvPr>
          <p:cNvSpPr txBox="1"/>
          <p:nvPr/>
        </p:nvSpPr>
        <p:spPr>
          <a:xfrm>
            <a:off x="5225498" y="1030389"/>
            <a:ext cx="1717137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기능과 담당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98C71-C65A-4160-934C-1767554198C1}"/>
              </a:ext>
            </a:extLst>
          </p:cNvPr>
          <p:cNvSpPr txBox="1"/>
          <p:nvPr/>
        </p:nvSpPr>
        <p:spPr>
          <a:xfrm>
            <a:off x="5946760" y="681523"/>
            <a:ext cx="29848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4</a:t>
            </a:r>
            <a:endParaRPr lang="ko-KR" altLang="en-US" sz="1600" dirty="0">
              <a:solidFill>
                <a:srgbClr val="3C3C3C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F47EC5-03AD-426B-9049-F693907DD254}"/>
              </a:ext>
            </a:extLst>
          </p:cNvPr>
          <p:cNvCxnSpPr/>
          <p:nvPr/>
        </p:nvCxnSpPr>
        <p:spPr>
          <a:xfrm>
            <a:off x="5981700" y="70515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B7EE85-DC0E-4956-8443-170CD5C4CFC7}"/>
              </a:ext>
            </a:extLst>
          </p:cNvPr>
          <p:cNvCxnSpPr/>
          <p:nvPr/>
        </p:nvCxnSpPr>
        <p:spPr>
          <a:xfrm>
            <a:off x="5981700" y="99471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514327E-7664-48A1-BB13-D722FF1BB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7335587" y="982744"/>
            <a:ext cx="303615" cy="30361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DBDED7-27DC-404C-9B03-CF047DD1C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5395">
            <a:off x="4389416" y="320696"/>
            <a:ext cx="741975" cy="741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4F9B2-C402-4676-96DB-88384C0D2E62}"/>
              </a:ext>
            </a:extLst>
          </p:cNvPr>
          <p:cNvSpPr txBox="1"/>
          <p:nvPr/>
        </p:nvSpPr>
        <p:spPr>
          <a:xfrm>
            <a:off x="313664" y="1948495"/>
            <a:ext cx="115983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 기능</a:t>
            </a:r>
            <a:endParaRPr lang="en-US" altLang="ko-KR" sz="2400" dirty="0"/>
          </a:p>
          <a:p>
            <a:r>
              <a:rPr lang="ko-KR" altLang="en-US" sz="2000" dirty="0"/>
              <a:t>수의사와 회원의 상담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회원끼리의</a:t>
            </a:r>
            <a:r>
              <a:rPr lang="ko-KR" altLang="en-US" sz="2000" dirty="0"/>
              <a:t> 애완동물 분양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endParaRPr lang="en-US" altLang="ko-KR" sz="2400" dirty="0"/>
          </a:p>
          <a:p>
            <a:r>
              <a:rPr lang="ko-KR" altLang="en-US" sz="2400" dirty="0"/>
              <a:t>부가적 기능</a:t>
            </a:r>
            <a:endParaRPr lang="en-US" altLang="ko-KR" sz="2400" dirty="0"/>
          </a:p>
          <a:p>
            <a:r>
              <a:rPr lang="ko-KR" altLang="en-US" dirty="0"/>
              <a:t>보호단체에 기부 가능</a:t>
            </a:r>
            <a:r>
              <a:rPr lang="en-US" altLang="ko-KR" dirty="0"/>
              <a:t>, </a:t>
            </a:r>
            <a:r>
              <a:rPr lang="ko-KR" altLang="en-US" dirty="0"/>
              <a:t>애완동물 용품 구매</a:t>
            </a:r>
            <a:r>
              <a:rPr lang="en-US" altLang="ko-KR" dirty="0"/>
              <a:t>, </a:t>
            </a:r>
            <a:r>
              <a:rPr lang="ko-KR" altLang="en-US" dirty="0"/>
              <a:t>자유게시판을 통한 </a:t>
            </a:r>
            <a:r>
              <a:rPr lang="ko-KR" altLang="en-US" dirty="0" err="1"/>
              <a:t>회원끼리의</a:t>
            </a:r>
            <a:r>
              <a:rPr lang="ko-KR" altLang="en-US" dirty="0"/>
              <a:t> 커뮤니케이션</a:t>
            </a:r>
            <a:r>
              <a:rPr lang="en-US" altLang="ko-KR" dirty="0"/>
              <a:t> </a:t>
            </a:r>
            <a:r>
              <a:rPr lang="ko-KR" altLang="en-US" dirty="0"/>
              <a:t>활동</a:t>
            </a:r>
            <a:r>
              <a:rPr lang="en-US" altLang="ko-KR" dirty="0"/>
              <a:t> 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0623199-1FC2-4627-B5C5-106AF6E94962}"/>
              </a:ext>
            </a:extLst>
          </p:cNvPr>
          <p:cNvCxnSpPr>
            <a:cxnSpLocks/>
          </p:cNvCxnSpPr>
          <p:nvPr/>
        </p:nvCxnSpPr>
        <p:spPr>
          <a:xfrm>
            <a:off x="267403" y="2027016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95C310F-7681-4CD1-A817-86C4DA8664C2}"/>
              </a:ext>
            </a:extLst>
          </p:cNvPr>
          <p:cNvCxnSpPr>
            <a:cxnSpLocks/>
          </p:cNvCxnSpPr>
          <p:nvPr/>
        </p:nvCxnSpPr>
        <p:spPr>
          <a:xfrm>
            <a:off x="276267" y="3339909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C74CFB-A481-4550-B09E-E960B38EE4B8}"/>
              </a:ext>
            </a:extLst>
          </p:cNvPr>
          <p:cNvCxnSpPr>
            <a:cxnSpLocks/>
          </p:cNvCxnSpPr>
          <p:nvPr/>
        </p:nvCxnSpPr>
        <p:spPr>
          <a:xfrm>
            <a:off x="267403" y="4528916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93AC82-26BA-4040-9702-53257715111E}"/>
              </a:ext>
            </a:extLst>
          </p:cNvPr>
          <p:cNvSpPr txBox="1"/>
          <p:nvPr/>
        </p:nvSpPr>
        <p:spPr>
          <a:xfrm>
            <a:off x="313664" y="4528916"/>
            <a:ext cx="8432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역할 분담</a:t>
            </a:r>
            <a:endParaRPr lang="en-US" altLang="ko-KR" sz="2400" dirty="0"/>
          </a:p>
          <a:p>
            <a:r>
              <a:rPr lang="ko-KR" altLang="en-US" dirty="0"/>
              <a:t>공동 </a:t>
            </a:r>
            <a:r>
              <a:rPr lang="en-US" altLang="ko-KR" dirty="0"/>
              <a:t>: E-R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설계</a:t>
            </a:r>
            <a:r>
              <a:rPr lang="en-US" altLang="ko-KR" dirty="0"/>
              <a:t>, E-R win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데이터 생성</a:t>
            </a:r>
            <a:r>
              <a:rPr lang="en-US" altLang="ko-KR" dirty="0"/>
              <a:t>, ASP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 err="1"/>
              <a:t>석진웅</a:t>
            </a:r>
            <a:r>
              <a:rPr lang="en-US" altLang="ko-KR" dirty="0"/>
              <a:t>(12151570) : SQL </a:t>
            </a:r>
            <a:r>
              <a:rPr lang="ko-KR" altLang="en-US" dirty="0"/>
              <a:t>질의 담당</a:t>
            </a:r>
            <a:endParaRPr lang="en-US" altLang="ko-KR" dirty="0"/>
          </a:p>
          <a:p>
            <a:r>
              <a:rPr lang="ko-KR" altLang="en-US" dirty="0"/>
              <a:t>조성욱</a:t>
            </a:r>
            <a:r>
              <a:rPr lang="en-US" altLang="ko-KR" dirty="0"/>
              <a:t>(12151623) : HTML </a:t>
            </a:r>
            <a:r>
              <a:rPr lang="ko-KR" altLang="en-US" dirty="0"/>
              <a:t>설계 담당</a:t>
            </a:r>
          </a:p>
        </p:txBody>
      </p:sp>
    </p:spTree>
    <p:extLst>
      <p:ext uri="{BB962C8B-B14F-4D97-AF65-F5344CB8AC3E}">
        <p14:creationId xmlns:p14="http://schemas.microsoft.com/office/powerpoint/2010/main" val="3285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9F0EBA-DDA1-472A-8CA5-DF2DFFA384B4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DAB72D-528C-4CC7-9F90-00511F5205E0}"/>
              </a:ext>
            </a:extLst>
          </p:cNvPr>
          <p:cNvSpPr/>
          <p:nvPr/>
        </p:nvSpPr>
        <p:spPr>
          <a:xfrm>
            <a:off x="4295234" y="567123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28575"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C3314A-3025-46B6-B695-6F562F93D2C8}"/>
              </a:ext>
            </a:extLst>
          </p:cNvPr>
          <p:cNvSpPr/>
          <p:nvPr/>
        </p:nvSpPr>
        <p:spPr>
          <a:xfrm>
            <a:off x="4261520" y="531842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55A6-6D30-4DCD-A321-47779460DEFA}"/>
              </a:ext>
            </a:extLst>
          </p:cNvPr>
          <p:cNvSpPr txBox="1"/>
          <p:nvPr/>
        </p:nvSpPr>
        <p:spPr>
          <a:xfrm>
            <a:off x="5270382" y="1030389"/>
            <a:ext cx="162736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요구명세서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98C71-C65A-4160-934C-1767554198C1}"/>
              </a:ext>
            </a:extLst>
          </p:cNvPr>
          <p:cNvSpPr txBox="1"/>
          <p:nvPr/>
        </p:nvSpPr>
        <p:spPr>
          <a:xfrm>
            <a:off x="5946760" y="681523"/>
            <a:ext cx="29848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5</a:t>
            </a:r>
            <a:endParaRPr lang="ko-KR" altLang="en-US" sz="1600" dirty="0">
              <a:solidFill>
                <a:srgbClr val="3C3C3C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F47EC5-03AD-426B-9049-F693907DD254}"/>
              </a:ext>
            </a:extLst>
          </p:cNvPr>
          <p:cNvCxnSpPr/>
          <p:nvPr/>
        </p:nvCxnSpPr>
        <p:spPr>
          <a:xfrm>
            <a:off x="5981700" y="70515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B7EE85-DC0E-4956-8443-170CD5C4CFC7}"/>
              </a:ext>
            </a:extLst>
          </p:cNvPr>
          <p:cNvCxnSpPr/>
          <p:nvPr/>
        </p:nvCxnSpPr>
        <p:spPr>
          <a:xfrm>
            <a:off x="5981700" y="99471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514327E-7664-48A1-BB13-D722FF1BB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7335587" y="982744"/>
            <a:ext cx="303615" cy="30361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DBDED7-27DC-404C-9B03-CF047DD1C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5395">
            <a:off x="4389416" y="320696"/>
            <a:ext cx="741975" cy="741975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0623199-1FC2-4627-B5C5-106AF6E94962}"/>
              </a:ext>
            </a:extLst>
          </p:cNvPr>
          <p:cNvCxnSpPr>
            <a:cxnSpLocks/>
          </p:cNvCxnSpPr>
          <p:nvPr/>
        </p:nvCxnSpPr>
        <p:spPr>
          <a:xfrm>
            <a:off x="409643" y="1492054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93AC82-26BA-4040-9702-53257715111E}"/>
              </a:ext>
            </a:extLst>
          </p:cNvPr>
          <p:cNvSpPr txBox="1"/>
          <p:nvPr/>
        </p:nvSpPr>
        <p:spPr>
          <a:xfrm>
            <a:off x="507299" y="1303011"/>
            <a:ext cx="11211115" cy="5578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회원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회원은 </a:t>
            </a:r>
            <a:r>
              <a:rPr lang="en-US" altLang="ko-KR" dirty="0"/>
              <a:t>ID, </a:t>
            </a:r>
            <a:r>
              <a:rPr lang="ko-KR" altLang="ko-KR" dirty="0"/>
              <a:t>비밀번호</a:t>
            </a:r>
            <a:r>
              <a:rPr lang="en-US" altLang="ko-KR" dirty="0"/>
              <a:t>, </a:t>
            </a:r>
            <a:r>
              <a:rPr lang="ko-KR" altLang="ko-KR" dirty="0"/>
              <a:t>연락처</a:t>
            </a:r>
            <a:r>
              <a:rPr lang="en-US" altLang="ko-KR" dirty="0"/>
              <a:t>, </a:t>
            </a:r>
            <a:r>
              <a:rPr lang="ko-KR" altLang="ko-KR" dirty="0"/>
              <a:t>주소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회원번호를 갖는다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회원은 다수의 용품을 구매할 수 있으며 그 구매 내역에 대해 구매후기를 작성할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회원은 여러 자유게시물을 게시할 수 있으며 게시물을 검색하고 볼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회원은 한 게시물에 대한 여러 개의 댓글을 작성할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회원은 여러 명의 수의사와 상담할 수 있고 상담내용을 확인할 수 있으며</a:t>
            </a:r>
            <a:r>
              <a:rPr lang="en-US" altLang="ko-KR" dirty="0"/>
              <a:t>, </a:t>
            </a:r>
            <a:r>
              <a:rPr lang="ko-KR" altLang="ko-KR" dirty="0"/>
              <a:t>상담후기를 작성할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회원끼리 여러 애완동물을 분양하고 기를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회원은 자신이 키우는 애완동물 정보를 가입 후 등록할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회원들은 분양을 희망할 시</a:t>
            </a:r>
            <a:r>
              <a:rPr lang="en-US" altLang="ko-KR" dirty="0"/>
              <a:t>, </a:t>
            </a:r>
            <a:r>
              <a:rPr lang="ko-KR" altLang="ko-KR" dirty="0"/>
              <a:t>검색을 통해 현재 분양 가능한 애완동물의 정보와 그 동물을 분양하는 회원의 정보를 확인할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회원은 여러 보호단체에 기부할 수 있으며</a:t>
            </a:r>
            <a:r>
              <a:rPr lang="en-US" altLang="ko-KR" dirty="0"/>
              <a:t>, </a:t>
            </a:r>
            <a:r>
              <a:rPr lang="ko-KR" altLang="ko-KR" dirty="0"/>
              <a:t>기부내역을 확인할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회원끼리 분양이 이루어졌을 경우 회원들이 직접 애완동물 정보를 삭제 및 </a:t>
            </a:r>
            <a:r>
              <a:rPr lang="ko-KR" altLang="ko-KR" dirty="0" err="1"/>
              <a:t>등록해야한다</a:t>
            </a:r>
            <a:r>
              <a:rPr lang="en-US" altLang="ko-KR" dirty="0"/>
              <a:t>.(</a:t>
            </a:r>
            <a:r>
              <a:rPr lang="ko-KR" altLang="ko-KR" dirty="0"/>
              <a:t>중고나라 시스템 유사</a:t>
            </a:r>
            <a:r>
              <a:rPr lang="en-US" altLang="ko-KR" dirty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1385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9F0EBA-DDA1-472A-8CA5-DF2DFFA384B4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DAB72D-528C-4CC7-9F90-00511F5205E0}"/>
              </a:ext>
            </a:extLst>
          </p:cNvPr>
          <p:cNvSpPr/>
          <p:nvPr/>
        </p:nvSpPr>
        <p:spPr>
          <a:xfrm>
            <a:off x="4295234" y="567123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28575"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C3314A-3025-46B6-B695-6F562F93D2C8}"/>
              </a:ext>
            </a:extLst>
          </p:cNvPr>
          <p:cNvSpPr/>
          <p:nvPr/>
        </p:nvSpPr>
        <p:spPr>
          <a:xfrm>
            <a:off x="4261520" y="531842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55A6-6D30-4DCD-A321-47779460DEFA}"/>
              </a:ext>
            </a:extLst>
          </p:cNvPr>
          <p:cNvSpPr txBox="1"/>
          <p:nvPr/>
        </p:nvSpPr>
        <p:spPr>
          <a:xfrm>
            <a:off x="5270382" y="1030389"/>
            <a:ext cx="162736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요구명세서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98C71-C65A-4160-934C-1767554198C1}"/>
              </a:ext>
            </a:extLst>
          </p:cNvPr>
          <p:cNvSpPr txBox="1"/>
          <p:nvPr/>
        </p:nvSpPr>
        <p:spPr>
          <a:xfrm>
            <a:off x="5946760" y="681523"/>
            <a:ext cx="29848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5</a:t>
            </a:r>
            <a:endParaRPr lang="ko-KR" altLang="en-US" sz="1600" dirty="0">
              <a:solidFill>
                <a:srgbClr val="3C3C3C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F47EC5-03AD-426B-9049-F693907DD254}"/>
              </a:ext>
            </a:extLst>
          </p:cNvPr>
          <p:cNvCxnSpPr/>
          <p:nvPr/>
        </p:nvCxnSpPr>
        <p:spPr>
          <a:xfrm>
            <a:off x="5981700" y="70515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B7EE85-DC0E-4956-8443-170CD5C4CFC7}"/>
              </a:ext>
            </a:extLst>
          </p:cNvPr>
          <p:cNvCxnSpPr/>
          <p:nvPr/>
        </p:nvCxnSpPr>
        <p:spPr>
          <a:xfrm>
            <a:off x="5981700" y="99471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514327E-7664-48A1-BB13-D722FF1BB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7335587" y="982744"/>
            <a:ext cx="303615" cy="30361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DBDED7-27DC-404C-9B03-CF047DD1C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5395">
            <a:off x="4389416" y="320696"/>
            <a:ext cx="741975" cy="741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4F9B2-C402-4676-96DB-88384C0D2E62}"/>
              </a:ext>
            </a:extLst>
          </p:cNvPr>
          <p:cNvSpPr txBox="1"/>
          <p:nvPr/>
        </p:nvSpPr>
        <p:spPr>
          <a:xfrm>
            <a:off x="313664" y="1735718"/>
            <a:ext cx="11598385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용품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용품은 품번과 용품이름</a:t>
            </a:r>
            <a:r>
              <a:rPr lang="en-US" altLang="ko-KR" dirty="0"/>
              <a:t>, </a:t>
            </a:r>
            <a:r>
              <a:rPr lang="ko-KR" altLang="ko-KR" dirty="0"/>
              <a:t>가격</a:t>
            </a:r>
            <a:r>
              <a:rPr lang="en-US" altLang="ko-KR" dirty="0"/>
              <a:t>, </a:t>
            </a:r>
            <a:r>
              <a:rPr lang="ko-KR" altLang="ko-KR" dirty="0"/>
              <a:t>목적</a:t>
            </a:r>
            <a:r>
              <a:rPr lang="en-US" altLang="ko-KR" dirty="0"/>
              <a:t>(</a:t>
            </a:r>
            <a:r>
              <a:rPr lang="ko-KR" altLang="ko-KR" dirty="0"/>
              <a:t>분류</a:t>
            </a:r>
            <a:r>
              <a:rPr lang="en-US" altLang="ko-KR" dirty="0"/>
              <a:t>)</a:t>
            </a:r>
            <a:r>
              <a:rPr lang="ko-KR" altLang="ko-KR" dirty="0"/>
              <a:t>을 갖는다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용품은 여러 회원에게 구매될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0623199-1FC2-4627-B5C5-106AF6E94962}"/>
              </a:ext>
            </a:extLst>
          </p:cNvPr>
          <p:cNvCxnSpPr>
            <a:cxnSpLocks/>
          </p:cNvCxnSpPr>
          <p:nvPr/>
        </p:nvCxnSpPr>
        <p:spPr>
          <a:xfrm>
            <a:off x="267403" y="1901512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95C310F-7681-4CD1-A817-86C4DA8664C2}"/>
              </a:ext>
            </a:extLst>
          </p:cNvPr>
          <p:cNvCxnSpPr>
            <a:cxnSpLocks/>
          </p:cNvCxnSpPr>
          <p:nvPr/>
        </p:nvCxnSpPr>
        <p:spPr>
          <a:xfrm>
            <a:off x="267403" y="3429000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C74CFB-A481-4550-B09E-E960B38EE4B8}"/>
              </a:ext>
            </a:extLst>
          </p:cNvPr>
          <p:cNvCxnSpPr>
            <a:cxnSpLocks/>
          </p:cNvCxnSpPr>
          <p:nvPr/>
        </p:nvCxnSpPr>
        <p:spPr>
          <a:xfrm>
            <a:off x="267403" y="5317187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D85091-55F5-428A-A672-B5D7B48E96E5}"/>
              </a:ext>
            </a:extLst>
          </p:cNvPr>
          <p:cNvSpPr txBox="1"/>
          <p:nvPr/>
        </p:nvSpPr>
        <p:spPr>
          <a:xfrm>
            <a:off x="326212" y="3268826"/>
            <a:ext cx="11598385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수의사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수의사는 병원주소</a:t>
            </a:r>
            <a:r>
              <a:rPr lang="en-US" altLang="ko-KR" dirty="0"/>
              <a:t>, </a:t>
            </a:r>
            <a:r>
              <a:rPr lang="ko-KR" altLang="ko-KR" dirty="0"/>
              <a:t>의사번호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연락처를 가지고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수의사는 반려백과를 다수 작성할 수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수의사는 여러 회원들과 상담할 수 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6094F-034C-4967-B118-7BF639F47D47}"/>
              </a:ext>
            </a:extLst>
          </p:cNvPr>
          <p:cNvSpPr txBox="1"/>
          <p:nvPr/>
        </p:nvSpPr>
        <p:spPr>
          <a:xfrm>
            <a:off x="313663" y="5151393"/>
            <a:ext cx="11598385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애완동물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애완동물은 성별</a:t>
            </a:r>
            <a:r>
              <a:rPr lang="en-US" altLang="ko-KR" dirty="0"/>
              <a:t>, </a:t>
            </a:r>
            <a:r>
              <a:rPr lang="ko-KR" altLang="ko-KR" dirty="0"/>
              <a:t>동물 종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분양여부</a:t>
            </a:r>
            <a:r>
              <a:rPr lang="en-US" altLang="ko-KR" dirty="0"/>
              <a:t>, </a:t>
            </a:r>
            <a:r>
              <a:rPr lang="ko-KR" altLang="ko-KR" dirty="0"/>
              <a:t>등록번호를 가지고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애완동물은 한 명의 회원에게 길러집니다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3758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9F0EBA-DDA1-472A-8CA5-DF2DFFA384B4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DAB72D-528C-4CC7-9F90-00511F5205E0}"/>
              </a:ext>
            </a:extLst>
          </p:cNvPr>
          <p:cNvSpPr/>
          <p:nvPr/>
        </p:nvSpPr>
        <p:spPr>
          <a:xfrm>
            <a:off x="4295234" y="567123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28575"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C3314A-3025-46B6-B695-6F562F93D2C8}"/>
              </a:ext>
            </a:extLst>
          </p:cNvPr>
          <p:cNvSpPr/>
          <p:nvPr/>
        </p:nvSpPr>
        <p:spPr>
          <a:xfrm>
            <a:off x="4261520" y="531842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55A6-6D30-4DCD-A321-47779460DEFA}"/>
              </a:ext>
            </a:extLst>
          </p:cNvPr>
          <p:cNvSpPr txBox="1"/>
          <p:nvPr/>
        </p:nvSpPr>
        <p:spPr>
          <a:xfrm>
            <a:off x="5270382" y="1030389"/>
            <a:ext cx="162736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요구명세서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98C71-C65A-4160-934C-1767554198C1}"/>
              </a:ext>
            </a:extLst>
          </p:cNvPr>
          <p:cNvSpPr txBox="1"/>
          <p:nvPr/>
        </p:nvSpPr>
        <p:spPr>
          <a:xfrm>
            <a:off x="5946760" y="681523"/>
            <a:ext cx="29848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5</a:t>
            </a:r>
            <a:endParaRPr lang="ko-KR" altLang="en-US" sz="1600" dirty="0">
              <a:solidFill>
                <a:srgbClr val="3C3C3C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F47EC5-03AD-426B-9049-F693907DD254}"/>
              </a:ext>
            </a:extLst>
          </p:cNvPr>
          <p:cNvCxnSpPr/>
          <p:nvPr/>
        </p:nvCxnSpPr>
        <p:spPr>
          <a:xfrm>
            <a:off x="5981700" y="70515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B7EE85-DC0E-4956-8443-170CD5C4CFC7}"/>
              </a:ext>
            </a:extLst>
          </p:cNvPr>
          <p:cNvCxnSpPr/>
          <p:nvPr/>
        </p:nvCxnSpPr>
        <p:spPr>
          <a:xfrm>
            <a:off x="5981700" y="99471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514327E-7664-48A1-BB13-D722FF1BB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7335587" y="982744"/>
            <a:ext cx="303615" cy="30361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DBDED7-27DC-404C-9B03-CF047DD1C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5395">
            <a:off x="4389416" y="320696"/>
            <a:ext cx="741975" cy="741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4F9B2-C402-4676-96DB-88384C0D2E62}"/>
              </a:ext>
            </a:extLst>
          </p:cNvPr>
          <p:cNvSpPr txBox="1"/>
          <p:nvPr/>
        </p:nvSpPr>
        <p:spPr>
          <a:xfrm>
            <a:off x="313664" y="1735718"/>
            <a:ext cx="11598385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보호단체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보호단체는 단체명</a:t>
            </a:r>
            <a:r>
              <a:rPr lang="en-US" altLang="ko-KR" dirty="0"/>
              <a:t>, </a:t>
            </a:r>
            <a:r>
              <a:rPr lang="ko-KR" altLang="ko-KR" dirty="0"/>
              <a:t>단체번호</a:t>
            </a:r>
            <a:r>
              <a:rPr lang="en-US" altLang="ko-KR" dirty="0"/>
              <a:t>, </a:t>
            </a:r>
            <a:r>
              <a:rPr lang="ko-KR" altLang="ko-KR" dirty="0"/>
              <a:t>연락처</a:t>
            </a:r>
            <a:r>
              <a:rPr lang="en-US" altLang="ko-KR" dirty="0"/>
              <a:t>, </a:t>
            </a:r>
            <a:r>
              <a:rPr lang="ko-KR" altLang="ko-KR" dirty="0"/>
              <a:t>단체주소를 가지고 있습니다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각 보호단체는 여러 회원들로부터 기부를 받을 수 있습니다</a:t>
            </a:r>
            <a:r>
              <a:rPr lang="en-US" altLang="ko-KR" dirty="0"/>
              <a:t>.(</a:t>
            </a:r>
            <a:r>
              <a:rPr lang="ko-KR" altLang="ko-KR" dirty="0"/>
              <a:t>기부금액 선택</a:t>
            </a:r>
            <a:r>
              <a:rPr lang="en-US" altLang="ko-KR" dirty="0"/>
              <a:t>)</a:t>
            </a:r>
            <a:endParaRPr lang="ko-KR" altLang="ko-KR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0623199-1FC2-4627-B5C5-106AF6E94962}"/>
              </a:ext>
            </a:extLst>
          </p:cNvPr>
          <p:cNvCxnSpPr>
            <a:cxnSpLocks/>
          </p:cNvCxnSpPr>
          <p:nvPr/>
        </p:nvCxnSpPr>
        <p:spPr>
          <a:xfrm>
            <a:off x="267403" y="1901512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95C310F-7681-4CD1-A817-86C4DA8664C2}"/>
              </a:ext>
            </a:extLst>
          </p:cNvPr>
          <p:cNvCxnSpPr>
            <a:cxnSpLocks/>
          </p:cNvCxnSpPr>
          <p:nvPr/>
        </p:nvCxnSpPr>
        <p:spPr>
          <a:xfrm>
            <a:off x="267403" y="3429000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C74CFB-A481-4550-B09E-E960B38EE4B8}"/>
              </a:ext>
            </a:extLst>
          </p:cNvPr>
          <p:cNvCxnSpPr>
            <a:cxnSpLocks/>
          </p:cNvCxnSpPr>
          <p:nvPr/>
        </p:nvCxnSpPr>
        <p:spPr>
          <a:xfrm>
            <a:off x="267403" y="5317187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D85091-55F5-428A-A672-B5D7B48E96E5}"/>
              </a:ext>
            </a:extLst>
          </p:cNvPr>
          <p:cNvSpPr txBox="1"/>
          <p:nvPr/>
        </p:nvSpPr>
        <p:spPr>
          <a:xfrm>
            <a:off x="326212" y="3268826"/>
            <a:ext cx="11598385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반려백과</a:t>
            </a:r>
            <a:r>
              <a:rPr lang="en-US" altLang="ko-KR" sz="2400" dirty="0"/>
              <a:t>(WEAK)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반려백과는 애완동물의 흥미로운 정보들을 기록하는 백과사전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반려백과는 백과등록번호</a:t>
            </a:r>
            <a:r>
              <a:rPr lang="en-US" altLang="ko-KR" dirty="0"/>
              <a:t>, </a:t>
            </a:r>
            <a:r>
              <a:rPr lang="ko-KR" altLang="ko-KR" dirty="0"/>
              <a:t>내용</a:t>
            </a:r>
            <a:r>
              <a:rPr lang="en-US" altLang="ko-KR" dirty="0"/>
              <a:t>, </a:t>
            </a:r>
            <a:r>
              <a:rPr lang="ko-KR" altLang="ko-KR" dirty="0"/>
              <a:t>제목을 갖는다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반려백과는 각각의 수의사에게 작성될 수 있습니다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6094F-034C-4967-B118-7BF639F47D47}"/>
              </a:ext>
            </a:extLst>
          </p:cNvPr>
          <p:cNvSpPr txBox="1"/>
          <p:nvPr/>
        </p:nvSpPr>
        <p:spPr>
          <a:xfrm>
            <a:off x="313663" y="5151393"/>
            <a:ext cx="11598385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자유게시물</a:t>
            </a:r>
            <a:r>
              <a:rPr lang="en-US" altLang="ko-KR" sz="2400" dirty="0"/>
              <a:t>(WEAK)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자유게시물은 등록번호</a:t>
            </a:r>
            <a:r>
              <a:rPr lang="en-US" altLang="ko-KR" dirty="0"/>
              <a:t>, </a:t>
            </a:r>
            <a:r>
              <a:rPr lang="ko-KR" altLang="ko-KR" dirty="0"/>
              <a:t>작성일</a:t>
            </a:r>
            <a:r>
              <a:rPr lang="en-US" altLang="ko-KR" dirty="0"/>
              <a:t>, </a:t>
            </a:r>
            <a:r>
              <a:rPr lang="ko-KR" altLang="ko-KR" dirty="0"/>
              <a:t>내용</a:t>
            </a:r>
            <a:r>
              <a:rPr lang="en-US" altLang="ko-KR" dirty="0"/>
              <a:t>, </a:t>
            </a:r>
            <a:r>
              <a:rPr lang="ko-KR" altLang="ko-KR" dirty="0"/>
              <a:t>제목을 갖는다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자유게시물은 회원만 이용할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1425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9F0EBA-DDA1-472A-8CA5-DF2DFFA384B4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DAB72D-528C-4CC7-9F90-00511F5205E0}"/>
              </a:ext>
            </a:extLst>
          </p:cNvPr>
          <p:cNvSpPr/>
          <p:nvPr/>
        </p:nvSpPr>
        <p:spPr>
          <a:xfrm>
            <a:off x="4295234" y="567123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724824"/>
          </a:solidFill>
          <a:ln w="28575"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C3314A-3025-46B6-B695-6F562F93D2C8}"/>
              </a:ext>
            </a:extLst>
          </p:cNvPr>
          <p:cNvSpPr/>
          <p:nvPr/>
        </p:nvSpPr>
        <p:spPr>
          <a:xfrm>
            <a:off x="4261520" y="531842"/>
            <a:ext cx="3635246" cy="1054195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55A6-6D30-4DCD-A321-47779460DEFA}"/>
              </a:ext>
            </a:extLst>
          </p:cNvPr>
          <p:cNvSpPr txBox="1"/>
          <p:nvPr/>
        </p:nvSpPr>
        <p:spPr>
          <a:xfrm>
            <a:off x="5270382" y="1030389"/>
            <a:ext cx="162736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요구명세서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98C71-C65A-4160-934C-1767554198C1}"/>
              </a:ext>
            </a:extLst>
          </p:cNvPr>
          <p:cNvSpPr txBox="1"/>
          <p:nvPr/>
        </p:nvSpPr>
        <p:spPr>
          <a:xfrm>
            <a:off x="5946760" y="681523"/>
            <a:ext cx="29848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3C3C3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5</a:t>
            </a:r>
            <a:endParaRPr lang="ko-KR" altLang="en-US" sz="1600" dirty="0">
              <a:solidFill>
                <a:srgbClr val="3C3C3C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F47EC5-03AD-426B-9049-F693907DD254}"/>
              </a:ext>
            </a:extLst>
          </p:cNvPr>
          <p:cNvCxnSpPr/>
          <p:nvPr/>
        </p:nvCxnSpPr>
        <p:spPr>
          <a:xfrm>
            <a:off x="5981700" y="70515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B7EE85-DC0E-4956-8443-170CD5C4CFC7}"/>
              </a:ext>
            </a:extLst>
          </p:cNvPr>
          <p:cNvCxnSpPr/>
          <p:nvPr/>
        </p:nvCxnSpPr>
        <p:spPr>
          <a:xfrm>
            <a:off x="5981700" y="994713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514327E-7664-48A1-BB13-D722FF1BB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7335587" y="982744"/>
            <a:ext cx="303615" cy="30361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DBDED7-27DC-404C-9B03-CF047DD1C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5395">
            <a:off x="4389416" y="320696"/>
            <a:ext cx="741975" cy="741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4F9B2-C402-4676-96DB-88384C0D2E62}"/>
              </a:ext>
            </a:extLst>
          </p:cNvPr>
          <p:cNvSpPr txBox="1"/>
          <p:nvPr/>
        </p:nvSpPr>
        <p:spPr>
          <a:xfrm>
            <a:off x="313664" y="1405985"/>
            <a:ext cx="11598385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댓글</a:t>
            </a:r>
            <a:r>
              <a:rPr lang="en-US" altLang="ko-KR" sz="2400" dirty="0"/>
              <a:t>(WEAK)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댓글은 작성자 </a:t>
            </a:r>
            <a:r>
              <a:rPr lang="en-US" altLang="ko-KR" dirty="0"/>
              <a:t>ID, </a:t>
            </a:r>
            <a:r>
              <a:rPr lang="ko-KR" altLang="ko-KR" dirty="0"/>
              <a:t>댓글번호</a:t>
            </a:r>
            <a:r>
              <a:rPr lang="en-US" altLang="ko-KR" dirty="0"/>
              <a:t>, </a:t>
            </a:r>
            <a:r>
              <a:rPr lang="ko-KR" altLang="ko-KR" dirty="0"/>
              <a:t>내용을 갖는다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한 게시물에 대해 여러 댓글이 작성될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0623199-1FC2-4627-B5C5-106AF6E94962}"/>
              </a:ext>
            </a:extLst>
          </p:cNvPr>
          <p:cNvCxnSpPr>
            <a:cxnSpLocks/>
          </p:cNvCxnSpPr>
          <p:nvPr/>
        </p:nvCxnSpPr>
        <p:spPr>
          <a:xfrm>
            <a:off x="267403" y="1621318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95C310F-7681-4CD1-A817-86C4DA8664C2}"/>
              </a:ext>
            </a:extLst>
          </p:cNvPr>
          <p:cNvCxnSpPr>
            <a:cxnSpLocks/>
          </p:cNvCxnSpPr>
          <p:nvPr/>
        </p:nvCxnSpPr>
        <p:spPr>
          <a:xfrm>
            <a:off x="267403" y="3059742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C74CFB-A481-4550-B09E-E960B38EE4B8}"/>
              </a:ext>
            </a:extLst>
          </p:cNvPr>
          <p:cNvCxnSpPr>
            <a:cxnSpLocks/>
          </p:cNvCxnSpPr>
          <p:nvPr/>
        </p:nvCxnSpPr>
        <p:spPr>
          <a:xfrm>
            <a:off x="267403" y="4263592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D85091-55F5-428A-A672-B5D7B48E96E5}"/>
              </a:ext>
            </a:extLst>
          </p:cNvPr>
          <p:cNvSpPr txBox="1"/>
          <p:nvPr/>
        </p:nvSpPr>
        <p:spPr>
          <a:xfrm>
            <a:off x="313664" y="2924855"/>
            <a:ext cx="11598385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구매</a:t>
            </a:r>
            <a:r>
              <a:rPr lang="en-US" altLang="ko-KR" sz="2400" dirty="0"/>
              <a:t>(WEAK)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구매는 수량</a:t>
            </a:r>
            <a:r>
              <a:rPr lang="en-US" altLang="ko-KR" dirty="0"/>
              <a:t>, </a:t>
            </a:r>
            <a:r>
              <a:rPr lang="ko-KR" altLang="ko-KR" dirty="0"/>
              <a:t>후기</a:t>
            </a:r>
            <a:r>
              <a:rPr lang="en-US" altLang="ko-KR" dirty="0"/>
              <a:t>, </a:t>
            </a:r>
            <a:r>
              <a:rPr lang="ko-KR" altLang="ko-KR" dirty="0"/>
              <a:t>구매날짜</a:t>
            </a:r>
            <a:r>
              <a:rPr lang="en-US" altLang="ko-KR" dirty="0"/>
              <a:t>, </a:t>
            </a:r>
            <a:r>
              <a:rPr lang="ko-KR" altLang="ko-KR" dirty="0"/>
              <a:t>구매번호</a:t>
            </a:r>
            <a:r>
              <a:rPr lang="en-US" altLang="ko-KR" dirty="0"/>
              <a:t>, </a:t>
            </a:r>
            <a:r>
              <a:rPr lang="ko-KR" altLang="ko-KR" dirty="0"/>
              <a:t>결제금액을 갖는다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6094F-034C-4967-B118-7BF639F47D47}"/>
              </a:ext>
            </a:extLst>
          </p:cNvPr>
          <p:cNvSpPr txBox="1"/>
          <p:nvPr/>
        </p:nvSpPr>
        <p:spPr>
          <a:xfrm>
            <a:off x="313664" y="4074977"/>
            <a:ext cx="11598385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상담</a:t>
            </a:r>
            <a:r>
              <a:rPr lang="en-US" altLang="ko-KR" sz="2400" dirty="0"/>
              <a:t>(WEAK)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ko-KR" dirty="0"/>
              <a:t>상담은 질문</a:t>
            </a:r>
            <a:r>
              <a:rPr lang="en-US" altLang="ko-KR" dirty="0"/>
              <a:t>, </a:t>
            </a:r>
            <a:r>
              <a:rPr lang="ko-KR" altLang="ko-KR" dirty="0"/>
              <a:t>상담일</a:t>
            </a:r>
            <a:r>
              <a:rPr lang="en-US" altLang="ko-KR" dirty="0"/>
              <a:t>, </a:t>
            </a:r>
            <a:r>
              <a:rPr lang="ko-KR" altLang="ko-KR" dirty="0"/>
              <a:t>답변</a:t>
            </a:r>
            <a:r>
              <a:rPr lang="en-US" altLang="ko-KR" dirty="0"/>
              <a:t>, </a:t>
            </a:r>
            <a:r>
              <a:rPr lang="ko-KR" altLang="ko-KR" dirty="0"/>
              <a:t>후기</a:t>
            </a:r>
            <a:r>
              <a:rPr lang="en-US" altLang="ko-KR" dirty="0"/>
              <a:t>, </a:t>
            </a:r>
            <a:r>
              <a:rPr lang="ko-KR" altLang="ko-KR" dirty="0"/>
              <a:t>상담번호를 갖는다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3F1AF-CFA4-4D34-9D9C-1EA3B84E909E}"/>
              </a:ext>
            </a:extLst>
          </p:cNvPr>
          <p:cNvSpPr txBox="1"/>
          <p:nvPr/>
        </p:nvSpPr>
        <p:spPr>
          <a:xfrm>
            <a:off x="313664" y="5221790"/>
            <a:ext cx="11598385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기부</a:t>
            </a:r>
            <a:r>
              <a:rPr lang="en-US" altLang="ko-KR" sz="2400" dirty="0"/>
              <a:t>(WEAK)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기부는 기부날짜</a:t>
            </a:r>
            <a:r>
              <a:rPr lang="en-US" altLang="ko-KR" dirty="0"/>
              <a:t>, </a:t>
            </a:r>
            <a:r>
              <a:rPr lang="ko-KR" altLang="en-US" dirty="0"/>
              <a:t>기부금액</a:t>
            </a:r>
            <a:r>
              <a:rPr lang="en-US" altLang="ko-KR" dirty="0"/>
              <a:t>, </a:t>
            </a:r>
            <a:r>
              <a:rPr lang="ko-KR" altLang="en-US" dirty="0"/>
              <a:t>기부번호를 갖는다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AB2A41-5851-470C-9BA1-185377EF7A37}"/>
              </a:ext>
            </a:extLst>
          </p:cNvPr>
          <p:cNvCxnSpPr>
            <a:cxnSpLocks/>
          </p:cNvCxnSpPr>
          <p:nvPr/>
        </p:nvCxnSpPr>
        <p:spPr>
          <a:xfrm>
            <a:off x="267403" y="5410405"/>
            <a:ext cx="0" cy="546100"/>
          </a:xfrm>
          <a:prstGeom prst="line">
            <a:avLst/>
          </a:prstGeom>
          <a:ln w="76200">
            <a:solidFill>
              <a:srgbClr val="F14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22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698</Words>
  <Application>Microsoft Office PowerPoint</Application>
  <PresentationFormat>와이드스크린</PresentationFormat>
  <Paragraphs>194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1훈검정고무신 R</vt:lpstr>
      <vt:lpstr>KoPub돋움체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정규화 레벨</vt:lpstr>
      <vt:lpstr>정규화 레벨</vt:lpstr>
      <vt:lpstr>정규화 레벨</vt:lpstr>
      <vt:lpstr>PowerPoint 프레젠테이션</vt:lpstr>
      <vt:lpstr>ER-Win Physical Diagram</vt:lpstr>
      <vt:lpstr>SQL 대표 질의</vt:lpstr>
      <vt:lpstr>SQL 대표 질의</vt:lpstr>
      <vt:lpstr>SQL 대표 질의</vt:lpstr>
      <vt:lpstr>SQL 대표 질의</vt:lpstr>
      <vt:lpstr>SQL 대표 질의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성욱 조</dc:creator>
  <cp:lastModifiedBy>seok jinwoong</cp:lastModifiedBy>
  <cp:revision>91</cp:revision>
  <dcterms:created xsi:type="dcterms:W3CDTF">2019-11-20T11:52:05Z</dcterms:created>
  <dcterms:modified xsi:type="dcterms:W3CDTF">2019-12-22T17:26:59Z</dcterms:modified>
</cp:coreProperties>
</file>