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AD871-A1E8-366E-5C2F-C9F603A1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2A0A1-2522-5F28-6A41-6652430A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37148-D238-FF09-8965-CD656BA1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8B205-E97D-D5A3-C23A-4EB96A0A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D4608-EA5B-82E2-AD33-11E6290D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D50D4-9B29-EAD6-A373-EF110604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2AD36-525F-D503-77F3-E6BF314A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8BF1B-E4C2-5D63-FB98-E417C37E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AA938-9488-8A36-7A26-7B267567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9C46D-E6AA-C75C-3C3F-C03F7247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0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358507-F709-1C01-16F9-6ED048B17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53F116-10AC-0DD1-EF7C-EECB15BE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7904A-1AED-6A18-D775-1B328EBC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52C58-B29B-888E-0BD6-4144021D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FB4B6-4496-6DDC-3EE3-EEC565F0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9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5F40F-93A4-5C07-ADC4-03439947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466-B262-D50D-BC96-9630AC68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EF9BE-6252-F35E-20AD-2C312B9F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D6993-2960-EECD-816B-DFC971D5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E1067-678D-CE52-3588-2B75CAA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93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25B47-137C-02A6-8E4E-23B1E501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02C5B-15A9-762C-E436-F6E29B4B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5E1412-D0B5-0CA4-548C-BEFC31AB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7F3EB-EDAB-2F16-EF24-E9418EE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ABBF1-A66E-B9EF-E412-F636FFE5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7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4D6D0-C822-42F7-B943-4BA77E2D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50B5B-4530-0461-D6A5-AABA72A5F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10A56-7D89-FDEB-5F94-452E07640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1C1A8-B719-4C65-9C3F-D86C91DB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29477-C500-B415-3C66-2298BB30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CC947-9331-6795-10B0-4968E2A1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F124-8CEF-8926-5C4F-35566143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A3860-8D97-11ED-592B-3A6C3070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49D2ED-3A06-079D-289A-D08CB369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C149D-D190-D7E1-607F-5B8DD35ED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56D7C7-80EC-74CA-0AD4-6DD3426BF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F1897-D541-6027-191E-A85678D5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D53868-B8CE-81DA-3A0C-569F4917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F168BA-5C47-A487-09D7-2A867330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4E50-2F03-F15D-64F6-037B65A7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74150-4F2A-4307-4FA2-748C571A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52F5EF-899C-2692-8A2B-6EB087A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260333-AAB8-EAD5-A398-AFDB841A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3838B3-28A5-C2B0-4640-BD305A5D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F6C185-4CEC-4520-1AEA-7E9D72DC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CADA0-934E-91D4-077D-01EDAF5B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9C3AD-DB2C-3DF9-349D-315102F7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E45AD-4F9C-00CA-55F3-27BD0D8F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37456-902C-D569-5887-2D71F9118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7F5C0-2105-93FC-1B7D-60D799C7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EAFC3-0B61-7CD9-E453-87CBC6EA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8F5C3F-1E7F-4A59-807B-6330A114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3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1342-FE9A-8B4F-70E6-8248A1FD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75ECC9-0EF3-AC5B-137A-46C0E5F8F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9190-9D29-3416-1F18-C1A225ED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C492B-9B1B-5F63-DABB-29B19705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A7DD5-C2D5-9306-CEF5-EF98E1D7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8CB80-0C01-5BCA-E158-C1B1B586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91EFA2-6E25-519B-CDA6-1AA53BBF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96D5A0-5008-DFA9-B7BD-9E555BAC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3F208-59E5-2F3E-B593-A72A038AA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42D15-5931-40F4-BB15-D9F78C5469CF}" type="datetimeFigureOut">
              <a:rPr lang="zh-CN" altLang="en-US" smtClean="0"/>
              <a:t>2022/7/12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57ABA-E290-B8CF-9C92-BC3E5D6D6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CABC1-D816-6069-8EA5-6695AAE0E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1ECB-6431-45FF-BABF-D141EB7F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5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388BC9-EAD4-E96E-201F-A5105506E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39"/>
          <a:stretch/>
        </p:blipFill>
        <p:spPr>
          <a:xfrm>
            <a:off x="1369544" y="920096"/>
            <a:ext cx="5433128" cy="179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4E89BA-C4AF-A56A-0D8E-7B625E62B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86"/>
          <a:stretch/>
        </p:blipFill>
        <p:spPr>
          <a:xfrm>
            <a:off x="1467450" y="2710796"/>
            <a:ext cx="5480884" cy="22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1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金鑫</dc:creator>
  <cp:lastModifiedBy>金鑫</cp:lastModifiedBy>
  <cp:revision>1</cp:revision>
  <dcterms:created xsi:type="dcterms:W3CDTF">2022-07-12T03:18:47Z</dcterms:created>
  <dcterms:modified xsi:type="dcterms:W3CDTF">2022-07-12T03:21:51Z</dcterms:modified>
</cp:coreProperties>
</file>