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45"/>
  </p:normalViewPr>
  <p:slideViewPr>
    <p:cSldViewPr snapToGrid="0" snapToObjects="1">
      <p:cViewPr varScale="1">
        <p:scale>
          <a:sx n="106" d="100"/>
          <a:sy n="106" d="100"/>
        </p:scale>
        <p:origin x="5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February 13,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February 13,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Jira Automation Using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Delete Jira Issue In Bulk From Rest Api Using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:12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reeform: Shape 19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5" name="Oval 19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6" name="Oval 19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7" name="Group 19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18" name="Freeform: Shape 19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Freeform: Shape 19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0" name="Oval 20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Oval 20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2" name="Rectangle 20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1900" dirty="0"/>
              <a:t>Delete Jira issue in bulk</a:t>
            </a: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endParaRPr lang="en-US" sz="1900" dirty="0"/>
          </a:p>
        </p:txBody>
      </p:sp>
      <p:sp>
        <p:nvSpPr>
          <p:cNvPr id="223" name="Oval 205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3" y="3803406"/>
            <a:ext cx="3565525" cy="228941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/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50572-D1E6-F547-856B-6C04760989D3}"/>
              </a:ext>
            </a:extLst>
          </p:cNvPr>
          <p:cNvSpPr txBox="1"/>
          <p:nvPr/>
        </p:nvSpPr>
        <p:spPr>
          <a:xfrm>
            <a:off x="736934" y="1899190"/>
            <a:ext cx="109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developer.atlassian.com</a:t>
            </a:r>
            <a:r>
              <a:rPr lang="en-GB" dirty="0"/>
              <a:t>/cloud/</a:t>
            </a:r>
            <a:r>
              <a:rPr lang="en-GB" dirty="0" err="1"/>
              <a:t>jira</a:t>
            </a:r>
            <a:r>
              <a:rPr lang="en-GB" dirty="0"/>
              <a:t>/platform/rest/v3/</a:t>
            </a:r>
            <a:r>
              <a:rPr lang="en-GB" dirty="0" err="1"/>
              <a:t>api</a:t>
            </a:r>
            <a:r>
              <a:rPr lang="en-GB" dirty="0"/>
              <a:t>-group-issues/#api-rest-api-3-issue-issueidorkey-delete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 fontScale="90000"/>
          </a:bodyPr>
          <a:lstStyle/>
          <a:p>
            <a: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Delete Jira issue in bulk</a:t>
            </a:r>
            <a:b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549275"/>
            <a:ext cx="4498976" cy="984885"/>
          </a:xfrm>
        </p:spPr>
        <p:txBody>
          <a:bodyPr vert="horz" wrap="square" lIns="0" tIns="0" rIns="0" bIns="0" rtlCol="0" anchor="ctr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kern="1200">
                <a:latin typeface="+mn-lt"/>
                <a:ea typeface="+mn-ea"/>
                <a:cs typeface="+mn-cs"/>
              </a:rPr>
              <a:t> 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3811C3D-78BE-1645-AABB-0DA8E6612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99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0376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72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Walbaum Display</vt:lpstr>
      <vt:lpstr>3DFloatVTI</vt:lpstr>
      <vt:lpstr>Jira Automation Using Python  Delete Jira Issue In Bulk From Rest Api Using Python  Tutorial :12</vt:lpstr>
      <vt:lpstr>Delete Jira issue in bulk         </vt:lpstr>
      <vt:lpstr>Delete Jira issue in bulk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Automation Using Python  Setup Jira &amp; Connect Rest Api  Tutorial :1</dc:title>
  <dc:creator>roni das</dc:creator>
  <cp:lastModifiedBy>roni das</cp:lastModifiedBy>
  <cp:revision>5</cp:revision>
  <dcterms:created xsi:type="dcterms:W3CDTF">2021-01-01T07:31:34Z</dcterms:created>
  <dcterms:modified xsi:type="dcterms:W3CDTF">2021-02-12T19:00:04Z</dcterms:modified>
</cp:coreProperties>
</file>