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45"/>
  </p:normalViewPr>
  <p:slideViewPr>
    <p:cSldViewPr snapToGrid="0" snapToObjects="1">
      <p:cViewPr varScale="1">
        <p:scale>
          <a:sx n="84" d="100"/>
          <a:sy n="84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Sunday, January 31,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Sunday, January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Sunday, January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Sunday, January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Sunday, January 31,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Sunday, January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Sunday, January 31,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Sunday, January 31,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Sunday, January 31,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Sunday, January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Sunday, January 31,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Sunday, January 31,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Jira Automation Using Python</a:t>
            </a:r>
            <a:br>
              <a:rPr lang="en-DE" sz="3000" dirty="0"/>
            </a:br>
            <a:r>
              <a:rPr lang="en-DE" sz="3000" dirty="0"/>
              <a:t>How To Delete Jira Issue Comment From Rest Api Using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:10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Doc Link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</a:t>
            </a:r>
            <a:r>
              <a:rPr lang="en-GB" dirty="0" err="1"/>
              <a:t>developer.atlassian.com</a:t>
            </a:r>
            <a:r>
              <a:rPr lang="en-GB" dirty="0"/>
              <a:t>/cloud/</a:t>
            </a:r>
            <a:r>
              <a:rPr lang="en-GB" dirty="0" err="1"/>
              <a:t>jira</a:t>
            </a:r>
            <a:r>
              <a:rPr lang="en-GB" dirty="0"/>
              <a:t>/platform/rest/v3/</a:t>
            </a:r>
            <a:r>
              <a:rPr lang="en-GB" dirty="0" err="1"/>
              <a:t>api</a:t>
            </a:r>
            <a:r>
              <a:rPr lang="en-GB" dirty="0"/>
              <a:t>-group-issue-comments/#api-rest-api-3-issue-issueidorkey-comment-id-delete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delete jira issue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575" y="549275"/>
            <a:ext cx="4498976" cy="984885"/>
          </a:xfrm>
        </p:spPr>
        <p:txBody>
          <a:bodyPr vert="horz" wrap="square" lIns="0" tIns="0" rIns="0" bIns="0" rtlCol="0" anchor="ctr">
            <a:norm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kern="1200">
                <a:latin typeface="+mn-lt"/>
                <a:ea typeface="+mn-ea"/>
                <a:cs typeface="+mn-cs"/>
              </a:rPr>
              <a:t>  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26A28632-A276-404D-AE6F-ED084CECEA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7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23AF7-5603-7440-80FB-D2158EA2DFAB}"/>
              </a:ext>
            </a:extLst>
          </p:cNvPr>
          <p:cNvSpPr txBox="1"/>
          <p:nvPr/>
        </p:nvSpPr>
        <p:spPr>
          <a:xfrm>
            <a:off x="2502568" y="29116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80B79-E2DD-7F4E-9AD4-C6DEF72A09FA}"/>
              </a:ext>
            </a:extLst>
          </p:cNvPr>
          <p:cNvSpPr txBox="1"/>
          <p:nvPr/>
        </p:nvSpPr>
        <p:spPr>
          <a:xfrm>
            <a:off x="1465385" y="17584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84626-FC6F-4E43-8C64-EBD990D3FAB7}"/>
              </a:ext>
            </a:extLst>
          </p:cNvPr>
          <p:cNvSpPr txBox="1"/>
          <p:nvPr/>
        </p:nvSpPr>
        <p:spPr>
          <a:xfrm>
            <a:off x="11094720" y="807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39922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52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Walbaum Display</vt:lpstr>
      <vt:lpstr>3DFloatVTI</vt:lpstr>
      <vt:lpstr>Jira Automation Using Python How To Delete Jira Issue Comment From Rest Api Using Python  Tutorial :10</vt:lpstr>
      <vt:lpstr>Api Doc Link</vt:lpstr>
      <vt:lpstr>How to delete jira issue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Automation Using Python Create Users In Jira From Rest Api Using Python  Tutorial :3</dc:title>
  <dc:creator>roni das</dc:creator>
  <cp:lastModifiedBy>roni das</cp:lastModifiedBy>
  <cp:revision>14</cp:revision>
  <dcterms:created xsi:type="dcterms:W3CDTF">2021-01-08T04:03:40Z</dcterms:created>
  <dcterms:modified xsi:type="dcterms:W3CDTF">2021-01-31T18:26:28Z</dcterms:modified>
</cp:coreProperties>
</file>