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106" d="100"/>
          <a:sy n="10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February 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February 5,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Create Jira Issue In Bulk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: Shape 19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19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19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7" name="Group 19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18" name="Freeform: Shape 19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Freeform: Shape 19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0" name="Oval 20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Oval 20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2" name="Rectangle 20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1900"/>
              <a:t>Create Jira issue in bulk</a:t>
            </a: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br>
              <a:rPr lang="en-US" sz="1900"/>
            </a:br>
            <a:endParaRPr lang="en-US" sz="19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4AB510-990A-BB43-BFFF-C5FC9224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4" y="1511974"/>
            <a:ext cx="6973888" cy="383563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223" name="Oval 205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61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Jira Automation Using Python  Create Jira Issue In Bulk From Rest Api Using Python  Tutorial :11</vt:lpstr>
      <vt:lpstr>Create Jira issue in bulk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 Setup Jira &amp; Connect Rest Api  Tutorial :1</dc:title>
  <dc:creator>roni das</dc:creator>
  <cp:lastModifiedBy>roni das</cp:lastModifiedBy>
  <cp:revision>3</cp:revision>
  <dcterms:created xsi:type="dcterms:W3CDTF">2021-01-01T07:31:34Z</dcterms:created>
  <dcterms:modified xsi:type="dcterms:W3CDTF">2021-02-05T18:55:23Z</dcterms:modified>
</cp:coreProperties>
</file>