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Get All Issue From Jira 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-group-issue-search/#api-rest-api-3-search-get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How to get all jira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 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E2F90B3-B24F-9D48-B3FC-1E5D4266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73" y="2083435"/>
            <a:ext cx="10120454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23AF7-5603-7440-80FB-D2158EA2DFAB}"/>
              </a:ext>
            </a:extLst>
          </p:cNvPr>
          <p:cNvSpPr txBox="1"/>
          <p:nvPr/>
        </p:nvSpPr>
        <p:spPr>
          <a:xfrm>
            <a:off x="2502568" y="2911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80B79-E2DD-7F4E-9AD4-C6DEF72A09FA}"/>
              </a:ext>
            </a:extLst>
          </p:cNvPr>
          <p:cNvSpPr txBox="1"/>
          <p:nvPr/>
        </p:nvSpPr>
        <p:spPr>
          <a:xfrm>
            <a:off x="1465385" y="1758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84626-FC6F-4E43-8C64-EBD990D3FAB7}"/>
              </a:ext>
            </a:extLst>
          </p:cNvPr>
          <p:cNvSpPr txBox="1"/>
          <p:nvPr/>
        </p:nvSpPr>
        <p:spPr>
          <a:xfrm>
            <a:off x="11094720" y="807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Get All Issue From Jira  Rest Api Using Python  Tutorial :8</vt:lpstr>
      <vt:lpstr>Api Doc Link</vt:lpstr>
      <vt:lpstr>How to get all jira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10</cp:revision>
  <dcterms:created xsi:type="dcterms:W3CDTF">2021-01-08T04:03:40Z</dcterms:created>
  <dcterms:modified xsi:type="dcterms:W3CDTF">2021-01-29T18:39:25Z</dcterms:modified>
</cp:coreProperties>
</file>