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February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February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Assign Jira Issue To User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8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2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Delete Jira issue in bulk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223" name="Oval 20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50572-D1E6-F547-856B-6C04760989D3}"/>
              </a:ext>
            </a:extLst>
          </p:cNvPr>
          <p:cNvSpPr txBox="1"/>
          <p:nvPr/>
        </p:nvSpPr>
        <p:spPr>
          <a:xfrm>
            <a:off x="736934" y="1899190"/>
            <a:ext cx="114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-group-issues/#api-rest-api-3-issue-issueidorkey-assignee-put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1200" dirty="0"/>
              <a:t>Assign</a:t>
            </a:r>
            <a:r>
              <a:rPr lang="en-US" sz="1200"/>
              <a:t> Jira issue </a:t>
            </a:r>
            <a:r>
              <a:rPr lang="en-US" sz="1200" dirty="0"/>
              <a:t>To User</a:t>
            </a: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br>
              <a:rPr lang="en-US" sz="1200"/>
            </a:br>
            <a:endParaRPr lang="en-US"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E3B1D3-D0F7-4E43-B448-E5178B75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8" y="2083435"/>
            <a:ext cx="11419703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37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Assign Jira Issue To User From Rest Api Using Python  Tutorial :13</vt:lpstr>
      <vt:lpstr>Delete Jira issue in bulk         </vt:lpstr>
      <vt:lpstr>Assign Jira issue To User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8</cp:revision>
  <dcterms:created xsi:type="dcterms:W3CDTF">2021-01-01T07:31:34Z</dcterms:created>
  <dcterms:modified xsi:type="dcterms:W3CDTF">2021-02-17T19:17:58Z</dcterms:modified>
</cp:coreProperties>
</file>