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March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March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Change Jira Issue Status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: Shape 19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Oval 19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19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7" name="Group 1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8" name="Freeform: Shape 19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Freeform: Shape 19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Oval 20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Oval 20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2" name="Rectangle 2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 dirty="0"/>
              <a:t>Delete Jira issue in bulk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sp>
        <p:nvSpPr>
          <p:cNvPr id="223" name="Oval 205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50572-D1E6-F547-856B-6C04760989D3}"/>
              </a:ext>
            </a:extLst>
          </p:cNvPr>
          <p:cNvSpPr txBox="1"/>
          <p:nvPr/>
        </p:nvSpPr>
        <p:spPr>
          <a:xfrm>
            <a:off x="324088" y="1653289"/>
            <a:ext cx="996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community.atlassian.com</a:t>
            </a:r>
            <a:r>
              <a:rPr lang="en-GB" dirty="0"/>
              <a:t>/t5/Jira-questions/JIRA-How-to-change-issue-status-via-rest/</a:t>
            </a:r>
            <a:r>
              <a:rPr lang="en-GB" dirty="0" err="1"/>
              <a:t>qaq</a:t>
            </a:r>
            <a:r>
              <a:rPr lang="en-GB" dirty="0"/>
              <a:t>-p/528133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1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FD2CD-1D22-6D48-99A5-914ABC879903}"/>
              </a:ext>
            </a:extLst>
          </p:cNvPr>
          <p:cNvSpPr txBox="1"/>
          <p:nvPr/>
        </p:nvSpPr>
        <p:spPr>
          <a:xfrm>
            <a:off x="1949116" y="397042"/>
            <a:ext cx="30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DE" dirty="0"/>
              <a:t>ow to change jira issue status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FDFF2A5-FB9A-AF45-B8AD-598540AE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244600"/>
            <a:ext cx="117221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037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 How To Change Jira Issue Status From Rest Api Using Python  Tutorial :15</vt:lpstr>
      <vt:lpstr>Delete Jira issue in bulk       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13</cp:revision>
  <dcterms:created xsi:type="dcterms:W3CDTF">2021-01-01T07:31:34Z</dcterms:created>
  <dcterms:modified xsi:type="dcterms:W3CDTF">2021-03-20T10:32:23Z</dcterms:modified>
</cp:coreProperties>
</file>