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February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February 27,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Assign Jira Issue To  Multiple Users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: Shape 1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1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1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7" name="Group 1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8" name="Freeform: Shape 1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: Shape 1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2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Oval 2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2" name="Rectangle 2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 dirty="0"/>
              <a:t>Delete Jira issue in bulk</a:t>
            </a: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sp>
        <p:nvSpPr>
          <p:cNvPr id="223" name="Oval 205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50572-D1E6-F547-856B-6C04760989D3}"/>
              </a:ext>
            </a:extLst>
          </p:cNvPr>
          <p:cNvSpPr txBox="1"/>
          <p:nvPr/>
        </p:nvSpPr>
        <p:spPr>
          <a:xfrm>
            <a:off x="736934" y="1899190"/>
            <a:ext cx="1147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-group-issues/#api-rest-api-3-issue-issueidorkey-assignee-put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1200" dirty="0"/>
              <a:t>Assign Jira issue To Multiple Users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/>
              <a:t>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42022F-E383-9142-BAFD-F844933B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869950"/>
            <a:ext cx="114173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037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74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 Assign Jira Issue To  Multiple Users From Rest Api Using Python  Tutorial :14</vt:lpstr>
      <vt:lpstr>Delete Jira issue in bulk         </vt:lpstr>
      <vt:lpstr>Assign Jira issue To Multiple Users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10</cp:revision>
  <dcterms:created xsi:type="dcterms:W3CDTF">2021-01-01T07:31:34Z</dcterms:created>
  <dcterms:modified xsi:type="dcterms:W3CDTF">2021-02-26T19:42:01Z</dcterms:modified>
</cp:coreProperties>
</file>