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Sniglet"/>
      <p:regular r:id="rId12"/>
    </p:embeddedFont>
    <p:embeddedFont>
      <p:font typeface="Comforta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-regular.fntdata"/><Relationship Id="rId12" Type="http://schemas.openxmlformats.org/officeDocument/2006/relationships/font" Target="fonts/Snigle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381E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-5589572">
            <a:off x="3681266" y="-1348401"/>
            <a:ext cx="10925468" cy="14399299"/>
          </a:xfrm>
          <a:custGeom>
            <a:rect b="b" l="l" r="r" t="t"/>
            <a:pathLst>
              <a:path extrusionOk="0" h="14399299" w="10925468">
                <a:moveTo>
                  <a:pt x="0" y="0"/>
                </a:moveTo>
                <a:lnTo>
                  <a:pt x="10925468" y="0"/>
                </a:lnTo>
                <a:lnTo>
                  <a:pt x="10925468" y="14399299"/>
                </a:lnTo>
                <a:lnTo>
                  <a:pt x="0" y="143992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3"/>
          <p:cNvSpPr txBox="1"/>
          <p:nvPr/>
        </p:nvSpPr>
        <p:spPr>
          <a:xfrm>
            <a:off x="3222576" y="3579143"/>
            <a:ext cx="11499900" cy="4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49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 Project Presentation</a:t>
            </a:r>
            <a:endParaRPr/>
          </a:p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493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476010" y="1657352"/>
            <a:ext cx="93360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11">
                <a:solidFill>
                  <a:srgbClr val="FFFFFF"/>
                </a:solidFill>
              </a:rPr>
              <a:t>Daily Task Tracker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-1658964" y="5163409"/>
            <a:ext cx="3313173" cy="3066191"/>
          </a:xfrm>
          <a:custGeom>
            <a:rect b="b" l="l" r="r" t="t"/>
            <a:pathLst>
              <a:path extrusionOk="0" h="3066191" w="3313173">
                <a:moveTo>
                  <a:pt x="0" y="0"/>
                </a:moveTo>
                <a:lnTo>
                  <a:pt x="3313173" y="0"/>
                </a:lnTo>
                <a:lnTo>
                  <a:pt x="3313173" y="3066191"/>
                </a:lnTo>
                <a:lnTo>
                  <a:pt x="0" y="30661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16633791" y="489698"/>
            <a:ext cx="3153255" cy="2918195"/>
          </a:xfrm>
          <a:custGeom>
            <a:rect b="b" l="l" r="r" t="t"/>
            <a:pathLst>
              <a:path extrusionOk="0" h="2918195" w="3153255">
                <a:moveTo>
                  <a:pt x="0" y="0"/>
                </a:moveTo>
                <a:lnTo>
                  <a:pt x="3153256" y="0"/>
                </a:lnTo>
                <a:lnTo>
                  <a:pt x="3153256" y="2918195"/>
                </a:lnTo>
                <a:lnTo>
                  <a:pt x="0" y="29181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3"/>
          <p:cNvSpPr txBox="1"/>
          <p:nvPr/>
        </p:nvSpPr>
        <p:spPr>
          <a:xfrm>
            <a:off x="4707450" y="8773650"/>
            <a:ext cx="88731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5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Made by:</a:t>
            </a:r>
            <a:r>
              <a:rPr b="1" lang="en-US" sz="4252">
                <a:solidFill>
                  <a:srgbClr val="FFFFFF"/>
                </a:solidFill>
              </a:rPr>
              <a:t> Rena Jean Solis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CCDDA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7426296" y="620482"/>
            <a:ext cx="13082488" cy="11511187"/>
          </a:xfrm>
          <a:custGeom>
            <a:rect b="b" l="l" r="r" t="t"/>
            <a:pathLst>
              <a:path extrusionOk="0" h="11511187" w="13082488">
                <a:moveTo>
                  <a:pt x="0" y="0"/>
                </a:moveTo>
                <a:lnTo>
                  <a:pt x="13082488" y="0"/>
                </a:lnTo>
                <a:lnTo>
                  <a:pt x="13082488" y="11511186"/>
                </a:lnTo>
                <a:lnTo>
                  <a:pt x="0" y="11511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8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4"/>
          <p:cNvSpPr/>
          <p:nvPr/>
        </p:nvSpPr>
        <p:spPr>
          <a:xfrm>
            <a:off x="-1895490" y="1028700"/>
            <a:ext cx="3135059" cy="3062190"/>
          </a:xfrm>
          <a:custGeom>
            <a:rect b="b" l="l" r="r" t="t"/>
            <a:pathLst>
              <a:path extrusionOk="0" h="3062190" w="3135059">
                <a:moveTo>
                  <a:pt x="0" y="0"/>
                </a:moveTo>
                <a:lnTo>
                  <a:pt x="3135059" y="0"/>
                </a:lnTo>
                <a:lnTo>
                  <a:pt x="3135059" y="3062190"/>
                </a:lnTo>
                <a:lnTo>
                  <a:pt x="0" y="30621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4"/>
          <p:cNvSpPr txBox="1"/>
          <p:nvPr/>
        </p:nvSpPr>
        <p:spPr>
          <a:xfrm>
            <a:off x="8224425" y="5086350"/>
            <a:ext cx="8482200" cy="3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rgbClr val="001D35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 daily task tracker is a </a:t>
            </a:r>
            <a:r>
              <a:rPr lang="en-US" sz="2750">
                <a:solidFill>
                  <a:srgbClr val="001D35"/>
                </a:solidFill>
                <a:highlight>
                  <a:srgbClr val="D3E3FD"/>
                </a:highlight>
                <a:latin typeface="Comfortaa"/>
                <a:ea typeface="Comfortaa"/>
                <a:cs typeface="Comfortaa"/>
                <a:sym typeface="Comfortaa"/>
              </a:rPr>
              <a:t>productivity tool used to manage and organize tasks scheduled for completion within a specific day</a:t>
            </a:r>
            <a:r>
              <a:rPr lang="en-US" sz="2750">
                <a:solidFill>
                  <a:srgbClr val="001D35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. It helps individuals prioritize tasks, enhance time management, and track progress, ultimately leading to increased efficiency and reduced stress.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469324" y="3610613"/>
            <a:ext cx="7082004" cy="12267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18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7204716" y="6906563"/>
            <a:ext cx="3135059" cy="3062190"/>
          </a:xfrm>
          <a:custGeom>
            <a:rect b="b" l="l" r="r" t="t"/>
            <a:pathLst>
              <a:path extrusionOk="0" h="3062190" w="3135059">
                <a:moveTo>
                  <a:pt x="0" y="0"/>
                </a:moveTo>
                <a:lnTo>
                  <a:pt x="3135059" y="0"/>
                </a:lnTo>
                <a:lnTo>
                  <a:pt x="3135059" y="3062190"/>
                </a:lnTo>
                <a:lnTo>
                  <a:pt x="0" y="30621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952A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-4295910" y="-4726893"/>
            <a:ext cx="13082488" cy="11511187"/>
          </a:xfrm>
          <a:custGeom>
            <a:rect b="b" l="l" r="r" t="t"/>
            <a:pathLst>
              <a:path extrusionOk="0" h="11511187" w="13082488">
                <a:moveTo>
                  <a:pt x="0" y="0"/>
                </a:moveTo>
                <a:lnTo>
                  <a:pt x="13082488" y="0"/>
                </a:lnTo>
                <a:lnTo>
                  <a:pt x="13082488" y="11511186"/>
                </a:lnTo>
                <a:lnTo>
                  <a:pt x="0" y="11511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8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15"/>
          <p:cNvSpPr/>
          <p:nvPr/>
        </p:nvSpPr>
        <p:spPr>
          <a:xfrm>
            <a:off x="14380221" y="5700371"/>
            <a:ext cx="8503851" cy="7482477"/>
          </a:xfrm>
          <a:custGeom>
            <a:rect b="b" l="l" r="r" t="t"/>
            <a:pathLst>
              <a:path extrusionOk="0" h="7482477" w="8503851">
                <a:moveTo>
                  <a:pt x="0" y="0"/>
                </a:moveTo>
                <a:lnTo>
                  <a:pt x="8503851" y="0"/>
                </a:lnTo>
                <a:lnTo>
                  <a:pt x="8503851" y="7482477"/>
                </a:lnTo>
                <a:lnTo>
                  <a:pt x="0" y="74824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8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15"/>
          <p:cNvSpPr txBox="1"/>
          <p:nvPr/>
        </p:nvSpPr>
        <p:spPr>
          <a:xfrm>
            <a:off x="1304189" y="3690721"/>
            <a:ext cx="7396800" cy="30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7170" lvl="1" marL="814340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71"/>
              <a:buFont typeface="Arial"/>
              <a:buChar char="•"/>
            </a:pPr>
            <a:r>
              <a:rPr lang="en-US" sz="377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Ask: How many tasks?</a:t>
            </a:r>
            <a:endParaRPr/>
          </a:p>
          <a:p>
            <a:pPr indent="0" lvl="0" marL="0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771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407170" lvl="1" marL="814340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71"/>
              <a:buFont typeface="Arial"/>
              <a:buChar char="•"/>
            </a:pPr>
            <a:r>
              <a:rPr lang="en-US" sz="377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Ask: Which tasks are done? </a:t>
            </a:r>
            <a:endParaRPr sz="3771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914400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7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(by number input)</a:t>
            </a:r>
            <a:endParaRPr sz="3771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245334" y="1210126"/>
            <a:ext cx="5514469" cy="1227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18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9345793" y="3690721"/>
            <a:ext cx="75669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0891" lvl="1" marL="761783" marR="0" rtl="0" algn="just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28"/>
              <a:buFont typeface="Arial"/>
              <a:buChar char="•"/>
            </a:pPr>
            <a:r>
              <a:rPr lang="en-US" sz="3528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User inputs which tasks are completed</a:t>
            </a:r>
            <a:endParaRPr/>
          </a:p>
          <a:p>
            <a:pPr indent="0" lvl="0" marL="0" marR="0" rtl="0" algn="just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5178374" y="927508"/>
            <a:ext cx="2080926" cy="1925802"/>
          </a:xfrm>
          <a:custGeom>
            <a:rect b="b" l="l" r="r" t="t"/>
            <a:pathLst>
              <a:path extrusionOk="0" h="1925802" w="2080926">
                <a:moveTo>
                  <a:pt x="0" y="0"/>
                </a:moveTo>
                <a:lnTo>
                  <a:pt x="2080926" y="0"/>
                </a:lnTo>
                <a:lnTo>
                  <a:pt x="2080926" y="1925803"/>
                </a:lnTo>
                <a:lnTo>
                  <a:pt x="0" y="1925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15"/>
          <p:cNvSpPr/>
          <p:nvPr/>
        </p:nvSpPr>
        <p:spPr>
          <a:xfrm>
            <a:off x="-1052226" y="7657874"/>
            <a:ext cx="2080926" cy="1925802"/>
          </a:xfrm>
          <a:custGeom>
            <a:rect b="b" l="l" r="r" t="t"/>
            <a:pathLst>
              <a:path extrusionOk="0" h="1925802" w="2080926">
                <a:moveTo>
                  <a:pt x="0" y="0"/>
                </a:moveTo>
                <a:lnTo>
                  <a:pt x="2080926" y="0"/>
                </a:lnTo>
                <a:lnTo>
                  <a:pt x="2080926" y="1925802"/>
                </a:lnTo>
                <a:lnTo>
                  <a:pt x="0" y="1925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15"/>
          <p:cNvSpPr txBox="1"/>
          <p:nvPr/>
        </p:nvSpPr>
        <p:spPr>
          <a:xfrm>
            <a:off x="10371984" y="1210126"/>
            <a:ext cx="5514469" cy="1227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18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381E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-2579570" y="4834279"/>
            <a:ext cx="8503851" cy="7482477"/>
          </a:xfrm>
          <a:custGeom>
            <a:rect b="b" l="l" r="r" t="t"/>
            <a:pathLst>
              <a:path extrusionOk="0" h="7482477" w="8503851">
                <a:moveTo>
                  <a:pt x="0" y="0"/>
                </a:moveTo>
                <a:lnTo>
                  <a:pt x="8503851" y="0"/>
                </a:lnTo>
                <a:lnTo>
                  <a:pt x="8503851" y="7482477"/>
                </a:lnTo>
                <a:lnTo>
                  <a:pt x="0" y="74824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8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6" name="Google Shape;116;p16"/>
          <p:cNvSpPr/>
          <p:nvPr/>
        </p:nvSpPr>
        <p:spPr>
          <a:xfrm>
            <a:off x="13645881" y="-2781548"/>
            <a:ext cx="8503851" cy="7482477"/>
          </a:xfrm>
          <a:custGeom>
            <a:rect b="b" l="l" r="r" t="t"/>
            <a:pathLst>
              <a:path extrusionOk="0" h="7482477" w="8503851">
                <a:moveTo>
                  <a:pt x="0" y="0"/>
                </a:moveTo>
                <a:lnTo>
                  <a:pt x="8503851" y="0"/>
                </a:lnTo>
                <a:lnTo>
                  <a:pt x="8503851" y="7482477"/>
                </a:lnTo>
                <a:lnTo>
                  <a:pt x="0" y="74824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8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16"/>
          <p:cNvSpPr/>
          <p:nvPr/>
        </p:nvSpPr>
        <p:spPr>
          <a:xfrm>
            <a:off x="16446749" y="4497990"/>
            <a:ext cx="1451058" cy="1822104"/>
          </a:xfrm>
          <a:custGeom>
            <a:rect b="b" l="l" r="r" t="t"/>
            <a:pathLst>
              <a:path extrusionOk="0" h="1822104" w="1451058">
                <a:moveTo>
                  <a:pt x="0" y="0"/>
                </a:moveTo>
                <a:lnTo>
                  <a:pt x="1451057" y="0"/>
                </a:lnTo>
                <a:lnTo>
                  <a:pt x="1451057" y="1822104"/>
                </a:lnTo>
                <a:lnTo>
                  <a:pt x="0" y="18221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16"/>
          <p:cNvSpPr txBox="1"/>
          <p:nvPr/>
        </p:nvSpPr>
        <p:spPr>
          <a:xfrm>
            <a:off x="2296427" y="2544646"/>
            <a:ext cx="12980400" cy="15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rgbClr val="001D35"/>
                </a:solidFill>
                <a:highlight>
                  <a:srgbClr val="FFFFFF"/>
                </a:highlight>
              </a:rPr>
              <a:t>A daily task tracker is a useful tool for </a:t>
            </a:r>
            <a:r>
              <a:rPr lang="en-US" sz="2650">
                <a:solidFill>
                  <a:srgbClr val="001D35"/>
                </a:solidFill>
                <a:highlight>
                  <a:srgbClr val="D3E3FD"/>
                </a:highlight>
              </a:rPr>
              <a:t>managing tasks, improving productivity, and enhancing time management</a:t>
            </a:r>
            <a:r>
              <a:rPr lang="en-US" sz="2650">
                <a:solidFill>
                  <a:srgbClr val="001D35"/>
                </a:solidFill>
                <a:highlight>
                  <a:srgbClr val="FFFFFF"/>
                </a:highlight>
              </a:rPr>
              <a:t>. It allows users to organize, prioritize, and monitor their daily activities, leading to better focus, reduced stress, and improved accountability.</a:t>
            </a:r>
            <a:endParaRPr sz="3850"/>
          </a:p>
        </p:txBody>
      </p:sp>
      <p:sp>
        <p:nvSpPr>
          <p:cNvPr id="119" name="Google Shape;119;p16"/>
          <p:cNvSpPr txBox="1"/>
          <p:nvPr/>
        </p:nvSpPr>
        <p:spPr>
          <a:xfrm>
            <a:off x="2245334" y="1058363"/>
            <a:ext cx="13797332" cy="1227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18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Grocery List is useful?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 flipH="1">
            <a:off x="2259932" y="827595"/>
            <a:ext cx="1451058" cy="1822104"/>
          </a:xfrm>
          <a:custGeom>
            <a:rect b="b" l="l" r="r" t="t"/>
            <a:pathLst>
              <a:path extrusionOk="0" h="1822104" w="1451058">
                <a:moveTo>
                  <a:pt x="1451057" y="0"/>
                </a:moveTo>
                <a:lnTo>
                  <a:pt x="0" y="0"/>
                </a:lnTo>
                <a:lnTo>
                  <a:pt x="0" y="1822104"/>
                </a:lnTo>
                <a:lnTo>
                  <a:pt x="1451057" y="1822104"/>
                </a:lnTo>
                <a:lnTo>
                  <a:pt x="1451057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16"/>
          <p:cNvSpPr txBox="1"/>
          <p:nvPr/>
        </p:nvSpPr>
        <p:spPr>
          <a:xfrm>
            <a:off x="4376179" y="4651380"/>
            <a:ext cx="8820900" cy="55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157" lvl="1" marL="634317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38"/>
              <a:buFont typeface="Arial"/>
              <a:buChar char="•"/>
            </a:pPr>
            <a:r>
              <a:rPr lang="en-US" sz="2938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Improve Productivity- Helps prioritize tasks and focus on what matter most.</a:t>
            </a:r>
            <a:endParaRPr/>
          </a:p>
          <a:p>
            <a:pPr indent="-317157" lvl="1" marL="634317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38"/>
              <a:buFont typeface="Arial"/>
              <a:buChar char="•"/>
            </a:pPr>
            <a:r>
              <a:rPr lang="en-US" sz="2938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Improves Planning skills- Encourages you to plan your day with intention.</a:t>
            </a:r>
            <a:endParaRPr/>
          </a:p>
          <a:p>
            <a:pPr indent="-317157" lvl="1" marL="634317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38"/>
              <a:buFont typeface="Arial"/>
              <a:buChar char="•"/>
            </a:pPr>
            <a:r>
              <a:rPr lang="en-US" sz="2938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Reduces Stress- Keeps your day organized, reducing mental clutter.</a:t>
            </a:r>
            <a:endParaRPr/>
          </a:p>
          <a:p>
            <a:pPr indent="-317157" lvl="1" marL="634317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38"/>
              <a:buFont typeface="Arial"/>
              <a:buChar char="•"/>
            </a:pPr>
            <a:r>
              <a:rPr lang="en-US" sz="2938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Enhances Time Management- Make it easier to estimate how long things actually take.</a:t>
            </a:r>
            <a:endParaRPr/>
          </a:p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38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CCDDA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-3893633" y="-1353283"/>
            <a:ext cx="14767216" cy="12993566"/>
          </a:xfrm>
          <a:custGeom>
            <a:rect b="b" l="l" r="r" t="t"/>
            <a:pathLst>
              <a:path extrusionOk="0" h="12993566" w="14767216">
                <a:moveTo>
                  <a:pt x="0" y="0"/>
                </a:moveTo>
                <a:lnTo>
                  <a:pt x="14767215" y="0"/>
                </a:lnTo>
                <a:lnTo>
                  <a:pt x="14767215" y="12993566"/>
                </a:lnTo>
                <a:lnTo>
                  <a:pt x="0" y="12993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8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17"/>
          <p:cNvSpPr/>
          <p:nvPr/>
        </p:nvSpPr>
        <p:spPr>
          <a:xfrm rot="3009984">
            <a:off x="14540634" y="-1762313"/>
            <a:ext cx="3135059" cy="3062190"/>
          </a:xfrm>
          <a:custGeom>
            <a:rect b="b" l="l" r="r" t="t"/>
            <a:pathLst>
              <a:path extrusionOk="0" h="3062190" w="3135059">
                <a:moveTo>
                  <a:pt x="0" y="0"/>
                </a:moveTo>
                <a:lnTo>
                  <a:pt x="3135059" y="0"/>
                </a:lnTo>
                <a:lnTo>
                  <a:pt x="3135059" y="3062189"/>
                </a:lnTo>
                <a:lnTo>
                  <a:pt x="0" y="30621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17"/>
          <p:cNvSpPr/>
          <p:nvPr/>
        </p:nvSpPr>
        <p:spPr>
          <a:xfrm rot="3009984">
            <a:off x="-2017828" y="7086282"/>
            <a:ext cx="3566575" cy="3483676"/>
          </a:xfrm>
          <a:custGeom>
            <a:rect b="b" l="l" r="r" t="t"/>
            <a:pathLst>
              <a:path extrusionOk="0" h="3483676" w="3566575">
                <a:moveTo>
                  <a:pt x="0" y="0"/>
                </a:moveTo>
                <a:lnTo>
                  <a:pt x="3566575" y="0"/>
                </a:lnTo>
                <a:lnTo>
                  <a:pt x="3566575" y="3483676"/>
                </a:lnTo>
                <a:lnTo>
                  <a:pt x="0" y="34836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9" name="Google Shape;129;p17"/>
          <p:cNvSpPr txBox="1"/>
          <p:nvPr/>
        </p:nvSpPr>
        <p:spPr>
          <a:xfrm>
            <a:off x="2245334" y="1210126"/>
            <a:ext cx="5514469" cy="1227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18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10371984" y="1210126"/>
            <a:ext cx="5514469" cy="1227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18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2483648" y="2907866"/>
            <a:ext cx="6302930" cy="554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8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chooses an option: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2245334" y="3620183"/>
            <a:ext cx="55272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0076" lvl="1" marL="720154" marR="0" rtl="0" algn="just">
              <a:lnSpc>
                <a:spcPct val="14004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34"/>
              <a:buFont typeface="Arial"/>
              <a:buChar char="•"/>
            </a:pPr>
            <a:r>
              <a:rPr lang="en-US" sz="3334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List of daily tasks</a:t>
            </a:r>
            <a:endParaRPr/>
          </a:p>
          <a:p>
            <a:pPr indent="-360076" lvl="1" marL="720153" marR="0" rtl="0" algn="just">
              <a:lnSpc>
                <a:spcPct val="14004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34"/>
              <a:buFont typeface="Arial"/>
              <a:buChar char="•"/>
            </a:pPr>
            <a:r>
              <a:rPr lang="en-US" sz="3334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Schedule for each task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9547575" y="3396000"/>
            <a:ext cx="7940400" cy="26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0576" lvl="1" marL="721152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40"/>
              <a:buFont typeface="Arial"/>
              <a:buChar char="•"/>
            </a:pPr>
            <a:r>
              <a:rPr lang="en-US" sz="334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Marked</a:t>
            </a:r>
            <a:r>
              <a:rPr b="0" i="0" lang="en-US" sz="334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t</a:t>
            </a:r>
            <a:r>
              <a:rPr lang="en-US" sz="334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ask</a:t>
            </a:r>
            <a:r>
              <a:rPr b="0" i="0" lang="en-US" sz="334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334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status</a:t>
            </a:r>
            <a:r>
              <a:rPr b="0" i="0" lang="en-US" sz="334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US" sz="334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(done/pending)</a:t>
            </a:r>
            <a:endParaRPr/>
          </a:p>
          <a:p>
            <a:pPr indent="-360576" lvl="1" marL="721152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40"/>
              <a:buFont typeface="Arial"/>
              <a:buChar char="•"/>
            </a:pPr>
            <a:r>
              <a:rPr lang="en-US" sz="334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Summary</a:t>
            </a:r>
            <a:r>
              <a:rPr lang="en-US" sz="334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of completed and missed tasks.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4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7243296" y="5807500"/>
            <a:ext cx="40152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18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Process: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4164096" y="6946218"/>
            <a:ext cx="9959700" cy="26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6436" lvl="1" marL="712872" marR="0" rtl="0" algn="just">
              <a:lnSpc>
                <a:spcPct val="14006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User inputs tasks and corresponding times into the system.</a:t>
            </a:r>
            <a:endParaRPr/>
          </a:p>
          <a:p>
            <a:pPr indent="-356436" lvl="1" marL="712872" marR="0" rtl="0" algn="just">
              <a:lnSpc>
                <a:spcPct val="14006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Program saves the tasks in a database or list</a:t>
            </a:r>
            <a:endParaRPr/>
          </a:p>
          <a:p>
            <a:pPr indent="-356436" lvl="1" marL="712872" marR="0" rtl="0" algn="just">
              <a:lnSpc>
                <a:spcPct val="14006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Option to mark task as “done” or “pending”</a:t>
            </a:r>
            <a:endParaRPr b="0" i="0" sz="3300" u="none" cap="none" strike="noStrike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AD4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 rot="-579918">
            <a:off x="-4020062" y="5928091"/>
            <a:ext cx="10097524" cy="8884738"/>
          </a:xfrm>
          <a:custGeom>
            <a:rect b="b" l="l" r="r" t="t"/>
            <a:pathLst>
              <a:path extrusionOk="0" h="8884738" w="10097524">
                <a:moveTo>
                  <a:pt x="0" y="0"/>
                </a:moveTo>
                <a:lnTo>
                  <a:pt x="10097524" y="0"/>
                </a:lnTo>
                <a:lnTo>
                  <a:pt x="10097524" y="8884739"/>
                </a:lnTo>
                <a:lnTo>
                  <a:pt x="0" y="88847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8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18"/>
          <p:cNvSpPr/>
          <p:nvPr/>
        </p:nvSpPr>
        <p:spPr>
          <a:xfrm rot="-579918">
            <a:off x="6522335" y="301872"/>
            <a:ext cx="11005041" cy="9683256"/>
          </a:xfrm>
          <a:custGeom>
            <a:rect b="b" l="l" r="r" t="t"/>
            <a:pathLst>
              <a:path extrusionOk="0" h="9683256" w="11005041">
                <a:moveTo>
                  <a:pt x="0" y="0"/>
                </a:moveTo>
                <a:lnTo>
                  <a:pt x="11005041" y="0"/>
                </a:lnTo>
                <a:lnTo>
                  <a:pt x="11005041" y="9683256"/>
                </a:lnTo>
                <a:lnTo>
                  <a:pt x="0" y="96832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8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18"/>
          <p:cNvSpPr/>
          <p:nvPr/>
        </p:nvSpPr>
        <p:spPr>
          <a:xfrm>
            <a:off x="16156666" y="-1117653"/>
            <a:ext cx="3138797" cy="2904814"/>
          </a:xfrm>
          <a:custGeom>
            <a:rect b="b" l="l" r="r" t="t"/>
            <a:pathLst>
              <a:path extrusionOk="0" h="2904814" w="3138797">
                <a:moveTo>
                  <a:pt x="0" y="0"/>
                </a:moveTo>
                <a:lnTo>
                  <a:pt x="3138797" y="0"/>
                </a:lnTo>
                <a:lnTo>
                  <a:pt x="3138797" y="2904814"/>
                </a:lnTo>
                <a:lnTo>
                  <a:pt x="0" y="29048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18"/>
          <p:cNvSpPr txBox="1"/>
          <p:nvPr/>
        </p:nvSpPr>
        <p:spPr>
          <a:xfrm>
            <a:off x="6323646" y="4511940"/>
            <a:ext cx="11402418" cy="1367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9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of Presentation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-1753013" y="7382186"/>
            <a:ext cx="3138797" cy="2904814"/>
          </a:xfrm>
          <a:custGeom>
            <a:rect b="b" l="l" r="r" t="t"/>
            <a:pathLst>
              <a:path extrusionOk="0" h="2904814" w="3138797">
                <a:moveTo>
                  <a:pt x="0" y="0"/>
                </a:moveTo>
                <a:lnTo>
                  <a:pt x="3138797" y="0"/>
                </a:lnTo>
                <a:lnTo>
                  <a:pt x="3138797" y="2904814"/>
                </a:lnTo>
                <a:lnTo>
                  <a:pt x="0" y="29048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