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1A0A9-C800-400F-8A94-273AC7559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E26AEA-8CB2-4BDE-A143-CEB1DBD77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ACD95D-B3A7-4174-ACCA-A3B4F908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2832-1711-4000-A5FB-3658DB17F6ED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6B6D4D-FEE0-4CD5-91D7-A448E23A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A820B-7140-478A-8B88-694EBA17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4E25-3390-4FC8-A587-AED12BAD4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73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9CAE8-B088-4942-9DA0-0E0872AFA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D5D5DB-6CD0-4810-947C-EBC1D6078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FFB13-63E8-4D85-8F2D-5E7A2C018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2832-1711-4000-A5FB-3658DB17F6ED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E3CCF-C4D7-4B06-A49A-5E0F4E9E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6947B-4D3B-45F3-A038-A8C3E56B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4E25-3390-4FC8-A587-AED12BAD4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31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8FB99A-181F-4B4F-ADBE-7B8425C32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706F61-4412-4A5D-B07D-795BE9D4D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91760F-2CDE-4BFA-A122-63C4A90C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2832-1711-4000-A5FB-3658DB17F6ED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5F9AB-FA90-42B8-8C02-0B9C4389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220AE-B876-46AF-9C3B-F0B920213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4E25-3390-4FC8-A587-AED12BAD4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44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D4BE-1F74-4C6E-859A-0CF798A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0C74C-A4C8-4002-B41B-F4B4E38E0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90E1FE-9BD4-4A6E-B883-EA4AD0FC5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2832-1711-4000-A5FB-3658DB17F6ED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5CD8E4-5481-421A-9E27-7CE3109D6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4BAC35-EE1D-4C06-96E2-E975EFE54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4E25-3390-4FC8-A587-AED12BAD4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71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5B0F8-B65B-4529-9984-1C958D7EF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033EF7-5788-4A73-9535-B9053FBB4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EA1C6-63EF-4D38-93CD-D9F97CFC2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2832-1711-4000-A5FB-3658DB17F6ED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7B760-37B0-49FD-9055-41C367C1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03E8A-C8DB-42CD-B770-5BDA61DB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4E25-3390-4FC8-A587-AED12BAD4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10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E6962-A38C-4A05-BCF3-5F54D1EA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AAFE0-708D-4A5A-AE7B-178FC007B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AA40B8-9440-4197-8F49-5FA632AB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09AD6C-E7C5-4AEC-93B7-8CF9D198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2832-1711-4000-A5FB-3658DB17F6ED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9DA1E5-E827-4B07-AA40-F1E224DC6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B59A00-DCD3-4A8E-B859-EDD59DE6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4E25-3390-4FC8-A587-AED12BAD4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912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EF344-C2D4-4DE7-B38B-DCD98FB7A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B38409-BDAE-4BE7-81D5-08D40A8C1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C9F4CD-621C-4ACD-AAB0-AF696825A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414506-D89E-47C6-AD6C-03F17C229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632C83-30C4-4F95-A958-E2CBE417A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DFFEC2-3F1C-44BF-9A5E-AB4663F7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2832-1711-4000-A5FB-3658DB17F6ED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D7AFFE-28D4-4B99-9B8D-A7B02D47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322D7B-1E66-42B5-902A-177B03092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4E25-3390-4FC8-A587-AED12BAD4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68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85153-649A-4674-83D5-E03B0ABC6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C6323D-AA67-4E9A-91FE-CD5A1031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2832-1711-4000-A5FB-3658DB17F6ED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89B066-C136-4E79-868F-B1402BD8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07887F-823F-456D-88FE-BA49D4AC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4E25-3390-4FC8-A587-AED12BAD4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46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92FFC7-CCC9-43EC-A580-C4A4F4E36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2832-1711-4000-A5FB-3658DB17F6ED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8A3C7B-1DD5-425E-A70D-F1A4D7931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F18EC3-EC70-47AF-8C3F-327F8F1B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4E25-3390-4FC8-A587-AED12BAD4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9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FFC06-A0A5-4D2A-9086-E6CCE23B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BAE207-212A-4D45-8087-5DAB2895E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6EEC02-DACC-4530-9AED-F4576FDAB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0A2A58-6994-4A5E-9E11-E1AB1870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2832-1711-4000-A5FB-3658DB17F6ED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9941C4-6DF0-4260-94F3-7C29D63F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7F2477-0AD2-4395-AB8F-08675C45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4E25-3390-4FC8-A587-AED12BAD4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3A8A7-2736-4C0F-91F3-BD7E09BDA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F3F72F-993F-4C32-9211-193D37287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CCE997-16A2-4D43-8F7A-F8D842E9E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46C576-C8F9-4A5C-949B-9BE1F12B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2832-1711-4000-A5FB-3658DB17F6ED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619D4E-CABD-4781-95F7-F8DA2843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BD4AE8-1D2F-4557-B73B-63CE9796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4E25-3390-4FC8-A587-AED12BAD4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49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D081CA-FFCA-4EBB-8E67-4C7E956D2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9CEA21-6AF5-4A2A-BE4C-9AD1C2F27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8E122-8BFB-4EEC-B96A-3C6C685BB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62832-1711-4000-A5FB-3658DB17F6ED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47244-B858-4222-9337-B0C4C51FF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0056B-DA37-4574-BB89-6415E033E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94E25-3390-4FC8-A587-AED12BAD4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63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화살표: 위로 굽음 49">
            <a:extLst>
              <a:ext uri="{FF2B5EF4-FFF2-40B4-BE49-F238E27FC236}">
                <a16:creationId xmlns:a16="http://schemas.microsoft.com/office/drawing/2014/main" id="{D80DA7A7-6DDF-44F7-A7CD-9A1EF309B238}"/>
              </a:ext>
            </a:extLst>
          </p:cNvPr>
          <p:cNvSpPr/>
          <p:nvPr/>
        </p:nvSpPr>
        <p:spPr>
          <a:xfrm rot="5400000" flipV="1">
            <a:off x="4785851" y="2178868"/>
            <a:ext cx="1000284" cy="2179288"/>
          </a:xfrm>
          <a:prstGeom prst="bentUp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BA9D772-C34F-4F45-ACCD-F5635982ABFC}"/>
              </a:ext>
            </a:extLst>
          </p:cNvPr>
          <p:cNvSpPr/>
          <p:nvPr/>
        </p:nvSpPr>
        <p:spPr>
          <a:xfrm>
            <a:off x="379744" y="909321"/>
            <a:ext cx="1407372" cy="14266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7316CCE-A476-40F4-9458-FF12989D7820}"/>
              </a:ext>
            </a:extLst>
          </p:cNvPr>
          <p:cNvSpPr/>
          <p:nvPr/>
        </p:nvSpPr>
        <p:spPr>
          <a:xfrm>
            <a:off x="2267531" y="909321"/>
            <a:ext cx="1407372" cy="14266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FD27458-7E2A-4ADF-ACD9-AE4E8CC35997}"/>
              </a:ext>
            </a:extLst>
          </p:cNvPr>
          <p:cNvSpPr/>
          <p:nvPr/>
        </p:nvSpPr>
        <p:spPr>
          <a:xfrm>
            <a:off x="4271847" y="909321"/>
            <a:ext cx="1407372" cy="14266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CBE64BF-9B6D-4B36-978F-B9E4E43CB97D}"/>
              </a:ext>
            </a:extLst>
          </p:cNvPr>
          <p:cNvSpPr/>
          <p:nvPr/>
        </p:nvSpPr>
        <p:spPr>
          <a:xfrm>
            <a:off x="6163581" y="909321"/>
            <a:ext cx="1407372" cy="14266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A853C17-38F6-417E-88C4-6E93C8D659AF}"/>
              </a:ext>
            </a:extLst>
          </p:cNvPr>
          <p:cNvSpPr/>
          <p:nvPr/>
        </p:nvSpPr>
        <p:spPr>
          <a:xfrm>
            <a:off x="5342732" y="4873397"/>
            <a:ext cx="1407372" cy="14266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B6447B8-AF1C-411E-8338-42139D6C1D77}"/>
              </a:ext>
            </a:extLst>
          </p:cNvPr>
          <p:cNvSpPr/>
          <p:nvPr/>
        </p:nvSpPr>
        <p:spPr>
          <a:xfrm>
            <a:off x="1031603" y="4848230"/>
            <a:ext cx="1407372" cy="14266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6520CF9-9FBF-4D77-BFF8-2E19FB270F66}"/>
              </a:ext>
            </a:extLst>
          </p:cNvPr>
          <p:cNvSpPr/>
          <p:nvPr/>
        </p:nvSpPr>
        <p:spPr>
          <a:xfrm>
            <a:off x="3195921" y="4873397"/>
            <a:ext cx="1407372" cy="14266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026F6A-A6C0-472C-B315-0964B940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328" y="5106875"/>
            <a:ext cx="1038547" cy="988170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D032313-460F-40D4-BA14-E4C66C1B6505}"/>
              </a:ext>
            </a:extLst>
          </p:cNvPr>
          <p:cNvSpPr/>
          <p:nvPr/>
        </p:nvSpPr>
        <p:spPr>
          <a:xfrm>
            <a:off x="228479" y="602175"/>
            <a:ext cx="7451209" cy="2018418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358004-51A6-4E18-BAAF-17BE06B3E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280" y="1193243"/>
            <a:ext cx="1186028" cy="9297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137B9CB-E4CB-4662-9EEF-1A0158EDB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12" y="1108471"/>
            <a:ext cx="1174837" cy="10993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0B59C3-8FB1-40A6-BD40-FE06B10412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04" y="1108471"/>
            <a:ext cx="1140485" cy="10993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40243E-67EC-4D64-8875-E3721DFA97C6}"/>
              </a:ext>
            </a:extLst>
          </p:cNvPr>
          <p:cNvSpPr txBox="1"/>
          <p:nvPr/>
        </p:nvSpPr>
        <p:spPr>
          <a:xfrm>
            <a:off x="2993458" y="290139"/>
            <a:ext cx="167974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내륙지역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92601FC-C5D5-44DC-8005-472EC2758FD0}"/>
              </a:ext>
            </a:extLst>
          </p:cNvPr>
          <p:cNvSpPr/>
          <p:nvPr/>
        </p:nvSpPr>
        <p:spPr>
          <a:xfrm>
            <a:off x="762090" y="4614778"/>
            <a:ext cx="6226936" cy="1802666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962735-2C1B-48A1-B685-C22FB8253116}"/>
              </a:ext>
            </a:extLst>
          </p:cNvPr>
          <p:cNvSpPr txBox="1"/>
          <p:nvPr/>
        </p:nvSpPr>
        <p:spPr>
          <a:xfrm>
            <a:off x="3192026" y="4284025"/>
            <a:ext cx="135731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242883A-F04E-47B0-9B51-62C40CFCDF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959" y="1112399"/>
            <a:ext cx="1080439" cy="1099312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8D49BFCB-59BE-47CF-80D2-661891259AC5}"/>
              </a:ext>
            </a:extLst>
          </p:cNvPr>
          <p:cNvSpPr/>
          <p:nvPr/>
        </p:nvSpPr>
        <p:spPr>
          <a:xfrm>
            <a:off x="1843018" y="1440411"/>
            <a:ext cx="366811" cy="388388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A773383-B752-4D2E-AE67-5271D0A49CD1}"/>
              </a:ext>
            </a:extLst>
          </p:cNvPr>
          <p:cNvSpPr/>
          <p:nvPr/>
        </p:nvSpPr>
        <p:spPr>
          <a:xfrm>
            <a:off x="3177512" y="2781781"/>
            <a:ext cx="1407372" cy="14073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3541F52-5119-4E82-9253-967F6EDF47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543" y="2914593"/>
            <a:ext cx="1127490" cy="112749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3D4AFCD-3192-45AD-86C5-2CF824D634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797" y="5054388"/>
            <a:ext cx="1062811" cy="106281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5722635D-7F38-4215-B213-1933E78AC5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37" y="4963427"/>
            <a:ext cx="1036703" cy="1036703"/>
          </a:xfrm>
          <a:prstGeom prst="rect">
            <a:avLst/>
          </a:prstGeom>
        </p:spPr>
      </p:pic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D7629712-FA9A-42F4-9141-E02174B30748}"/>
              </a:ext>
            </a:extLst>
          </p:cNvPr>
          <p:cNvSpPr/>
          <p:nvPr/>
        </p:nvSpPr>
        <p:spPr>
          <a:xfrm>
            <a:off x="3814819" y="1440411"/>
            <a:ext cx="366811" cy="388388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80E8A8FD-6085-417D-ADE4-6B799EF0EC6F}"/>
              </a:ext>
            </a:extLst>
          </p:cNvPr>
          <p:cNvSpPr/>
          <p:nvPr/>
        </p:nvSpPr>
        <p:spPr>
          <a:xfrm>
            <a:off x="5745602" y="1440411"/>
            <a:ext cx="366811" cy="388388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1317B11A-096B-4230-8F48-ED10CBD64C67}"/>
              </a:ext>
            </a:extLst>
          </p:cNvPr>
          <p:cNvSpPr/>
          <p:nvPr/>
        </p:nvSpPr>
        <p:spPr>
          <a:xfrm>
            <a:off x="2652571" y="5367337"/>
            <a:ext cx="366811" cy="388388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2029F0B7-61F8-4586-B754-35485C21C3F7}"/>
              </a:ext>
            </a:extLst>
          </p:cNvPr>
          <p:cNvSpPr/>
          <p:nvPr/>
        </p:nvSpPr>
        <p:spPr>
          <a:xfrm>
            <a:off x="4817236" y="5367337"/>
            <a:ext cx="366811" cy="388388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위로 굽음 48">
            <a:extLst>
              <a:ext uri="{FF2B5EF4-FFF2-40B4-BE49-F238E27FC236}">
                <a16:creationId xmlns:a16="http://schemas.microsoft.com/office/drawing/2014/main" id="{4D4B23F2-4A63-441C-8D12-90721FFD5065}"/>
              </a:ext>
            </a:extLst>
          </p:cNvPr>
          <p:cNvSpPr/>
          <p:nvPr/>
        </p:nvSpPr>
        <p:spPr>
          <a:xfrm rot="10800000">
            <a:off x="1474011" y="3327698"/>
            <a:ext cx="1750701" cy="990571"/>
          </a:xfrm>
          <a:prstGeom prst="bentUp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50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나눔스퀘어 ExtraBold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ICT01_19</dc:creator>
  <cp:lastModifiedBy>ICT01_19</cp:lastModifiedBy>
  <cp:revision>7</cp:revision>
  <dcterms:created xsi:type="dcterms:W3CDTF">2019-12-20T01:59:07Z</dcterms:created>
  <dcterms:modified xsi:type="dcterms:W3CDTF">2019-12-20T02:34:05Z</dcterms:modified>
</cp:coreProperties>
</file>