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66" r:id="rId13"/>
    <p:sldId id="270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-1494" y="-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git-scm.com/download/win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git-scm.com/download/wi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8B0AA-F426-4BEC-895B-C6AA1552E49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3C877F5-EE12-4DF2-A3D8-96C5387CC74B}">
      <dgm:prSet phldrT="[文本]"/>
      <dgm:spPr/>
      <dgm:t>
        <a:bodyPr/>
        <a:lstStyle/>
        <a:p>
          <a:r>
            <a:rPr lang="en-US" altLang="zh-CN" dirty="0" err="1" smtClean="0"/>
            <a:t>Git</a:t>
          </a:r>
          <a:r>
            <a:rPr lang="en-US" altLang="zh-CN" dirty="0" smtClean="0"/>
            <a:t> for Windows</a:t>
          </a:r>
          <a:endParaRPr lang="zh-CN" altLang="en-US" dirty="0"/>
        </a:p>
      </dgm:t>
    </dgm:pt>
    <dgm:pt modelId="{1A53B1B2-1EB9-47C2-B232-7479C8EAF2C1}" type="parTrans" cxnId="{35ED15F1-1074-40E4-9F36-A69968D009D4}">
      <dgm:prSet/>
      <dgm:spPr/>
      <dgm:t>
        <a:bodyPr/>
        <a:lstStyle/>
        <a:p>
          <a:endParaRPr lang="zh-CN" altLang="en-US"/>
        </a:p>
      </dgm:t>
    </dgm:pt>
    <dgm:pt modelId="{2EBB21BC-A380-44FB-8A07-9ECF71DC8722}" type="sibTrans" cxnId="{35ED15F1-1074-40E4-9F36-A69968D009D4}">
      <dgm:prSet/>
      <dgm:spPr/>
      <dgm:t>
        <a:bodyPr/>
        <a:lstStyle/>
        <a:p>
          <a:endParaRPr lang="zh-CN" altLang="en-US"/>
        </a:p>
      </dgm:t>
    </dgm:pt>
    <dgm:pt modelId="{308E7B89-0D66-4969-940D-21043C266288}">
      <dgm:prSet phldrT="[文本]"/>
      <dgm:spPr/>
      <dgm:t>
        <a:bodyPr/>
        <a:lstStyle/>
        <a:p>
          <a:r>
            <a:rPr lang="en-US" altLang="zh-CN" dirty="0" err="1" smtClean="0"/>
            <a:t>SourceTree</a:t>
          </a:r>
          <a:endParaRPr lang="zh-CN" altLang="en-US" dirty="0"/>
        </a:p>
      </dgm:t>
    </dgm:pt>
    <dgm:pt modelId="{1E3D39D0-C7A5-45CD-8348-93C3935CEBD1}" type="parTrans" cxnId="{D470448C-462D-438C-BD4C-77AA694818BB}">
      <dgm:prSet/>
      <dgm:spPr/>
      <dgm:t>
        <a:bodyPr/>
        <a:lstStyle/>
        <a:p>
          <a:endParaRPr lang="zh-CN" altLang="en-US"/>
        </a:p>
      </dgm:t>
    </dgm:pt>
    <dgm:pt modelId="{35DD5F14-06DC-4224-8D0B-539BD1BB7444}" type="sibTrans" cxnId="{D470448C-462D-438C-BD4C-77AA694818BB}">
      <dgm:prSet/>
      <dgm:spPr/>
      <dgm:t>
        <a:bodyPr/>
        <a:lstStyle/>
        <a:p>
          <a:endParaRPr lang="zh-CN" altLang="en-US"/>
        </a:p>
      </dgm:t>
    </dgm:pt>
    <dgm:pt modelId="{23FF8886-6E9E-4C5C-92B8-414952348A41}">
      <dgm:prSet phldrT="[文本]"/>
      <dgm:spPr/>
      <dgm:t>
        <a:bodyPr/>
        <a:lstStyle/>
        <a:p>
          <a:r>
            <a:rPr lang="zh-CN" altLang="en-US" dirty="0" smtClean="0"/>
            <a:t>版本管理系统的基本组件</a:t>
          </a:r>
          <a:endParaRPr lang="zh-CN" altLang="en-US" dirty="0"/>
        </a:p>
      </dgm:t>
    </dgm:pt>
    <dgm:pt modelId="{3E82C775-F6FF-4BEF-B1F6-E5380EE5B9D5}" type="parTrans" cxnId="{3FA43A61-47C4-4B62-9098-A0BD80608493}">
      <dgm:prSet/>
      <dgm:spPr/>
    </dgm:pt>
    <dgm:pt modelId="{DB719673-BFC8-40CB-906A-F48775BBDA90}" type="sibTrans" cxnId="{3FA43A61-47C4-4B62-9098-A0BD80608493}">
      <dgm:prSet/>
      <dgm:spPr/>
    </dgm:pt>
    <dgm:pt modelId="{FFA4C1FB-7B22-4C64-B210-FB022C6083D0}">
      <dgm:prSet phldrT="[文本]"/>
      <dgm:spPr/>
      <dgm:t>
        <a:bodyPr/>
        <a:lstStyle/>
        <a:p>
          <a:r>
            <a:rPr lang="en-US" altLang="en-US" dirty="0" smtClean="0">
              <a:hlinkClick xmlns:r="http://schemas.openxmlformats.org/officeDocument/2006/relationships" r:id="rId1"/>
            </a:rPr>
            <a:t>http://git-scm.com/download/win</a:t>
          </a:r>
          <a:endParaRPr lang="zh-CN" altLang="en-US" dirty="0"/>
        </a:p>
      </dgm:t>
    </dgm:pt>
    <dgm:pt modelId="{EB95D3F5-9423-4C01-BEB8-49C1D7DCF18F}" type="parTrans" cxnId="{AEF96485-35AF-4DDA-89E6-B8BF8091156E}">
      <dgm:prSet/>
      <dgm:spPr/>
    </dgm:pt>
    <dgm:pt modelId="{406E8D19-FE02-4FA6-A994-FB20E0830FBC}" type="sibTrans" cxnId="{AEF96485-35AF-4DDA-89E6-B8BF8091156E}">
      <dgm:prSet/>
      <dgm:spPr/>
    </dgm:pt>
    <dgm:pt modelId="{037B0983-F738-4A86-83E5-0A5A3573767D}">
      <dgm:prSet phldrT="[文本]"/>
      <dgm:spPr/>
      <dgm:t>
        <a:bodyPr/>
        <a:lstStyle/>
        <a:p>
          <a:r>
            <a:rPr lang="zh-CN" altLang="en-US" dirty="0" smtClean="0"/>
            <a:t>注意区分</a:t>
          </a:r>
          <a:r>
            <a:rPr lang="en-US" altLang="zh-CN" dirty="0" smtClean="0"/>
            <a:t>32-bit</a:t>
          </a:r>
          <a:r>
            <a:rPr lang="zh-CN" altLang="en-US" dirty="0" smtClean="0"/>
            <a:t>与</a:t>
          </a:r>
          <a:r>
            <a:rPr lang="en-US" altLang="zh-CN" dirty="0" smtClean="0"/>
            <a:t>64-bit</a:t>
          </a:r>
          <a:r>
            <a:rPr lang="zh-CN" altLang="en-US" dirty="0" smtClean="0"/>
            <a:t>版本</a:t>
          </a:r>
          <a:endParaRPr lang="zh-CN" altLang="en-US" dirty="0"/>
        </a:p>
      </dgm:t>
    </dgm:pt>
    <dgm:pt modelId="{CD4044CB-1939-49F5-96FD-4435F9BB4B45}" type="parTrans" cxnId="{B086ED66-261F-40A9-9403-9F7E1227434A}">
      <dgm:prSet/>
      <dgm:spPr/>
    </dgm:pt>
    <dgm:pt modelId="{8D4DE8C9-C51E-4D25-90FA-489FD908984F}" type="sibTrans" cxnId="{B086ED66-261F-40A9-9403-9F7E1227434A}">
      <dgm:prSet/>
      <dgm:spPr/>
    </dgm:pt>
    <dgm:pt modelId="{70D578D1-9825-4531-9F09-F8A83CB135A3}">
      <dgm:prSet phldrT="[文本]"/>
      <dgm:spPr/>
      <dgm:t>
        <a:bodyPr/>
        <a:lstStyle/>
        <a:p>
          <a:r>
            <a:rPr lang="zh-CN" altLang="en-US" dirty="0" smtClean="0"/>
            <a:t>版本管理系统的一个图形化客户端</a:t>
          </a:r>
          <a:endParaRPr lang="zh-CN" altLang="en-US" dirty="0"/>
        </a:p>
      </dgm:t>
    </dgm:pt>
    <dgm:pt modelId="{271F156A-C1CC-4022-BEFC-E0A2C2E83075}" type="parTrans" cxnId="{16BCF2AC-8039-41F4-82EC-92FE6BD50BDE}">
      <dgm:prSet/>
      <dgm:spPr/>
    </dgm:pt>
    <dgm:pt modelId="{9959B629-D9E9-4F1F-A006-453ECA33CB7F}" type="sibTrans" cxnId="{16BCF2AC-8039-41F4-82EC-92FE6BD50BDE}">
      <dgm:prSet/>
      <dgm:spPr/>
    </dgm:pt>
    <dgm:pt modelId="{E04AB740-16D1-429A-875E-54BF51FB9B4B}">
      <dgm:prSet phldrT="[文本]"/>
      <dgm:spPr/>
      <dgm:t>
        <a:bodyPr/>
        <a:lstStyle/>
        <a:p>
          <a:r>
            <a:rPr lang="en-US" altLang="en-US" dirty="0" smtClean="0"/>
            <a:t>https://www.sourcetreeapp.com/download/</a:t>
          </a:r>
          <a:endParaRPr lang="zh-CN" altLang="en-US" dirty="0"/>
        </a:p>
      </dgm:t>
    </dgm:pt>
    <dgm:pt modelId="{2D511C19-E356-48E3-8BA0-4F2DD0FFA211}" type="parTrans" cxnId="{B55DFC90-0874-4B05-9F22-1D9E91557F3E}">
      <dgm:prSet/>
      <dgm:spPr/>
    </dgm:pt>
    <dgm:pt modelId="{17BAF1E6-0364-414F-810E-686B587152A5}" type="sibTrans" cxnId="{B55DFC90-0874-4B05-9F22-1D9E91557F3E}">
      <dgm:prSet/>
      <dgm:spPr/>
    </dgm:pt>
    <dgm:pt modelId="{08F19A45-FA0B-4318-B2F5-3D0F01CBBCFE}">
      <dgm:prSet phldrT="[文本]"/>
      <dgm:spPr/>
      <dgm:t>
        <a:bodyPr/>
        <a:lstStyle/>
        <a:p>
          <a:r>
            <a:rPr lang="zh-CN" altLang="en-US" dirty="0" smtClean="0"/>
            <a:t>可以使用</a:t>
          </a:r>
          <a:r>
            <a:rPr lang="en-US" altLang="en-US" dirty="0" err="1" smtClean="0"/>
            <a:t>tortoisegit</a:t>
          </a:r>
          <a:r>
            <a:rPr lang="zh-CN" altLang="en-US" dirty="0" smtClean="0"/>
            <a:t>等其他客户端，也可以使用</a:t>
          </a:r>
          <a:r>
            <a:rPr lang="en-US" altLang="zh-CN" dirty="0" smtClean="0"/>
            <a:t>eclipse</a:t>
          </a:r>
          <a:r>
            <a:rPr lang="zh-CN" altLang="en-US" dirty="0" smtClean="0"/>
            <a:t>插件</a:t>
          </a:r>
          <a:endParaRPr lang="zh-CN" altLang="en-US" dirty="0"/>
        </a:p>
      </dgm:t>
    </dgm:pt>
    <dgm:pt modelId="{0C506776-074C-4B90-A60D-5D697645F080}" type="parTrans" cxnId="{C6784DC8-B309-4E2F-8C1F-4A56AD0BCDE2}">
      <dgm:prSet/>
      <dgm:spPr/>
    </dgm:pt>
    <dgm:pt modelId="{8057912C-4795-4438-9BEC-185C9929548B}" type="sibTrans" cxnId="{C6784DC8-B309-4E2F-8C1F-4A56AD0BCDE2}">
      <dgm:prSet/>
      <dgm:spPr/>
    </dgm:pt>
    <dgm:pt modelId="{80CC945E-C519-44F6-BEFF-1BB4F9EBBD17}" type="pres">
      <dgm:prSet presAssocID="{13D8B0AA-F426-4BEC-895B-C6AA1552E49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B7DC29-171F-4612-99C7-631E9479B3F6}" type="pres">
      <dgm:prSet presAssocID="{E3C877F5-EE12-4DF2-A3D8-96C5387CC74B}" presName="parentLin" presStyleCnt="0"/>
      <dgm:spPr/>
    </dgm:pt>
    <dgm:pt modelId="{C390E9EB-56EF-4E95-BEF8-A93BE7E67259}" type="pres">
      <dgm:prSet presAssocID="{E3C877F5-EE12-4DF2-A3D8-96C5387CC74B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67DA78B-D482-4420-87BE-DC01D2A088E9}" type="pres">
      <dgm:prSet presAssocID="{E3C877F5-EE12-4DF2-A3D8-96C5387CC74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EBE0F4-D88C-4E94-A0AC-DB1B89637E4D}" type="pres">
      <dgm:prSet presAssocID="{E3C877F5-EE12-4DF2-A3D8-96C5387CC74B}" presName="negativeSpace" presStyleCnt="0"/>
      <dgm:spPr/>
    </dgm:pt>
    <dgm:pt modelId="{8E3C29CA-07BF-4736-92EC-85C524688C61}" type="pres">
      <dgm:prSet presAssocID="{E3C877F5-EE12-4DF2-A3D8-96C5387CC74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4D1599-16DE-42C3-BF98-0E6FCE7D8124}" type="pres">
      <dgm:prSet presAssocID="{2EBB21BC-A380-44FB-8A07-9ECF71DC8722}" presName="spaceBetweenRectangles" presStyleCnt="0"/>
      <dgm:spPr/>
    </dgm:pt>
    <dgm:pt modelId="{A3EC08B5-523E-4A14-835E-FBA463B5734D}" type="pres">
      <dgm:prSet presAssocID="{308E7B89-0D66-4969-940D-21043C266288}" presName="parentLin" presStyleCnt="0"/>
      <dgm:spPr/>
    </dgm:pt>
    <dgm:pt modelId="{BFC36561-1666-4920-A85F-98B4D8F05654}" type="pres">
      <dgm:prSet presAssocID="{308E7B89-0D66-4969-940D-21043C26628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A111D97-9901-405E-A076-EC3364969048}" type="pres">
      <dgm:prSet presAssocID="{308E7B89-0D66-4969-940D-21043C26628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5C481D-5D99-4EA3-BA94-60CDC89D9CB0}" type="pres">
      <dgm:prSet presAssocID="{308E7B89-0D66-4969-940D-21043C266288}" presName="negativeSpace" presStyleCnt="0"/>
      <dgm:spPr/>
    </dgm:pt>
    <dgm:pt modelId="{1D72894E-F0B0-4303-9FA9-EE2436445877}" type="pres">
      <dgm:prSet presAssocID="{308E7B89-0D66-4969-940D-21043C26628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86ED66-261F-40A9-9403-9F7E1227434A}" srcId="{E3C877F5-EE12-4DF2-A3D8-96C5387CC74B}" destId="{037B0983-F738-4A86-83E5-0A5A3573767D}" srcOrd="2" destOrd="0" parTransId="{CD4044CB-1939-49F5-96FD-4435F9BB4B45}" sibTransId="{8D4DE8C9-C51E-4D25-90FA-489FD908984F}"/>
    <dgm:cxn modelId="{D470448C-462D-438C-BD4C-77AA694818BB}" srcId="{13D8B0AA-F426-4BEC-895B-C6AA1552E499}" destId="{308E7B89-0D66-4969-940D-21043C266288}" srcOrd="1" destOrd="0" parTransId="{1E3D39D0-C7A5-45CD-8348-93C3935CEBD1}" sibTransId="{35DD5F14-06DC-4224-8D0B-539BD1BB7444}"/>
    <dgm:cxn modelId="{3FA43A61-47C4-4B62-9098-A0BD80608493}" srcId="{E3C877F5-EE12-4DF2-A3D8-96C5387CC74B}" destId="{23FF8886-6E9E-4C5C-92B8-414952348A41}" srcOrd="0" destOrd="0" parTransId="{3E82C775-F6FF-4BEF-B1F6-E5380EE5B9D5}" sibTransId="{DB719673-BFC8-40CB-906A-F48775BBDA90}"/>
    <dgm:cxn modelId="{16BCF2AC-8039-41F4-82EC-92FE6BD50BDE}" srcId="{308E7B89-0D66-4969-940D-21043C266288}" destId="{70D578D1-9825-4531-9F09-F8A83CB135A3}" srcOrd="0" destOrd="0" parTransId="{271F156A-C1CC-4022-BEFC-E0A2C2E83075}" sibTransId="{9959B629-D9E9-4F1F-A006-453ECA33CB7F}"/>
    <dgm:cxn modelId="{63A23C90-2EE9-4EB8-B5BE-9A4644B83C11}" type="presOf" srcId="{70D578D1-9825-4531-9F09-F8A83CB135A3}" destId="{1D72894E-F0B0-4303-9FA9-EE2436445877}" srcOrd="0" destOrd="0" presId="urn:microsoft.com/office/officeart/2005/8/layout/list1"/>
    <dgm:cxn modelId="{AEF96485-35AF-4DDA-89E6-B8BF8091156E}" srcId="{E3C877F5-EE12-4DF2-A3D8-96C5387CC74B}" destId="{FFA4C1FB-7B22-4C64-B210-FB022C6083D0}" srcOrd="1" destOrd="0" parTransId="{EB95D3F5-9423-4C01-BEB8-49C1D7DCF18F}" sibTransId="{406E8D19-FE02-4FA6-A994-FB20E0830FBC}"/>
    <dgm:cxn modelId="{4C69421D-AD1E-49BC-910B-B8C9AE8D52ED}" type="presOf" srcId="{13D8B0AA-F426-4BEC-895B-C6AA1552E499}" destId="{80CC945E-C519-44F6-BEFF-1BB4F9EBBD17}" srcOrd="0" destOrd="0" presId="urn:microsoft.com/office/officeart/2005/8/layout/list1"/>
    <dgm:cxn modelId="{C78F8A92-B3D0-460E-ABD9-682F9FE39F8C}" type="presOf" srcId="{E04AB740-16D1-429A-875E-54BF51FB9B4B}" destId="{1D72894E-F0B0-4303-9FA9-EE2436445877}" srcOrd="0" destOrd="1" presId="urn:microsoft.com/office/officeart/2005/8/layout/list1"/>
    <dgm:cxn modelId="{C6784DC8-B309-4E2F-8C1F-4A56AD0BCDE2}" srcId="{308E7B89-0D66-4969-940D-21043C266288}" destId="{08F19A45-FA0B-4318-B2F5-3D0F01CBBCFE}" srcOrd="2" destOrd="0" parTransId="{0C506776-074C-4B90-A60D-5D697645F080}" sibTransId="{8057912C-4795-4438-9BEC-185C9929548B}"/>
    <dgm:cxn modelId="{23EFD77A-9B2A-4531-9599-E5AF633ED883}" type="presOf" srcId="{037B0983-F738-4A86-83E5-0A5A3573767D}" destId="{8E3C29CA-07BF-4736-92EC-85C524688C61}" srcOrd="0" destOrd="2" presId="urn:microsoft.com/office/officeart/2005/8/layout/list1"/>
    <dgm:cxn modelId="{B55DFC90-0874-4B05-9F22-1D9E91557F3E}" srcId="{308E7B89-0D66-4969-940D-21043C266288}" destId="{E04AB740-16D1-429A-875E-54BF51FB9B4B}" srcOrd="1" destOrd="0" parTransId="{2D511C19-E356-48E3-8BA0-4F2DD0FFA211}" sibTransId="{17BAF1E6-0364-414F-810E-686B587152A5}"/>
    <dgm:cxn modelId="{871D4D71-DA15-48A8-BC9D-4904E0F095BF}" type="presOf" srcId="{308E7B89-0D66-4969-940D-21043C266288}" destId="{BFC36561-1666-4920-A85F-98B4D8F05654}" srcOrd="0" destOrd="0" presId="urn:microsoft.com/office/officeart/2005/8/layout/list1"/>
    <dgm:cxn modelId="{31C6217C-4509-4AE2-A554-5012ED254749}" type="presOf" srcId="{E3C877F5-EE12-4DF2-A3D8-96C5387CC74B}" destId="{C67DA78B-D482-4420-87BE-DC01D2A088E9}" srcOrd="1" destOrd="0" presId="urn:microsoft.com/office/officeart/2005/8/layout/list1"/>
    <dgm:cxn modelId="{67C57C0F-9AF7-4C25-92DE-4A64CFE88BAB}" type="presOf" srcId="{FFA4C1FB-7B22-4C64-B210-FB022C6083D0}" destId="{8E3C29CA-07BF-4736-92EC-85C524688C61}" srcOrd="0" destOrd="1" presId="urn:microsoft.com/office/officeart/2005/8/layout/list1"/>
    <dgm:cxn modelId="{35ED15F1-1074-40E4-9F36-A69968D009D4}" srcId="{13D8B0AA-F426-4BEC-895B-C6AA1552E499}" destId="{E3C877F5-EE12-4DF2-A3D8-96C5387CC74B}" srcOrd="0" destOrd="0" parTransId="{1A53B1B2-1EB9-47C2-B232-7479C8EAF2C1}" sibTransId="{2EBB21BC-A380-44FB-8A07-9ECF71DC8722}"/>
    <dgm:cxn modelId="{72A80BA9-60E1-48A7-AB26-572606CE8A1B}" type="presOf" srcId="{308E7B89-0D66-4969-940D-21043C266288}" destId="{3A111D97-9901-405E-A076-EC3364969048}" srcOrd="1" destOrd="0" presId="urn:microsoft.com/office/officeart/2005/8/layout/list1"/>
    <dgm:cxn modelId="{581BB07E-C884-49FA-B80B-CF2F85E63114}" type="presOf" srcId="{E3C877F5-EE12-4DF2-A3D8-96C5387CC74B}" destId="{C390E9EB-56EF-4E95-BEF8-A93BE7E67259}" srcOrd="0" destOrd="0" presId="urn:microsoft.com/office/officeart/2005/8/layout/list1"/>
    <dgm:cxn modelId="{343D47DF-08BC-48F4-A479-E10FAB50DE89}" type="presOf" srcId="{08F19A45-FA0B-4318-B2F5-3D0F01CBBCFE}" destId="{1D72894E-F0B0-4303-9FA9-EE2436445877}" srcOrd="0" destOrd="2" presId="urn:microsoft.com/office/officeart/2005/8/layout/list1"/>
    <dgm:cxn modelId="{A6121E6D-0277-4E0C-9C14-2313B9DD56BB}" type="presOf" srcId="{23FF8886-6E9E-4C5C-92B8-414952348A41}" destId="{8E3C29CA-07BF-4736-92EC-85C524688C61}" srcOrd="0" destOrd="0" presId="urn:microsoft.com/office/officeart/2005/8/layout/list1"/>
    <dgm:cxn modelId="{BF5F1C83-B3D5-413E-94CF-4BAF90DB9E2F}" type="presParOf" srcId="{80CC945E-C519-44F6-BEFF-1BB4F9EBBD17}" destId="{DFB7DC29-171F-4612-99C7-631E9479B3F6}" srcOrd="0" destOrd="0" presId="urn:microsoft.com/office/officeart/2005/8/layout/list1"/>
    <dgm:cxn modelId="{E7E25C5A-C7D1-4A46-87C1-BAA3E9DFE858}" type="presParOf" srcId="{DFB7DC29-171F-4612-99C7-631E9479B3F6}" destId="{C390E9EB-56EF-4E95-BEF8-A93BE7E67259}" srcOrd="0" destOrd="0" presId="urn:microsoft.com/office/officeart/2005/8/layout/list1"/>
    <dgm:cxn modelId="{39044D2F-05CB-4FF1-9849-63608AE61A68}" type="presParOf" srcId="{DFB7DC29-171F-4612-99C7-631E9479B3F6}" destId="{C67DA78B-D482-4420-87BE-DC01D2A088E9}" srcOrd="1" destOrd="0" presId="urn:microsoft.com/office/officeart/2005/8/layout/list1"/>
    <dgm:cxn modelId="{CB146AD0-E53D-4B4B-B501-4A40BEE60706}" type="presParOf" srcId="{80CC945E-C519-44F6-BEFF-1BB4F9EBBD17}" destId="{5AEBE0F4-D88C-4E94-A0AC-DB1B89637E4D}" srcOrd="1" destOrd="0" presId="urn:microsoft.com/office/officeart/2005/8/layout/list1"/>
    <dgm:cxn modelId="{46604518-4A62-40B5-BC20-100069CD7B90}" type="presParOf" srcId="{80CC945E-C519-44F6-BEFF-1BB4F9EBBD17}" destId="{8E3C29CA-07BF-4736-92EC-85C524688C61}" srcOrd="2" destOrd="0" presId="urn:microsoft.com/office/officeart/2005/8/layout/list1"/>
    <dgm:cxn modelId="{57022AA1-605C-442D-9F30-04FC08C9732C}" type="presParOf" srcId="{80CC945E-C519-44F6-BEFF-1BB4F9EBBD17}" destId="{074D1599-16DE-42C3-BF98-0E6FCE7D8124}" srcOrd="3" destOrd="0" presId="urn:microsoft.com/office/officeart/2005/8/layout/list1"/>
    <dgm:cxn modelId="{6FE0E9D5-2C7A-48B0-8016-97524F5AE5B1}" type="presParOf" srcId="{80CC945E-C519-44F6-BEFF-1BB4F9EBBD17}" destId="{A3EC08B5-523E-4A14-835E-FBA463B5734D}" srcOrd="4" destOrd="0" presId="urn:microsoft.com/office/officeart/2005/8/layout/list1"/>
    <dgm:cxn modelId="{A91B564F-8BD0-49A9-B936-8BF09BF9D503}" type="presParOf" srcId="{A3EC08B5-523E-4A14-835E-FBA463B5734D}" destId="{BFC36561-1666-4920-A85F-98B4D8F05654}" srcOrd="0" destOrd="0" presId="urn:microsoft.com/office/officeart/2005/8/layout/list1"/>
    <dgm:cxn modelId="{5AC96180-CEC5-4A2B-9148-AF7502046A08}" type="presParOf" srcId="{A3EC08B5-523E-4A14-835E-FBA463B5734D}" destId="{3A111D97-9901-405E-A076-EC3364969048}" srcOrd="1" destOrd="0" presId="urn:microsoft.com/office/officeart/2005/8/layout/list1"/>
    <dgm:cxn modelId="{A4B746FF-9C8E-4217-A97E-E8DD449874A7}" type="presParOf" srcId="{80CC945E-C519-44F6-BEFF-1BB4F9EBBD17}" destId="{AD5C481D-5D99-4EA3-BA94-60CDC89D9CB0}" srcOrd="5" destOrd="0" presId="urn:microsoft.com/office/officeart/2005/8/layout/list1"/>
    <dgm:cxn modelId="{44BBD983-68DD-4C52-AEEC-3C571E78B287}" type="presParOf" srcId="{80CC945E-C519-44F6-BEFF-1BB4F9EBBD17}" destId="{1D72894E-F0B0-4303-9FA9-EE243644587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AAD5D-5E81-4B79-8F96-6E5BFA7A855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D915E0C-BF28-4FC6-9E80-CE052F92209D}">
      <dgm:prSet/>
      <dgm:spPr/>
      <dgm:t>
        <a:bodyPr/>
        <a:lstStyle/>
        <a:p>
          <a:pPr rtl="0"/>
          <a:r>
            <a:rPr lang="zh-CN" smtClean="0"/>
            <a:t>仅在</a:t>
          </a:r>
          <a:r>
            <a:rPr lang="en-US" smtClean="0"/>
            <a:t>Git Bash</a:t>
          </a:r>
          <a:r>
            <a:rPr lang="zh-CN" smtClean="0"/>
            <a:t>界面中使用</a:t>
          </a:r>
          <a:r>
            <a:rPr lang="en-US" smtClean="0"/>
            <a:t>Git</a:t>
          </a:r>
          <a:endParaRPr lang="zh-CN"/>
        </a:p>
      </dgm:t>
    </dgm:pt>
    <dgm:pt modelId="{2ED8E12D-2D82-4DB3-A573-15A54125AF3A}" type="parTrans" cxnId="{5A4D7C2B-65AB-4215-832D-3CE89D3D3684}">
      <dgm:prSet/>
      <dgm:spPr/>
      <dgm:t>
        <a:bodyPr/>
        <a:lstStyle/>
        <a:p>
          <a:endParaRPr lang="zh-CN" altLang="en-US"/>
        </a:p>
      </dgm:t>
    </dgm:pt>
    <dgm:pt modelId="{CB71A3D2-4DD6-4855-B7DE-71E7FE00B9A8}" type="sibTrans" cxnId="{5A4D7C2B-65AB-4215-832D-3CE89D3D3684}">
      <dgm:prSet/>
      <dgm:spPr/>
      <dgm:t>
        <a:bodyPr/>
        <a:lstStyle/>
        <a:p>
          <a:endParaRPr lang="zh-CN" altLang="en-US"/>
        </a:p>
      </dgm:t>
    </dgm:pt>
    <dgm:pt modelId="{07F764A5-8E5D-4A05-8108-76E20CC91FB3}">
      <dgm:prSet/>
      <dgm:spPr/>
      <dgm:t>
        <a:bodyPr/>
        <a:lstStyle/>
        <a:p>
          <a:pPr rtl="0"/>
          <a:r>
            <a:rPr lang="zh-CN" smtClean="0"/>
            <a:t>建议采用。</a:t>
          </a:r>
          <a:endParaRPr lang="zh-CN"/>
        </a:p>
      </dgm:t>
    </dgm:pt>
    <dgm:pt modelId="{B52AA66E-6536-4093-BD8A-C5BE343F8179}" type="parTrans" cxnId="{024C9612-A1B4-4E8F-8964-8765E4F414A7}">
      <dgm:prSet/>
      <dgm:spPr/>
      <dgm:t>
        <a:bodyPr/>
        <a:lstStyle/>
        <a:p>
          <a:endParaRPr lang="zh-CN" altLang="en-US"/>
        </a:p>
      </dgm:t>
    </dgm:pt>
    <dgm:pt modelId="{7A918CCD-1A44-4EE4-BF32-E2DDCC6181DA}" type="sibTrans" cxnId="{024C9612-A1B4-4E8F-8964-8765E4F414A7}">
      <dgm:prSet/>
      <dgm:spPr/>
      <dgm:t>
        <a:bodyPr/>
        <a:lstStyle/>
        <a:p>
          <a:endParaRPr lang="zh-CN" altLang="en-US"/>
        </a:p>
      </dgm:t>
    </dgm:pt>
    <dgm:pt modelId="{E9AEE73C-DAF5-4E0B-8B28-7F2B1EA6F951}">
      <dgm:prSet/>
      <dgm:spPr/>
      <dgm:t>
        <a:bodyPr/>
        <a:lstStyle/>
        <a:p>
          <a:pPr rtl="0"/>
          <a:r>
            <a:rPr lang="en-US" smtClean="0"/>
            <a:t>Git</a:t>
          </a:r>
          <a:r>
            <a:rPr lang="zh-CN" smtClean="0"/>
            <a:t>将仅仅作为一个应用软件存在，</a:t>
          </a:r>
          <a:r>
            <a:rPr lang="en-US" smtClean="0"/>
            <a:t>Windows</a:t>
          </a:r>
          <a:r>
            <a:rPr lang="zh-CN" smtClean="0"/>
            <a:t>系统设置不会有任何修改</a:t>
          </a:r>
          <a:endParaRPr lang="zh-CN"/>
        </a:p>
      </dgm:t>
    </dgm:pt>
    <dgm:pt modelId="{A172EFBC-6E98-4571-A7C4-5F078DC7A34A}" type="parTrans" cxnId="{2155AA11-93C9-498F-81E2-EC34822DD6DF}">
      <dgm:prSet/>
      <dgm:spPr/>
      <dgm:t>
        <a:bodyPr/>
        <a:lstStyle/>
        <a:p>
          <a:endParaRPr lang="zh-CN" altLang="en-US"/>
        </a:p>
      </dgm:t>
    </dgm:pt>
    <dgm:pt modelId="{6A25A378-3C7C-44C5-A9CF-B5A79BF56C52}" type="sibTrans" cxnId="{2155AA11-93C9-498F-81E2-EC34822DD6DF}">
      <dgm:prSet/>
      <dgm:spPr/>
      <dgm:t>
        <a:bodyPr/>
        <a:lstStyle/>
        <a:p>
          <a:endParaRPr lang="zh-CN" altLang="en-US"/>
        </a:p>
      </dgm:t>
    </dgm:pt>
    <dgm:pt modelId="{B8AE8DAE-EFA2-400A-BD61-A20ECA3AE704}">
      <dgm:prSet/>
      <dgm:spPr/>
      <dgm:t>
        <a:bodyPr/>
        <a:lstStyle/>
        <a:p>
          <a:pPr rtl="0"/>
          <a:r>
            <a:rPr lang="zh-CN" smtClean="0"/>
            <a:t>允许在</a:t>
          </a:r>
          <a:r>
            <a:rPr lang="en-US" smtClean="0"/>
            <a:t>Windows</a:t>
          </a:r>
          <a:r>
            <a:rPr lang="zh-CN" smtClean="0"/>
            <a:t>命令提示符界面中使用</a:t>
          </a:r>
          <a:r>
            <a:rPr lang="en-US" smtClean="0"/>
            <a:t>Git</a:t>
          </a:r>
          <a:endParaRPr lang="zh-CN"/>
        </a:p>
      </dgm:t>
    </dgm:pt>
    <dgm:pt modelId="{30235DB0-73DE-4A3C-8E92-29F2C1F0F77F}" type="parTrans" cxnId="{5CA9C2DD-7FB8-4C3E-AF57-7819695FC1EA}">
      <dgm:prSet/>
      <dgm:spPr/>
      <dgm:t>
        <a:bodyPr/>
        <a:lstStyle/>
        <a:p>
          <a:endParaRPr lang="zh-CN" altLang="en-US"/>
        </a:p>
      </dgm:t>
    </dgm:pt>
    <dgm:pt modelId="{1B23DD04-6DD7-4DE3-81A6-4457B558B668}" type="sibTrans" cxnId="{5CA9C2DD-7FB8-4C3E-AF57-7819695FC1EA}">
      <dgm:prSet/>
      <dgm:spPr/>
      <dgm:t>
        <a:bodyPr/>
        <a:lstStyle/>
        <a:p>
          <a:endParaRPr lang="zh-CN" altLang="en-US"/>
        </a:p>
      </dgm:t>
    </dgm:pt>
    <dgm:pt modelId="{9BEC18A0-BA3F-482D-AE9A-938572554F0B}">
      <dgm:prSet/>
      <dgm:spPr/>
      <dgm:t>
        <a:bodyPr/>
        <a:lstStyle/>
        <a:p>
          <a:pPr rtl="0"/>
          <a:r>
            <a:rPr lang="en-US" smtClean="0"/>
            <a:t>PATH</a:t>
          </a:r>
          <a:r>
            <a:rPr lang="zh-CN" smtClean="0"/>
            <a:t>环境变量会被修改</a:t>
          </a:r>
          <a:endParaRPr lang="zh-CN"/>
        </a:p>
      </dgm:t>
    </dgm:pt>
    <dgm:pt modelId="{00A62877-3858-4A1D-B099-A0D427F0A4FF}" type="parTrans" cxnId="{62BACD17-D4CC-458D-81C9-18530E6D8904}">
      <dgm:prSet/>
      <dgm:spPr/>
      <dgm:t>
        <a:bodyPr/>
        <a:lstStyle/>
        <a:p>
          <a:endParaRPr lang="zh-CN" altLang="en-US"/>
        </a:p>
      </dgm:t>
    </dgm:pt>
    <dgm:pt modelId="{3EB72EAA-F72B-4757-84D3-66D52559015E}" type="sibTrans" cxnId="{62BACD17-D4CC-458D-81C9-18530E6D8904}">
      <dgm:prSet/>
      <dgm:spPr/>
      <dgm:t>
        <a:bodyPr/>
        <a:lstStyle/>
        <a:p>
          <a:endParaRPr lang="zh-CN" altLang="en-US"/>
        </a:p>
      </dgm:t>
    </dgm:pt>
    <dgm:pt modelId="{843AE9E0-2C24-450B-9BBD-5C90699B105F}">
      <dgm:prSet/>
      <dgm:spPr/>
      <dgm:t>
        <a:bodyPr/>
        <a:lstStyle/>
        <a:p>
          <a:pPr rtl="0"/>
          <a:r>
            <a:rPr lang="zh-CN" smtClean="0"/>
            <a:t>基本上安全。可以将</a:t>
          </a:r>
          <a:r>
            <a:rPr lang="en-US" smtClean="0"/>
            <a:t>Git</a:t>
          </a:r>
          <a:r>
            <a:rPr lang="zh-CN" smtClean="0"/>
            <a:t>当作系统命令一样执行，在</a:t>
          </a:r>
          <a:r>
            <a:rPr lang="en-US" smtClean="0"/>
            <a:t>Windows</a:t>
          </a:r>
          <a:r>
            <a:rPr lang="zh-CN" smtClean="0"/>
            <a:t>命令提示符中可以直接使用</a:t>
          </a:r>
          <a:r>
            <a:rPr lang="en-US" smtClean="0"/>
            <a:t>git</a:t>
          </a:r>
          <a:r>
            <a:rPr lang="zh-CN" smtClean="0"/>
            <a:t>命令。</a:t>
          </a:r>
          <a:endParaRPr lang="zh-CN"/>
        </a:p>
      </dgm:t>
    </dgm:pt>
    <dgm:pt modelId="{71B91E61-BBE3-435A-8149-439F51F0025B}" type="parTrans" cxnId="{F5B97013-A165-41E4-982F-30AC369D6E0B}">
      <dgm:prSet/>
      <dgm:spPr/>
      <dgm:t>
        <a:bodyPr/>
        <a:lstStyle/>
        <a:p>
          <a:endParaRPr lang="zh-CN" altLang="en-US"/>
        </a:p>
      </dgm:t>
    </dgm:pt>
    <dgm:pt modelId="{80E87A43-0D62-4631-A46F-E91877717302}" type="sibTrans" cxnId="{F5B97013-A165-41E4-982F-30AC369D6E0B}">
      <dgm:prSet/>
      <dgm:spPr/>
      <dgm:t>
        <a:bodyPr/>
        <a:lstStyle/>
        <a:p>
          <a:endParaRPr lang="zh-CN" altLang="en-US"/>
        </a:p>
      </dgm:t>
    </dgm:pt>
    <dgm:pt modelId="{D0D038CE-40E5-4541-BF92-579068843DFC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Unix</a:t>
          </a:r>
          <a:r>
            <a:rPr lang="zh-CN" smtClean="0"/>
            <a:t>工具代替</a:t>
          </a:r>
          <a:r>
            <a:rPr lang="en-US" smtClean="0"/>
            <a:t>Windows</a:t>
          </a:r>
          <a:r>
            <a:rPr lang="zh-CN" smtClean="0"/>
            <a:t>的默认软件工具</a:t>
          </a:r>
          <a:endParaRPr lang="zh-CN"/>
        </a:p>
      </dgm:t>
    </dgm:pt>
    <dgm:pt modelId="{F2B0B4D4-5759-47EC-A5DB-B4CC7A9150B6}" type="parTrans" cxnId="{D01159CB-4EB5-44D0-B54E-2D5D95A78C12}">
      <dgm:prSet/>
      <dgm:spPr/>
      <dgm:t>
        <a:bodyPr/>
        <a:lstStyle/>
        <a:p>
          <a:endParaRPr lang="zh-CN" altLang="en-US"/>
        </a:p>
      </dgm:t>
    </dgm:pt>
    <dgm:pt modelId="{A8719F04-B663-4C9D-8D1C-5F90E226270F}" type="sibTrans" cxnId="{D01159CB-4EB5-44D0-B54E-2D5D95A78C12}">
      <dgm:prSet/>
      <dgm:spPr/>
      <dgm:t>
        <a:bodyPr/>
        <a:lstStyle/>
        <a:p>
          <a:endParaRPr lang="zh-CN" altLang="en-US"/>
        </a:p>
      </dgm:t>
    </dgm:pt>
    <dgm:pt modelId="{802539A4-D242-47D5-BBBD-4E334BE29985}">
      <dgm:prSet/>
      <dgm:spPr/>
      <dgm:t>
        <a:bodyPr/>
        <a:lstStyle/>
        <a:p>
          <a:pPr rtl="0"/>
          <a:r>
            <a:rPr lang="zh-CN" smtClean="0"/>
            <a:t>不建议采用。</a:t>
          </a:r>
          <a:endParaRPr lang="zh-CN"/>
        </a:p>
      </dgm:t>
    </dgm:pt>
    <dgm:pt modelId="{01D47BF7-6E99-4197-8AFD-7B593A810BF3}" type="parTrans" cxnId="{C690BA85-D04B-437F-82F4-E325C5331153}">
      <dgm:prSet/>
      <dgm:spPr/>
      <dgm:t>
        <a:bodyPr/>
        <a:lstStyle/>
        <a:p>
          <a:endParaRPr lang="zh-CN" altLang="en-US"/>
        </a:p>
      </dgm:t>
    </dgm:pt>
    <dgm:pt modelId="{B21B05F6-4B25-4116-AFBB-1415F5F155BE}" type="sibTrans" cxnId="{C690BA85-D04B-437F-82F4-E325C5331153}">
      <dgm:prSet/>
      <dgm:spPr/>
      <dgm:t>
        <a:bodyPr/>
        <a:lstStyle/>
        <a:p>
          <a:endParaRPr lang="zh-CN" altLang="en-US"/>
        </a:p>
      </dgm:t>
    </dgm:pt>
    <dgm:pt modelId="{014DD1C2-16FA-42A2-BAFF-D27792582EB3}">
      <dgm:prSet/>
      <dgm:spPr/>
      <dgm:t>
        <a:bodyPr/>
        <a:lstStyle/>
        <a:p>
          <a:pPr rtl="0"/>
          <a:r>
            <a:rPr lang="zh-CN" smtClean="0"/>
            <a:t>大量修改系统设置。直接使用开源的</a:t>
          </a:r>
          <a:r>
            <a:rPr lang="en-US" smtClean="0"/>
            <a:t>Unix</a:t>
          </a:r>
          <a:r>
            <a:rPr lang="zh-CN" smtClean="0"/>
            <a:t>系统工具来代替</a:t>
          </a:r>
          <a:r>
            <a:rPr lang="en-US" smtClean="0"/>
            <a:t>Windows</a:t>
          </a:r>
          <a:r>
            <a:rPr lang="zh-CN" smtClean="0"/>
            <a:t>标准命令。</a:t>
          </a:r>
          <a:endParaRPr lang="zh-CN"/>
        </a:p>
      </dgm:t>
    </dgm:pt>
    <dgm:pt modelId="{3D00B014-3436-4D57-8F29-A94AACF013AA}" type="parTrans" cxnId="{1A1C15FF-A2DF-4931-9B1F-405468CD500C}">
      <dgm:prSet/>
      <dgm:spPr/>
      <dgm:t>
        <a:bodyPr/>
        <a:lstStyle/>
        <a:p>
          <a:endParaRPr lang="zh-CN" altLang="en-US"/>
        </a:p>
      </dgm:t>
    </dgm:pt>
    <dgm:pt modelId="{9A677E2C-9B0E-460D-A395-7A2D61F9D59C}" type="sibTrans" cxnId="{1A1C15FF-A2DF-4931-9B1F-405468CD500C}">
      <dgm:prSet/>
      <dgm:spPr/>
      <dgm:t>
        <a:bodyPr/>
        <a:lstStyle/>
        <a:p>
          <a:endParaRPr lang="zh-CN" altLang="en-US"/>
        </a:p>
      </dgm:t>
    </dgm:pt>
    <dgm:pt modelId="{E55EBA8D-9EDF-4A6E-A755-7C4E0BEFF655}" type="pres">
      <dgm:prSet presAssocID="{0C9AAD5D-5E81-4B79-8F96-6E5BFA7A85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05D76F-89C2-4922-98D9-2B002D9E5620}" type="pres">
      <dgm:prSet presAssocID="{DD915E0C-BF28-4FC6-9E80-CE052F92209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21D2C4-16AA-4790-BE08-F02D39A69C27}" type="pres">
      <dgm:prSet presAssocID="{DD915E0C-BF28-4FC6-9E80-CE052F92209D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F1A0C7-A142-4060-B55F-B3B7D4AE8B56}" type="pres">
      <dgm:prSet presAssocID="{B8AE8DAE-EFA2-400A-BD61-A20ECA3AE70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B5C213-84E0-4ABF-98F0-1DC64E8C080B}" type="pres">
      <dgm:prSet presAssocID="{B8AE8DAE-EFA2-400A-BD61-A20ECA3AE704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5D02F4-20F1-4B5E-8C79-9D0F7F8FE87F}" type="pres">
      <dgm:prSet presAssocID="{D0D038CE-40E5-4541-BF92-579068843D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603AD2-6503-4C7D-AD8A-0EAF34F9F259}" type="pres">
      <dgm:prSet presAssocID="{D0D038CE-40E5-4541-BF92-579068843DFC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D416876-5B1A-42DB-8466-00C93A2DACAB}" type="presOf" srcId="{E9AEE73C-DAF5-4E0B-8B28-7F2B1EA6F951}" destId="{1021D2C4-16AA-4790-BE08-F02D39A69C27}" srcOrd="0" destOrd="1" presId="urn:microsoft.com/office/officeart/2005/8/layout/vList2"/>
    <dgm:cxn modelId="{5CA9C2DD-7FB8-4C3E-AF57-7819695FC1EA}" srcId="{0C9AAD5D-5E81-4B79-8F96-6E5BFA7A855E}" destId="{B8AE8DAE-EFA2-400A-BD61-A20ECA3AE704}" srcOrd="1" destOrd="0" parTransId="{30235DB0-73DE-4A3C-8E92-29F2C1F0F77F}" sibTransId="{1B23DD04-6DD7-4DE3-81A6-4457B558B668}"/>
    <dgm:cxn modelId="{854A2D6D-EBA3-4F56-A01E-C960ACEC5634}" type="presOf" srcId="{802539A4-D242-47D5-BBBD-4E334BE29985}" destId="{3A603AD2-6503-4C7D-AD8A-0EAF34F9F259}" srcOrd="0" destOrd="0" presId="urn:microsoft.com/office/officeart/2005/8/layout/vList2"/>
    <dgm:cxn modelId="{F5B97013-A165-41E4-982F-30AC369D6E0B}" srcId="{B8AE8DAE-EFA2-400A-BD61-A20ECA3AE704}" destId="{843AE9E0-2C24-450B-9BBD-5C90699B105F}" srcOrd="1" destOrd="0" parTransId="{71B91E61-BBE3-435A-8149-439F51F0025B}" sibTransId="{80E87A43-0D62-4631-A46F-E91877717302}"/>
    <dgm:cxn modelId="{9E16B418-9718-4271-A2CB-03631FBC775D}" type="presOf" srcId="{DD915E0C-BF28-4FC6-9E80-CE052F92209D}" destId="{0D05D76F-89C2-4922-98D9-2B002D9E5620}" srcOrd="0" destOrd="0" presId="urn:microsoft.com/office/officeart/2005/8/layout/vList2"/>
    <dgm:cxn modelId="{C901CC07-346B-42B6-A52D-DF75E6A5CE93}" type="presOf" srcId="{014DD1C2-16FA-42A2-BAFF-D27792582EB3}" destId="{3A603AD2-6503-4C7D-AD8A-0EAF34F9F259}" srcOrd="0" destOrd="1" presId="urn:microsoft.com/office/officeart/2005/8/layout/vList2"/>
    <dgm:cxn modelId="{1A1C15FF-A2DF-4931-9B1F-405468CD500C}" srcId="{D0D038CE-40E5-4541-BF92-579068843DFC}" destId="{014DD1C2-16FA-42A2-BAFF-D27792582EB3}" srcOrd="1" destOrd="0" parTransId="{3D00B014-3436-4D57-8F29-A94AACF013AA}" sibTransId="{9A677E2C-9B0E-460D-A395-7A2D61F9D59C}"/>
    <dgm:cxn modelId="{2155AA11-93C9-498F-81E2-EC34822DD6DF}" srcId="{DD915E0C-BF28-4FC6-9E80-CE052F92209D}" destId="{E9AEE73C-DAF5-4E0B-8B28-7F2B1EA6F951}" srcOrd="1" destOrd="0" parTransId="{A172EFBC-6E98-4571-A7C4-5F078DC7A34A}" sibTransId="{6A25A378-3C7C-44C5-A9CF-B5A79BF56C52}"/>
    <dgm:cxn modelId="{5A4D7C2B-65AB-4215-832D-3CE89D3D3684}" srcId="{0C9AAD5D-5E81-4B79-8F96-6E5BFA7A855E}" destId="{DD915E0C-BF28-4FC6-9E80-CE052F92209D}" srcOrd="0" destOrd="0" parTransId="{2ED8E12D-2D82-4DB3-A573-15A54125AF3A}" sibTransId="{CB71A3D2-4DD6-4855-B7DE-71E7FE00B9A8}"/>
    <dgm:cxn modelId="{024C9612-A1B4-4E8F-8964-8765E4F414A7}" srcId="{DD915E0C-BF28-4FC6-9E80-CE052F92209D}" destId="{07F764A5-8E5D-4A05-8108-76E20CC91FB3}" srcOrd="0" destOrd="0" parTransId="{B52AA66E-6536-4093-BD8A-C5BE343F8179}" sibTransId="{7A918CCD-1A44-4EE4-BF32-E2DDCC6181DA}"/>
    <dgm:cxn modelId="{C744BA7F-4C9C-45C9-8D68-EA3D9349FF04}" type="presOf" srcId="{B8AE8DAE-EFA2-400A-BD61-A20ECA3AE704}" destId="{FAF1A0C7-A142-4060-B55F-B3B7D4AE8B56}" srcOrd="0" destOrd="0" presId="urn:microsoft.com/office/officeart/2005/8/layout/vList2"/>
    <dgm:cxn modelId="{C690BA85-D04B-437F-82F4-E325C5331153}" srcId="{D0D038CE-40E5-4541-BF92-579068843DFC}" destId="{802539A4-D242-47D5-BBBD-4E334BE29985}" srcOrd="0" destOrd="0" parTransId="{01D47BF7-6E99-4197-8AFD-7B593A810BF3}" sibTransId="{B21B05F6-4B25-4116-AFBB-1415F5F155BE}"/>
    <dgm:cxn modelId="{477D04FE-06F7-4796-8F82-09B3072EFBC9}" type="presOf" srcId="{07F764A5-8E5D-4A05-8108-76E20CC91FB3}" destId="{1021D2C4-16AA-4790-BE08-F02D39A69C27}" srcOrd="0" destOrd="0" presId="urn:microsoft.com/office/officeart/2005/8/layout/vList2"/>
    <dgm:cxn modelId="{F0944EC8-266F-4C88-B2F1-60BDF4D09642}" type="presOf" srcId="{9BEC18A0-BA3F-482D-AE9A-938572554F0B}" destId="{44B5C213-84E0-4ABF-98F0-1DC64E8C080B}" srcOrd="0" destOrd="0" presId="urn:microsoft.com/office/officeart/2005/8/layout/vList2"/>
    <dgm:cxn modelId="{D01159CB-4EB5-44D0-B54E-2D5D95A78C12}" srcId="{0C9AAD5D-5E81-4B79-8F96-6E5BFA7A855E}" destId="{D0D038CE-40E5-4541-BF92-579068843DFC}" srcOrd="2" destOrd="0" parTransId="{F2B0B4D4-5759-47EC-A5DB-B4CC7A9150B6}" sibTransId="{A8719F04-B663-4C9D-8D1C-5F90E226270F}"/>
    <dgm:cxn modelId="{2B5610ED-11A2-4154-A431-8B24E39ED6F9}" type="presOf" srcId="{D0D038CE-40E5-4541-BF92-579068843DFC}" destId="{985D02F4-20F1-4B5E-8C79-9D0F7F8FE87F}" srcOrd="0" destOrd="0" presId="urn:microsoft.com/office/officeart/2005/8/layout/vList2"/>
    <dgm:cxn modelId="{2934237B-48CA-4C5B-A818-A339D9E1144F}" type="presOf" srcId="{0C9AAD5D-5E81-4B79-8F96-6E5BFA7A855E}" destId="{E55EBA8D-9EDF-4A6E-A755-7C4E0BEFF655}" srcOrd="0" destOrd="0" presId="urn:microsoft.com/office/officeart/2005/8/layout/vList2"/>
    <dgm:cxn modelId="{9674B8A4-3E7A-41AC-89EA-0F975F92F7C1}" type="presOf" srcId="{843AE9E0-2C24-450B-9BBD-5C90699B105F}" destId="{44B5C213-84E0-4ABF-98F0-1DC64E8C080B}" srcOrd="0" destOrd="1" presId="urn:microsoft.com/office/officeart/2005/8/layout/vList2"/>
    <dgm:cxn modelId="{62BACD17-D4CC-458D-81C9-18530E6D8904}" srcId="{B8AE8DAE-EFA2-400A-BD61-A20ECA3AE704}" destId="{9BEC18A0-BA3F-482D-AE9A-938572554F0B}" srcOrd="0" destOrd="0" parTransId="{00A62877-3858-4A1D-B099-A0D427F0A4FF}" sibTransId="{3EB72EAA-F72B-4757-84D3-66D52559015E}"/>
    <dgm:cxn modelId="{EA250124-64C8-45B7-9065-1C9DEF920BF3}" type="presParOf" srcId="{E55EBA8D-9EDF-4A6E-A755-7C4E0BEFF655}" destId="{0D05D76F-89C2-4922-98D9-2B002D9E5620}" srcOrd="0" destOrd="0" presId="urn:microsoft.com/office/officeart/2005/8/layout/vList2"/>
    <dgm:cxn modelId="{6CDAC2F1-16F9-4BC8-83C0-E3319099F221}" type="presParOf" srcId="{E55EBA8D-9EDF-4A6E-A755-7C4E0BEFF655}" destId="{1021D2C4-16AA-4790-BE08-F02D39A69C27}" srcOrd="1" destOrd="0" presId="urn:microsoft.com/office/officeart/2005/8/layout/vList2"/>
    <dgm:cxn modelId="{F9BAEB82-0234-4236-A929-13E94FC5E9C1}" type="presParOf" srcId="{E55EBA8D-9EDF-4A6E-A755-7C4E0BEFF655}" destId="{FAF1A0C7-A142-4060-B55F-B3B7D4AE8B56}" srcOrd="2" destOrd="0" presId="urn:microsoft.com/office/officeart/2005/8/layout/vList2"/>
    <dgm:cxn modelId="{2E32B735-45F4-47FF-A758-41FC85E738F2}" type="presParOf" srcId="{E55EBA8D-9EDF-4A6E-A755-7C4E0BEFF655}" destId="{44B5C213-84E0-4ABF-98F0-1DC64E8C080B}" srcOrd="3" destOrd="0" presId="urn:microsoft.com/office/officeart/2005/8/layout/vList2"/>
    <dgm:cxn modelId="{18D1ED8A-8AE9-405B-B792-9119949C797A}" type="presParOf" srcId="{E55EBA8D-9EDF-4A6E-A755-7C4E0BEFF655}" destId="{985D02F4-20F1-4B5E-8C79-9D0F7F8FE87F}" srcOrd="4" destOrd="0" presId="urn:microsoft.com/office/officeart/2005/8/layout/vList2"/>
    <dgm:cxn modelId="{289A6C3D-996B-4DCB-8192-925EFAFB35CE}" type="presParOf" srcId="{E55EBA8D-9EDF-4A6E-A755-7C4E0BEFF655}" destId="{3A603AD2-6503-4C7D-AD8A-0EAF34F9F25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BA708A-1843-4D2E-BA2C-3F7D291415C2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13166BED-2992-4D07-A178-DA6C006CD92B}">
      <dgm:prSet phldrT="[文本]"/>
      <dgm:spPr/>
      <dgm:t>
        <a:bodyPr/>
        <a:lstStyle/>
        <a:p>
          <a:r>
            <a:rPr lang="en-US" altLang="zh-CN" dirty="0" smtClean="0"/>
            <a:t>Visual SourceSafe/Team Foundation Server</a:t>
          </a:r>
          <a:endParaRPr lang="zh-CN" altLang="en-US" dirty="0"/>
        </a:p>
      </dgm:t>
    </dgm:pt>
    <dgm:pt modelId="{A8E1EB87-B421-4C7B-81D0-97B25E4D9CB5}" type="parTrans" cxnId="{E03BC036-3035-49B3-BEB4-45D17FF38A63}">
      <dgm:prSet/>
      <dgm:spPr/>
      <dgm:t>
        <a:bodyPr/>
        <a:lstStyle/>
        <a:p>
          <a:endParaRPr lang="zh-CN" altLang="en-US"/>
        </a:p>
      </dgm:t>
    </dgm:pt>
    <dgm:pt modelId="{0C707FA8-2DD9-4EC9-88F3-D15CF213D771}" type="sibTrans" cxnId="{E03BC036-3035-49B3-BEB4-45D17FF38A63}">
      <dgm:prSet/>
      <dgm:spPr/>
      <dgm:t>
        <a:bodyPr/>
        <a:lstStyle/>
        <a:p>
          <a:endParaRPr lang="zh-CN" altLang="en-US"/>
        </a:p>
      </dgm:t>
    </dgm:pt>
    <dgm:pt modelId="{2A81D91B-40D4-4ACC-B262-BEADE262E8EE}">
      <dgm:prSet phldrT="[文本]"/>
      <dgm:spPr/>
      <dgm:t>
        <a:bodyPr/>
        <a:lstStyle/>
        <a:p>
          <a:r>
            <a:rPr lang="en-US" altLang="zh-CN" dirty="0" smtClean="0"/>
            <a:t>Subversion</a:t>
          </a:r>
          <a:endParaRPr lang="zh-CN" altLang="en-US" dirty="0"/>
        </a:p>
      </dgm:t>
    </dgm:pt>
    <dgm:pt modelId="{6CCE8B72-93A4-46AE-857D-6C1F095D0782}" type="parTrans" cxnId="{8247CB2E-0CB7-45E1-821E-C7D7504C7B3F}">
      <dgm:prSet/>
      <dgm:spPr/>
      <dgm:t>
        <a:bodyPr/>
        <a:lstStyle/>
        <a:p>
          <a:endParaRPr lang="zh-CN" altLang="en-US"/>
        </a:p>
      </dgm:t>
    </dgm:pt>
    <dgm:pt modelId="{B3EAA3D5-00BE-45D3-861A-A8F69098675A}" type="sibTrans" cxnId="{8247CB2E-0CB7-45E1-821E-C7D7504C7B3F}">
      <dgm:prSet/>
      <dgm:spPr/>
      <dgm:t>
        <a:bodyPr/>
        <a:lstStyle/>
        <a:p>
          <a:endParaRPr lang="zh-CN" altLang="en-US"/>
        </a:p>
      </dgm:t>
    </dgm:pt>
    <dgm:pt modelId="{434C21B3-7736-46CF-914B-07FBE43A781D}">
      <dgm:prSet phldrT="[文本]"/>
      <dgm:spPr/>
      <dgm:t>
        <a:bodyPr/>
        <a:lstStyle/>
        <a:p>
          <a:r>
            <a:rPr lang="en-US" altLang="zh-CN" dirty="0" err="1" smtClean="0"/>
            <a:t>Git</a:t>
          </a:r>
          <a:endParaRPr lang="zh-CN" altLang="en-US" dirty="0"/>
        </a:p>
      </dgm:t>
    </dgm:pt>
    <dgm:pt modelId="{78DB23C1-8236-49D4-B375-F75441DE7D43}" type="parTrans" cxnId="{A0F79BC0-5EA2-4E34-8B82-1E5CBE2A5294}">
      <dgm:prSet/>
      <dgm:spPr/>
      <dgm:t>
        <a:bodyPr/>
        <a:lstStyle/>
        <a:p>
          <a:endParaRPr lang="zh-CN" altLang="en-US"/>
        </a:p>
      </dgm:t>
    </dgm:pt>
    <dgm:pt modelId="{244F0C55-963C-4A0F-A432-5B1C429CB4A6}" type="sibTrans" cxnId="{A0F79BC0-5EA2-4E34-8B82-1E5CBE2A5294}">
      <dgm:prSet/>
      <dgm:spPr/>
      <dgm:t>
        <a:bodyPr/>
        <a:lstStyle/>
        <a:p>
          <a:endParaRPr lang="zh-CN" altLang="en-US"/>
        </a:p>
      </dgm:t>
    </dgm:pt>
    <dgm:pt modelId="{1FFF9004-0C56-4614-B8F6-9D0313E26198}">
      <dgm:prSet phldrT="[文本]"/>
      <dgm:spPr/>
      <dgm:t>
        <a:bodyPr/>
        <a:lstStyle/>
        <a:p>
          <a:r>
            <a:rPr lang="zh-CN" altLang="en-US" dirty="0" smtClean="0"/>
            <a:t>微软的，和</a:t>
          </a:r>
          <a:r>
            <a:rPr lang="en-US" altLang="zh-CN" dirty="0" smtClean="0"/>
            <a:t>VS</a:t>
          </a:r>
          <a:r>
            <a:rPr lang="zh-CN" altLang="en-US" dirty="0" smtClean="0"/>
            <a:t>结合的不错，但是缺少跨平台支持。</a:t>
          </a:r>
          <a:endParaRPr lang="zh-CN" altLang="en-US" dirty="0"/>
        </a:p>
      </dgm:t>
    </dgm:pt>
    <dgm:pt modelId="{FA19B026-A9E2-4B80-8932-F7DADEA577E0}" type="parTrans" cxnId="{E1FB428F-A2E0-43F5-AC81-217B177486C1}">
      <dgm:prSet/>
      <dgm:spPr/>
      <dgm:t>
        <a:bodyPr/>
        <a:lstStyle/>
        <a:p>
          <a:endParaRPr lang="zh-CN" altLang="en-US"/>
        </a:p>
      </dgm:t>
    </dgm:pt>
    <dgm:pt modelId="{4E8C4776-DC66-4EA7-A5AA-0A1F196430B3}" type="sibTrans" cxnId="{E1FB428F-A2E0-43F5-AC81-217B177486C1}">
      <dgm:prSet/>
      <dgm:spPr/>
      <dgm:t>
        <a:bodyPr/>
        <a:lstStyle/>
        <a:p>
          <a:endParaRPr lang="zh-CN" altLang="en-US"/>
        </a:p>
      </dgm:t>
    </dgm:pt>
    <dgm:pt modelId="{AA480B6E-1AB6-4F16-A11A-33F0426CBF16}">
      <dgm:prSet phldrT="[文本]"/>
      <dgm:spPr/>
      <dgm:t>
        <a:bodyPr/>
        <a:lstStyle/>
        <a:p>
          <a:r>
            <a:rPr lang="zh-CN" altLang="en-US" dirty="0" smtClean="0"/>
            <a:t>现在较为常用、成熟的版本管理工具。想用咱们可以装。</a:t>
          </a:r>
          <a:endParaRPr lang="zh-CN" altLang="en-US" dirty="0"/>
        </a:p>
      </dgm:t>
    </dgm:pt>
    <dgm:pt modelId="{01301669-ECBC-4893-8BCC-C2920D655190}" type="parTrans" cxnId="{57E3259C-7347-4F83-B5AA-86FAD82DCDBC}">
      <dgm:prSet/>
      <dgm:spPr/>
      <dgm:t>
        <a:bodyPr/>
        <a:lstStyle/>
        <a:p>
          <a:endParaRPr lang="zh-CN" altLang="en-US"/>
        </a:p>
      </dgm:t>
    </dgm:pt>
    <dgm:pt modelId="{0E4852FE-E758-4E56-B5BE-CCB616EBF510}" type="sibTrans" cxnId="{57E3259C-7347-4F83-B5AA-86FAD82DCDBC}">
      <dgm:prSet/>
      <dgm:spPr/>
      <dgm:t>
        <a:bodyPr/>
        <a:lstStyle/>
        <a:p>
          <a:endParaRPr lang="zh-CN" altLang="en-US"/>
        </a:p>
      </dgm:t>
    </dgm:pt>
    <dgm:pt modelId="{BC3B6C6A-7736-43C3-9B8A-D4ED9CF46CC4}">
      <dgm:prSet phldrT="[文本]"/>
      <dgm:spPr/>
      <dgm:t>
        <a:bodyPr/>
        <a:lstStyle/>
        <a:p>
          <a:r>
            <a:rPr lang="zh-CN" altLang="en-US" dirty="0" smtClean="0"/>
            <a:t>分布式版本管理工具。最大的优点在于，即使没有联网，也可以提交。比较适合于我们这样的烂网络。</a:t>
          </a:r>
          <a:endParaRPr lang="zh-CN" altLang="en-US" dirty="0"/>
        </a:p>
      </dgm:t>
    </dgm:pt>
    <dgm:pt modelId="{FEF3FE61-70C7-45B7-9196-692A714A526D}" type="parTrans" cxnId="{171CDCC0-D02E-4D6D-9423-9AC938C0FFBC}">
      <dgm:prSet/>
      <dgm:spPr/>
      <dgm:t>
        <a:bodyPr/>
        <a:lstStyle/>
        <a:p>
          <a:endParaRPr lang="zh-CN" altLang="en-US"/>
        </a:p>
      </dgm:t>
    </dgm:pt>
    <dgm:pt modelId="{B01EA795-595E-41BF-B93E-03C39F910635}" type="sibTrans" cxnId="{171CDCC0-D02E-4D6D-9423-9AC938C0FFBC}">
      <dgm:prSet/>
      <dgm:spPr/>
      <dgm:t>
        <a:bodyPr/>
        <a:lstStyle/>
        <a:p>
          <a:endParaRPr lang="zh-CN" altLang="en-US"/>
        </a:p>
      </dgm:t>
    </dgm:pt>
    <dgm:pt modelId="{6C914E8E-50E2-45CF-9CAB-FF666BA207F8}" type="pres">
      <dgm:prSet presAssocID="{B3BA708A-1843-4D2E-BA2C-3F7D291415C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E2F73F5-847E-4306-9CA0-FD8361FD5DE2}" type="pres">
      <dgm:prSet presAssocID="{13166BED-2992-4D07-A178-DA6C006CD92B}" presName="parentLin" presStyleCnt="0"/>
      <dgm:spPr/>
    </dgm:pt>
    <dgm:pt modelId="{C0551871-92A8-45BE-9E81-ED65767B5B0D}" type="pres">
      <dgm:prSet presAssocID="{13166BED-2992-4D07-A178-DA6C006CD92B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CAA325B-62F3-40EC-9EBF-856DFD10A2C6}" type="pres">
      <dgm:prSet presAssocID="{13166BED-2992-4D07-A178-DA6C006CD92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B94239-6D0F-489A-9614-8AB91C7A0E3D}" type="pres">
      <dgm:prSet presAssocID="{13166BED-2992-4D07-A178-DA6C006CD92B}" presName="negativeSpace" presStyleCnt="0"/>
      <dgm:spPr/>
    </dgm:pt>
    <dgm:pt modelId="{63EF089B-E18D-4A6D-AE40-405522740D7B}" type="pres">
      <dgm:prSet presAssocID="{13166BED-2992-4D07-A178-DA6C006CD92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CDDAC7-941C-4EE3-B6FC-276BF288D9D8}" type="pres">
      <dgm:prSet presAssocID="{0C707FA8-2DD9-4EC9-88F3-D15CF213D771}" presName="spaceBetweenRectangles" presStyleCnt="0"/>
      <dgm:spPr/>
    </dgm:pt>
    <dgm:pt modelId="{958BF2E2-91A2-4B81-BBAB-ABBE143C7963}" type="pres">
      <dgm:prSet presAssocID="{2A81D91B-40D4-4ACC-B262-BEADE262E8EE}" presName="parentLin" presStyleCnt="0"/>
      <dgm:spPr/>
    </dgm:pt>
    <dgm:pt modelId="{9F74EFE6-AAFA-405A-92E1-B893711A368F}" type="pres">
      <dgm:prSet presAssocID="{2A81D91B-40D4-4ACC-B262-BEADE262E8E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C374E04-A197-4037-A1D0-FD773A13B201}" type="pres">
      <dgm:prSet presAssocID="{2A81D91B-40D4-4ACC-B262-BEADE262E8E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A7B7E9-9DCE-437F-BC7A-06F54BBDFBFB}" type="pres">
      <dgm:prSet presAssocID="{2A81D91B-40D4-4ACC-B262-BEADE262E8EE}" presName="negativeSpace" presStyleCnt="0"/>
      <dgm:spPr/>
    </dgm:pt>
    <dgm:pt modelId="{23A6AABA-0B39-4F12-9048-D04DD497194E}" type="pres">
      <dgm:prSet presAssocID="{2A81D91B-40D4-4ACC-B262-BEADE262E8E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580FFF-5D04-4F31-BF1A-5FB4BE8E2091}" type="pres">
      <dgm:prSet presAssocID="{B3EAA3D5-00BE-45D3-861A-A8F69098675A}" presName="spaceBetweenRectangles" presStyleCnt="0"/>
      <dgm:spPr/>
    </dgm:pt>
    <dgm:pt modelId="{4BE45312-4758-4B11-AFF8-21460538AC25}" type="pres">
      <dgm:prSet presAssocID="{434C21B3-7736-46CF-914B-07FBE43A781D}" presName="parentLin" presStyleCnt="0"/>
      <dgm:spPr/>
    </dgm:pt>
    <dgm:pt modelId="{9C6C2790-1864-42DF-AE0F-3388D6C4C0CB}" type="pres">
      <dgm:prSet presAssocID="{434C21B3-7736-46CF-914B-07FBE43A781D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7832016-CF37-4CCD-B207-95994B51BB69}" type="pres">
      <dgm:prSet presAssocID="{434C21B3-7736-46CF-914B-07FBE43A781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BDEDEF-6AC2-400C-B467-BB8CE4BBCF3F}" type="pres">
      <dgm:prSet presAssocID="{434C21B3-7736-46CF-914B-07FBE43A781D}" presName="negativeSpace" presStyleCnt="0"/>
      <dgm:spPr/>
    </dgm:pt>
    <dgm:pt modelId="{8BCB83D6-D03F-4CB3-B0C0-CDD9FB1070B5}" type="pres">
      <dgm:prSet presAssocID="{434C21B3-7736-46CF-914B-07FBE43A781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46ED45-5207-4F61-9161-D2CEF3CDE9FF}" type="presOf" srcId="{434C21B3-7736-46CF-914B-07FBE43A781D}" destId="{9C6C2790-1864-42DF-AE0F-3388D6C4C0CB}" srcOrd="0" destOrd="0" presId="urn:microsoft.com/office/officeart/2005/8/layout/list1"/>
    <dgm:cxn modelId="{A0F79BC0-5EA2-4E34-8B82-1E5CBE2A5294}" srcId="{B3BA708A-1843-4D2E-BA2C-3F7D291415C2}" destId="{434C21B3-7736-46CF-914B-07FBE43A781D}" srcOrd="2" destOrd="0" parTransId="{78DB23C1-8236-49D4-B375-F75441DE7D43}" sibTransId="{244F0C55-963C-4A0F-A432-5B1C429CB4A6}"/>
    <dgm:cxn modelId="{F35AD17E-5252-4ED9-8555-8625C95EF5D1}" type="presOf" srcId="{BC3B6C6A-7736-43C3-9B8A-D4ED9CF46CC4}" destId="{8BCB83D6-D03F-4CB3-B0C0-CDD9FB1070B5}" srcOrd="0" destOrd="0" presId="urn:microsoft.com/office/officeart/2005/8/layout/list1"/>
    <dgm:cxn modelId="{50FDFE65-41C1-426C-997A-627A83AD1824}" type="presOf" srcId="{2A81D91B-40D4-4ACC-B262-BEADE262E8EE}" destId="{9F74EFE6-AAFA-405A-92E1-B893711A368F}" srcOrd="0" destOrd="0" presId="urn:microsoft.com/office/officeart/2005/8/layout/list1"/>
    <dgm:cxn modelId="{F639BD90-1523-4CC8-A474-73E60BA0A9B9}" type="presOf" srcId="{13166BED-2992-4D07-A178-DA6C006CD92B}" destId="{C0551871-92A8-45BE-9E81-ED65767B5B0D}" srcOrd="0" destOrd="0" presId="urn:microsoft.com/office/officeart/2005/8/layout/list1"/>
    <dgm:cxn modelId="{7BA03ECF-A059-4534-8709-1D093D66BA6E}" type="presOf" srcId="{2A81D91B-40D4-4ACC-B262-BEADE262E8EE}" destId="{AC374E04-A197-4037-A1D0-FD773A13B201}" srcOrd="1" destOrd="0" presId="urn:microsoft.com/office/officeart/2005/8/layout/list1"/>
    <dgm:cxn modelId="{FB808809-80DC-4831-B255-3B92046E1B2E}" type="presOf" srcId="{AA480B6E-1AB6-4F16-A11A-33F0426CBF16}" destId="{23A6AABA-0B39-4F12-9048-D04DD497194E}" srcOrd="0" destOrd="0" presId="urn:microsoft.com/office/officeart/2005/8/layout/list1"/>
    <dgm:cxn modelId="{E1FB428F-A2E0-43F5-AC81-217B177486C1}" srcId="{13166BED-2992-4D07-A178-DA6C006CD92B}" destId="{1FFF9004-0C56-4614-B8F6-9D0313E26198}" srcOrd="0" destOrd="0" parTransId="{FA19B026-A9E2-4B80-8932-F7DADEA577E0}" sibTransId="{4E8C4776-DC66-4EA7-A5AA-0A1F196430B3}"/>
    <dgm:cxn modelId="{9B005A27-205E-4BFB-A754-3D8217CF39E4}" type="presOf" srcId="{1FFF9004-0C56-4614-B8F6-9D0313E26198}" destId="{63EF089B-E18D-4A6D-AE40-405522740D7B}" srcOrd="0" destOrd="0" presId="urn:microsoft.com/office/officeart/2005/8/layout/list1"/>
    <dgm:cxn modelId="{E03BC036-3035-49B3-BEB4-45D17FF38A63}" srcId="{B3BA708A-1843-4D2E-BA2C-3F7D291415C2}" destId="{13166BED-2992-4D07-A178-DA6C006CD92B}" srcOrd="0" destOrd="0" parTransId="{A8E1EB87-B421-4C7B-81D0-97B25E4D9CB5}" sibTransId="{0C707FA8-2DD9-4EC9-88F3-D15CF213D771}"/>
    <dgm:cxn modelId="{96E664B1-A9C1-4A15-8E69-FEBC12273189}" type="presOf" srcId="{13166BED-2992-4D07-A178-DA6C006CD92B}" destId="{9CAA325B-62F3-40EC-9EBF-856DFD10A2C6}" srcOrd="1" destOrd="0" presId="urn:microsoft.com/office/officeart/2005/8/layout/list1"/>
    <dgm:cxn modelId="{171CDCC0-D02E-4D6D-9423-9AC938C0FFBC}" srcId="{434C21B3-7736-46CF-914B-07FBE43A781D}" destId="{BC3B6C6A-7736-43C3-9B8A-D4ED9CF46CC4}" srcOrd="0" destOrd="0" parTransId="{FEF3FE61-70C7-45B7-9196-692A714A526D}" sibTransId="{B01EA795-595E-41BF-B93E-03C39F910635}"/>
    <dgm:cxn modelId="{EE011939-156A-4FB9-ACB3-3A3CC3606ACF}" type="presOf" srcId="{B3BA708A-1843-4D2E-BA2C-3F7D291415C2}" destId="{6C914E8E-50E2-45CF-9CAB-FF666BA207F8}" srcOrd="0" destOrd="0" presId="urn:microsoft.com/office/officeart/2005/8/layout/list1"/>
    <dgm:cxn modelId="{8247CB2E-0CB7-45E1-821E-C7D7504C7B3F}" srcId="{B3BA708A-1843-4D2E-BA2C-3F7D291415C2}" destId="{2A81D91B-40D4-4ACC-B262-BEADE262E8EE}" srcOrd="1" destOrd="0" parTransId="{6CCE8B72-93A4-46AE-857D-6C1F095D0782}" sibTransId="{B3EAA3D5-00BE-45D3-861A-A8F69098675A}"/>
    <dgm:cxn modelId="{57E3259C-7347-4F83-B5AA-86FAD82DCDBC}" srcId="{2A81D91B-40D4-4ACC-B262-BEADE262E8EE}" destId="{AA480B6E-1AB6-4F16-A11A-33F0426CBF16}" srcOrd="0" destOrd="0" parTransId="{01301669-ECBC-4893-8BCC-C2920D655190}" sibTransId="{0E4852FE-E758-4E56-B5BE-CCB616EBF510}"/>
    <dgm:cxn modelId="{1D2DF662-9521-4143-8365-79134938A587}" type="presOf" srcId="{434C21B3-7736-46CF-914B-07FBE43A781D}" destId="{D7832016-CF37-4CCD-B207-95994B51BB69}" srcOrd="1" destOrd="0" presId="urn:microsoft.com/office/officeart/2005/8/layout/list1"/>
    <dgm:cxn modelId="{746D3E90-E612-4D93-A855-6ED2192120DC}" type="presParOf" srcId="{6C914E8E-50E2-45CF-9CAB-FF666BA207F8}" destId="{8E2F73F5-847E-4306-9CA0-FD8361FD5DE2}" srcOrd="0" destOrd="0" presId="urn:microsoft.com/office/officeart/2005/8/layout/list1"/>
    <dgm:cxn modelId="{61F4A6ED-BDAE-4C5A-9A7B-72F0458B728A}" type="presParOf" srcId="{8E2F73F5-847E-4306-9CA0-FD8361FD5DE2}" destId="{C0551871-92A8-45BE-9E81-ED65767B5B0D}" srcOrd="0" destOrd="0" presId="urn:microsoft.com/office/officeart/2005/8/layout/list1"/>
    <dgm:cxn modelId="{70E8EAE7-204E-469E-BD95-87467C278C91}" type="presParOf" srcId="{8E2F73F5-847E-4306-9CA0-FD8361FD5DE2}" destId="{9CAA325B-62F3-40EC-9EBF-856DFD10A2C6}" srcOrd="1" destOrd="0" presId="urn:microsoft.com/office/officeart/2005/8/layout/list1"/>
    <dgm:cxn modelId="{5CD807DB-2772-458D-B458-BB1CFE6E8A11}" type="presParOf" srcId="{6C914E8E-50E2-45CF-9CAB-FF666BA207F8}" destId="{2BB94239-6D0F-489A-9614-8AB91C7A0E3D}" srcOrd="1" destOrd="0" presId="urn:microsoft.com/office/officeart/2005/8/layout/list1"/>
    <dgm:cxn modelId="{56A8187F-D8C1-4EDB-ADAC-E5A8C40E39DB}" type="presParOf" srcId="{6C914E8E-50E2-45CF-9CAB-FF666BA207F8}" destId="{63EF089B-E18D-4A6D-AE40-405522740D7B}" srcOrd="2" destOrd="0" presId="urn:microsoft.com/office/officeart/2005/8/layout/list1"/>
    <dgm:cxn modelId="{22464E6F-B3E8-4BD2-9908-E41E688B47F2}" type="presParOf" srcId="{6C914E8E-50E2-45CF-9CAB-FF666BA207F8}" destId="{86CDDAC7-941C-4EE3-B6FC-276BF288D9D8}" srcOrd="3" destOrd="0" presId="urn:microsoft.com/office/officeart/2005/8/layout/list1"/>
    <dgm:cxn modelId="{865CD6FC-3646-4168-B7A4-3430007A52EC}" type="presParOf" srcId="{6C914E8E-50E2-45CF-9CAB-FF666BA207F8}" destId="{958BF2E2-91A2-4B81-BBAB-ABBE143C7963}" srcOrd="4" destOrd="0" presId="urn:microsoft.com/office/officeart/2005/8/layout/list1"/>
    <dgm:cxn modelId="{08C9435F-6361-4036-8817-245170250704}" type="presParOf" srcId="{958BF2E2-91A2-4B81-BBAB-ABBE143C7963}" destId="{9F74EFE6-AAFA-405A-92E1-B893711A368F}" srcOrd="0" destOrd="0" presId="urn:microsoft.com/office/officeart/2005/8/layout/list1"/>
    <dgm:cxn modelId="{2E571FD0-3036-4C00-B83D-A5195B21CAF6}" type="presParOf" srcId="{958BF2E2-91A2-4B81-BBAB-ABBE143C7963}" destId="{AC374E04-A197-4037-A1D0-FD773A13B201}" srcOrd="1" destOrd="0" presId="urn:microsoft.com/office/officeart/2005/8/layout/list1"/>
    <dgm:cxn modelId="{D36F95C0-6F56-40AA-A8AC-1FF3A4F82CCF}" type="presParOf" srcId="{6C914E8E-50E2-45CF-9CAB-FF666BA207F8}" destId="{C0A7B7E9-9DCE-437F-BC7A-06F54BBDFBFB}" srcOrd="5" destOrd="0" presId="urn:microsoft.com/office/officeart/2005/8/layout/list1"/>
    <dgm:cxn modelId="{87D579D4-6984-4155-AC77-0F35B522C756}" type="presParOf" srcId="{6C914E8E-50E2-45CF-9CAB-FF666BA207F8}" destId="{23A6AABA-0B39-4F12-9048-D04DD497194E}" srcOrd="6" destOrd="0" presId="urn:microsoft.com/office/officeart/2005/8/layout/list1"/>
    <dgm:cxn modelId="{EC79A639-70C6-4DB2-9F3A-9F31874B4479}" type="presParOf" srcId="{6C914E8E-50E2-45CF-9CAB-FF666BA207F8}" destId="{BD580FFF-5D04-4F31-BF1A-5FB4BE8E2091}" srcOrd="7" destOrd="0" presId="urn:microsoft.com/office/officeart/2005/8/layout/list1"/>
    <dgm:cxn modelId="{42C521E7-E50A-42B7-9015-080CA18B0419}" type="presParOf" srcId="{6C914E8E-50E2-45CF-9CAB-FF666BA207F8}" destId="{4BE45312-4758-4B11-AFF8-21460538AC25}" srcOrd="8" destOrd="0" presId="urn:microsoft.com/office/officeart/2005/8/layout/list1"/>
    <dgm:cxn modelId="{0E08D28F-AC2F-438B-B853-3D85D7F107BA}" type="presParOf" srcId="{4BE45312-4758-4B11-AFF8-21460538AC25}" destId="{9C6C2790-1864-42DF-AE0F-3388D6C4C0CB}" srcOrd="0" destOrd="0" presId="urn:microsoft.com/office/officeart/2005/8/layout/list1"/>
    <dgm:cxn modelId="{DEB76FE5-7071-41E6-9CB1-CE3416E72507}" type="presParOf" srcId="{4BE45312-4758-4B11-AFF8-21460538AC25}" destId="{D7832016-CF37-4CCD-B207-95994B51BB69}" srcOrd="1" destOrd="0" presId="urn:microsoft.com/office/officeart/2005/8/layout/list1"/>
    <dgm:cxn modelId="{5B952B49-F0CF-42E5-892C-20EA1E1207DF}" type="presParOf" srcId="{6C914E8E-50E2-45CF-9CAB-FF666BA207F8}" destId="{4ABDEDEF-6AC2-400C-B467-BB8CE4BBCF3F}" srcOrd="9" destOrd="0" presId="urn:microsoft.com/office/officeart/2005/8/layout/list1"/>
    <dgm:cxn modelId="{4B43F312-ED86-471A-BA20-B751102B0CCA}" type="presParOf" srcId="{6C914E8E-50E2-45CF-9CAB-FF666BA207F8}" destId="{8BCB83D6-D03F-4CB3-B0C0-CDD9FB1070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A5272C-5785-4417-88C6-F805EFB9912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4893B2F-DEC6-43BD-A19B-3A0975394433}">
      <dgm:prSet/>
      <dgm:spPr/>
      <dgm:t>
        <a:bodyPr/>
        <a:lstStyle/>
        <a:p>
          <a:pPr rtl="0"/>
          <a:r>
            <a:rPr lang="zh-CN" dirty="0" smtClean="0"/>
            <a:t>由管理员或项目组长建立项目。</a:t>
          </a:r>
          <a:endParaRPr lang="zh-CN" dirty="0"/>
        </a:p>
      </dgm:t>
    </dgm:pt>
    <dgm:pt modelId="{1D80733A-FBC5-4A8F-9FA4-0ADD62E4D898}" type="parTrans" cxnId="{A239E2B6-4360-481A-A86D-F30E34FD6996}">
      <dgm:prSet/>
      <dgm:spPr/>
      <dgm:t>
        <a:bodyPr/>
        <a:lstStyle/>
        <a:p>
          <a:endParaRPr lang="zh-CN" altLang="en-US"/>
        </a:p>
      </dgm:t>
    </dgm:pt>
    <dgm:pt modelId="{567D53DE-4B09-4DCD-A6D3-71051498C138}" type="sibTrans" cxnId="{A239E2B6-4360-481A-A86D-F30E34FD6996}">
      <dgm:prSet/>
      <dgm:spPr/>
      <dgm:t>
        <a:bodyPr/>
        <a:lstStyle/>
        <a:p>
          <a:endParaRPr lang="zh-CN" altLang="en-US"/>
        </a:p>
      </dgm:t>
    </dgm:pt>
    <dgm:pt modelId="{A2730D96-2D94-4FB0-9D7E-40898D042E83}">
      <dgm:prSet/>
      <dgm:spPr/>
      <dgm:t>
        <a:bodyPr/>
        <a:lstStyle/>
        <a:p>
          <a:pPr rtl="0"/>
          <a:r>
            <a:rPr lang="zh-CN" dirty="0" smtClean="0"/>
            <a:t>项目文件夹</a:t>
          </a:r>
          <a:endParaRPr lang="zh-CN" dirty="0"/>
        </a:p>
      </dgm:t>
    </dgm:pt>
    <dgm:pt modelId="{98CBB6D6-2283-460C-84F4-B9273811DDEE}" type="parTrans" cxnId="{BCADF773-BC01-4DB2-8F3F-FACA72E50691}">
      <dgm:prSet/>
      <dgm:spPr/>
      <dgm:t>
        <a:bodyPr/>
        <a:lstStyle/>
        <a:p>
          <a:endParaRPr lang="zh-CN" altLang="en-US"/>
        </a:p>
      </dgm:t>
    </dgm:pt>
    <dgm:pt modelId="{55DD1A43-E971-4294-A410-8432867D5B09}" type="sibTrans" cxnId="{BCADF773-BC01-4DB2-8F3F-FACA72E50691}">
      <dgm:prSet/>
      <dgm:spPr/>
      <dgm:t>
        <a:bodyPr/>
        <a:lstStyle/>
        <a:p>
          <a:endParaRPr lang="zh-CN" altLang="en-US"/>
        </a:p>
      </dgm:t>
    </dgm:pt>
    <dgm:pt modelId="{0B72C82B-17FE-4B47-AF44-68FF3D46BD00}">
      <dgm:prSet/>
      <dgm:spPr/>
      <dgm:t>
        <a:bodyPr/>
        <a:lstStyle/>
        <a:p>
          <a:pPr rtl="0"/>
          <a:r>
            <a:rPr lang="zh-CN" altLang="en-US" dirty="0" smtClean="0"/>
            <a:t>项目管理</a:t>
          </a:r>
          <a:endParaRPr lang="zh-CN" dirty="0"/>
        </a:p>
      </dgm:t>
    </dgm:pt>
    <dgm:pt modelId="{724338D1-0826-4544-A824-39A2EEF584EE}" type="parTrans" cxnId="{51C7289F-5475-4F8D-9F4F-2857ADCA2742}">
      <dgm:prSet/>
      <dgm:spPr/>
      <dgm:t>
        <a:bodyPr/>
        <a:lstStyle/>
        <a:p>
          <a:endParaRPr lang="zh-CN" altLang="en-US"/>
        </a:p>
      </dgm:t>
    </dgm:pt>
    <dgm:pt modelId="{2E4F0523-5095-45DD-8D42-036625D1CB7B}" type="sibTrans" cxnId="{51C7289F-5475-4F8D-9F4F-2857ADCA2742}">
      <dgm:prSet/>
      <dgm:spPr/>
      <dgm:t>
        <a:bodyPr/>
        <a:lstStyle/>
        <a:p>
          <a:endParaRPr lang="zh-CN" altLang="en-US"/>
        </a:p>
      </dgm:t>
    </dgm:pt>
    <dgm:pt modelId="{C3937E6D-3342-4EB5-813A-A6031C1BF491}">
      <dgm:prSet/>
      <dgm:spPr/>
      <dgm:t>
        <a:bodyPr/>
        <a:lstStyle/>
        <a:p>
          <a:pPr rtl="0"/>
          <a:r>
            <a:rPr lang="en-US" altLang="zh-CN" dirty="0" err="1" smtClean="0"/>
            <a:t>s</a:t>
          </a:r>
          <a:r>
            <a:rPr lang="en-US" dirty="0" err="1" smtClean="0"/>
            <a:t>rc</a:t>
          </a:r>
          <a:r>
            <a:rPr lang="zh-CN" altLang="en-US" dirty="0" smtClean="0"/>
            <a:t>：</a:t>
          </a:r>
          <a:r>
            <a:rPr lang="zh-CN" dirty="0" smtClean="0"/>
            <a:t>用于存放</a:t>
          </a:r>
          <a:r>
            <a:rPr lang="zh-CN" altLang="en-US" dirty="0" smtClean="0"/>
            <a:t>项目的所有代码文件</a:t>
          </a:r>
          <a:endParaRPr lang="zh-CN" dirty="0"/>
        </a:p>
      </dgm:t>
    </dgm:pt>
    <dgm:pt modelId="{6F98DEA6-6C72-44CE-8474-5F38798A6408}" type="parTrans" cxnId="{B125256C-6143-4FA8-BF43-8D23F6AB28F2}">
      <dgm:prSet/>
      <dgm:spPr/>
      <dgm:t>
        <a:bodyPr/>
        <a:lstStyle/>
        <a:p>
          <a:endParaRPr lang="zh-CN" altLang="en-US"/>
        </a:p>
      </dgm:t>
    </dgm:pt>
    <dgm:pt modelId="{81EF9AA9-0298-4C98-BF63-9BDDBED14A9A}" type="sibTrans" cxnId="{B125256C-6143-4FA8-BF43-8D23F6AB28F2}">
      <dgm:prSet/>
      <dgm:spPr/>
      <dgm:t>
        <a:bodyPr/>
        <a:lstStyle/>
        <a:p>
          <a:endParaRPr lang="zh-CN" altLang="en-US"/>
        </a:p>
      </dgm:t>
    </dgm:pt>
    <dgm:pt modelId="{43A27951-E5A2-4D33-B7CB-9CC15369B4BC}">
      <dgm:prSet/>
      <dgm:spPr/>
      <dgm:t>
        <a:bodyPr/>
        <a:lstStyle/>
        <a:p>
          <a:pPr rtl="0"/>
          <a:r>
            <a:rPr lang="en-US" altLang="zh-CN" dirty="0" smtClean="0"/>
            <a:t>doc</a:t>
          </a:r>
          <a:r>
            <a:rPr lang="zh-CN" altLang="en-US" dirty="0" smtClean="0"/>
            <a:t>：用于项目开发所需的文档</a:t>
          </a:r>
          <a:endParaRPr lang="zh-CN" dirty="0"/>
        </a:p>
      </dgm:t>
    </dgm:pt>
    <dgm:pt modelId="{E9EEB5FC-025C-45A4-BB61-D45F3BFC542B}" type="parTrans" cxnId="{7E439D8B-5F93-4F97-9152-AF02DA7C552B}">
      <dgm:prSet/>
      <dgm:spPr/>
      <dgm:t>
        <a:bodyPr/>
        <a:lstStyle/>
        <a:p>
          <a:endParaRPr lang="zh-CN" altLang="en-US"/>
        </a:p>
      </dgm:t>
    </dgm:pt>
    <dgm:pt modelId="{5FCADA09-674B-4186-B844-BDC95DB16171}" type="sibTrans" cxnId="{7E439D8B-5F93-4F97-9152-AF02DA7C552B}">
      <dgm:prSet/>
      <dgm:spPr/>
      <dgm:t>
        <a:bodyPr/>
        <a:lstStyle/>
        <a:p>
          <a:endParaRPr lang="zh-CN" altLang="en-US"/>
        </a:p>
      </dgm:t>
    </dgm:pt>
    <dgm:pt modelId="{8C1A6C08-BB66-496F-AA00-AB299360B764}">
      <dgm:prSet/>
      <dgm:spPr/>
      <dgm:t>
        <a:bodyPr/>
        <a:lstStyle/>
        <a:p>
          <a:pPr rtl="0"/>
          <a:r>
            <a:rPr lang="en-US" altLang="zh-CN" dirty="0" smtClean="0"/>
            <a:t>bin</a:t>
          </a:r>
          <a:r>
            <a:rPr lang="zh-CN" altLang="en-US" dirty="0" smtClean="0"/>
            <a:t>：用于存放可测试的可执行文件（</a:t>
          </a:r>
          <a:r>
            <a:rPr lang="en-US" altLang="zh-CN" dirty="0" smtClean="0"/>
            <a:t>exe/</a:t>
          </a:r>
          <a:r>
            <a:rPr lang="en-US" altLang="zh-CN" dirty="0" err="1" smtClean="0"/>
            <a:t>dll</a:t>
          </a:r>
          <a:r>
            <a:rPr lang="en-US" altLang="zh-CN" dirty="0" smtClean="0"/>
            <a:t>/</a:t>
          </a:r>
          <a:r>
            <a:rPr lang="en-US" altLang="zh-CN" dirty="0" err="1" smtClean="0"/>
            <a:t>apk</a:t>
          </a:r>
          <a:r>
            <a:rPr lang="zh-CN" altLang="en-US" dirty="0" smtClean="0"/>
            <a:t>等）</a:t>
          </a:r>
          <a:endParaRPr lang="zh-CN" dirty="0"/>
        </a:p>
      </dgm:t>
    </dgm:pt>
    <dgm:pt modelId="{3D2BB820-8B13-4950-B16D-32A190B00E33}" type="parTrans" cxnId="{0A7E3EF4-3A71-42D2-AC02-6F80DC880B3C}">
      <dgm:prSet/>
      <dgm:spPr/>
      <dgm:t>
        <a:bodyPr/>
        <a:lstStyle/>
        <a:p>
          <a:endParaRPr lang="zh-CN" altLang="en-US"/>
        </a:p>
      </dgm:t>
    </dgm:pt>
    <dgm:pt modelId="{A4E01618-3364-439C-B85C-E2FE5EA792F7}" type="sibTrans" cxnId="{0A7E3EF4-3A71-42D2-AC02-6F80DC880B3C}">
      <dgm:prSet/>
      <dgm:spPr/>
      <dgm:t>
        <a:bodyPr/>
        <a:lstStyle/>
        <a:p>
          <a:endParaRPr lang="zh-CN" altLang="en-US"/>
        </a:p>
      </dgm:t>
    </dgm:pt>
    <dgm:pt modelId="{5ED88C80-F5FB-4E04-9AC0-5681D1A9C21D}">
      <dgm:prSet/>
      <dgm:spPr/>
      <dgm:t>
        <a:bodyPr/>
        <a:lstStyle/>
        <a:p>
          <a:pPr rtl="0"/>
          <a:r>
            <a:rPr lang="zh-CN" altLang="en-US" dirty="0" smtClean="0"/>
            <a:t>注意事项</a:t>
          </a:r>
          <a:endParaRPr lang="zh-CN" dirty="0"/>
        </a:p>
      </dgm:t>
    </dgm:pt>
    <dgm:pt modelId="{91854271-0947-4041-A523-0FFFCFA22253}" type="parTrans" cxnId="{7795B7B4-176B-4724-BC87-F626CF6E8CC0}">
      <dgm:prSet/>
      <dgm:spPr/>
      <dgm:t>
        <a:bodyPr/>
        <a:lstStyle/>
        <a:p>
          <a:endParaRPr lang="zh-CN" altLang="en-US"/>
        </a:p>
      </dgm:t>
    </dgm:pt>
    <dgm:pt modelId="{0801AF39-21BF-408D-9B4D-CDA662AA8758}" type="sibTrans" cxnId="{7795B7B4-176B-4724-BC87-F626CF6E8CC0}">
      <dgm:prSet/>
      <dgm:spPr/>
      <dgm:t>
        <a:bodyPr/>
        <a:lstStyle/>
        <a:p>
          <a:endParaRPr lang="zh-CN" altLang="en-US"/>
        </a:p>
      </dgm:t>
    </dgm:pt>
    <dgm:pt modelId="{FD2CE481-5778-47C7-B2FD-F5A80E707C4B}">
      <dgm:prSet/>
      <dgm:spPr/>
      <dgm:t>
        <a:bodyPr/>
        <a:lstStyle/>
        <a:p>
          <a:pPr rtl="0"/>
          <a:r>
            <a:rPr lang="zh-CN" altLang="en-US" dirty="0" smtClean="0"/>
            <a:t>严禁将编译产生的临时文件纳入项目管理系统</a:t>
          </a:r>
          <a:endParaRPr lang="zh-CN" dirty="0"/>
        </a:p>
      </dgm:t>
    </dgm:pt>
    <dgm:pt modelId="{0DC2C40C-9EEA-478C-BE1D-8480E446429C}" type="parTrans" cxnId="{E05F272A-6642-41EC-9030-CA1FAAE53FBE}">
      <dgm:prSet/>
      <dgm:spPr/>
      <dgm:t>
        <a:bodyPr/>
        <a:lstStyle/>
        <a:p>
          <a:endParaRPr lang="zh-CN" altLang="en-US"/>
        </a:p>
      </dgm:t>
    </dgm:pt>
    <dgm:pt modelId="{C245FDEF-AAF6-441E-9334-F4EB1280C375}" type="sibTrans" cxnId="{E05F272A-6642-41EC-9030-CA1FAAE53FBE}">
      <dgm:prSet/>
      <dgm:spPr/>
      <dgm:t>
        <a:bodyPr/>
        <a:lstStyle/>
        <a:p>
          <a:endParaRPr lang="zh-CN" altLang="en-US"/>
        </a:p>
      </dgm:t>
    </dgm:pt>
    <dgm:pt modelId="{DA461B3C-8D70-4AC3-8999-1F51DF1F3ED3}">
      <dgm:prSet/>
      <dgm:spPr/>
      <dgm:t>
        <a:bodyPr/>
        <a:lstStyle/>
        <a:p>
          <a:pPr rtl="0"/>
          <a:r>
            <a:rPr lang="zh-CN" altLang="en-US" dirty="0" smtClean="0"/>
            <a:t>代码文件、配置文件、项目执行确实需要的按钮、背景等图片文件</a:t>
          </a:r>
          <a:endParaRPr lang="zh-CN" dirty="0"/>
        </a:p>
      </dgm:t>
    </dgm:pt>
    <dgm:pt modelId="{F92B37F8-7523-4A9D-9159-9047E65F1433}" type="parTrans" cxnId="{79584B46-16BC-4E8C-83EE-1665086498A9}">
      <dgm:prSet/>
      <dgm:spPr/>
      <dgm:t>
        <a:bodyPr/>
        <a:lstStyle/>
        <a:p>
          <a:endParaRPr lang="zh-CN" altLang="en-US"/>
        </a:p>
      </dgm:t>
    </dgm:pt>
    <dgm:pt modelId="{408E7BCB-43E5-49B7-9A04-6FA9B1ED6EE2}" type="sibTrans" cxnId="{79584B46-16BC-4E8C-83EE-1665086498A9}">
      <dgm:prSet/>
      <dgm:spPr/>
      <dgm:t>
        <a:bodyPr/>
        <a:lstStyle/>
        <a:p>
          <a:endParaRPr lang="zh-CN" altLang="en-US"/>
        </a:p>
      </dgm:t>
    </dgm:pt>
    <dgm:pt modelId="{F3730175-FCF3-4792-BC91-6CA9C8B7005E}">
      <dgm:prSet/>
      <dgm:spPr/>
      <dgm:t>
        <a:bodyPr/>
        <a:lstStyle/>
        <a:p>
          <a:pPr rtl="0"/>
          <a:r>
            <a:rPr lang="zh-CN" altLang="en-US" dirty="0" smtClean="0"/>
            <a:t>建立项目后立即建立文件夹，并在各文件夹下设立</a:t>
          </a:r>
          <a:r>
            <a:rPr lang="en-US" altLang="zh-CN" dirty="0" smtClean="0"/>
            <a:t>start.txt</a:t>
          </a:r>
          <a:r>
            <a:rPr lang="zh-CN" altLang="en-US" dirty="0" smtClean="0"/>
            <a:t>文件用于表示项目启动。</a:t>
          </a:r>
          <a:endParaRPr lang="zh-CN" dirty="0"/>
        </a:p>
      </dgm:t>
    </dgm:pt>
    <dgm:pt modelId="{C0D4944E-B4DA-4346-9CC8-B30298D07A2E}" type="parTrans" cxnId="{6161639D-08AB-46C4-84FA-19E2638E787B}">
      <dgm:prSet/>
      <dgm:spPr/>
      <dgm:t>
        <a:bodyPr/>
        <a:lstStyle/>
        <a:p>
          <a:endParaRPr lang="zh-CN" altLang="en-US"/>
        </a:p>
      </dgm:t>
    </dgm:pt>
    <dgm:pt modelId="{CC55A978-1356-47E5-8F0D-A600E2CB7C0A}" type="sibTrans" cxnId="{6161639D-08AB-46C4-84FA-19E2638E787B}">
      <dgm:prSet/>
      <dgm:spPr/>
      <dgm:t>
        <a:bodyPr/>
        <a:lstStyle/>
        <a:p>
          <a:endParaRPr lang="zh-CN" altLang="en-US"/>
        </a:p>
      </dgm:t>
    </dgm:pt>
    <dgm:pt modelId="{BFDA1388-9BBC-4AA7-9C95-7D9C3CE9F849}" type="pres">
      <dgm:prSet presAssocID="{7AA5272C-5785-4417-88C6-F805EFB991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6C23D3C-9513-46F0-B1F6-1C52D3BACDDB}" type="pres">
      <dgm:prSet presAssocID="{0B72C82B-17FE-4B47-AF44-68FF3D46BD0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5AA8F6-A296-4E03-8318-6CA7D14712A4}" type="pres">
      <dgm:prSet presAssocID="{0B72C82B-17FE-4B47-AF44-68FF3D46BD0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5AFB6E-84BA-4C5D-9DF0-952E628D550B}" type="pres">
      <dgm:prSet presAssocID="{A2730D96-2D94-4FB0-9D7E-40898D042E8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4021BD-8590-4B12-BB76-9218A0BC6B1E}" type="pres">
      <dgm:prSet presAssocID="{A2730D96-2D94-4FB0-9D7E-40898D042E8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1ADF05-F0A6-4CE9-B055-D44C013BCEAE}" type="pres">
      <dgm:prSet presAssocID="{5ED88C80-F5FB-4E04-9AC0-5681D1A9C21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6D2E8D-1FA2-4E7B-830A-485078E799CA}" type="pres">
      <dgm:prSet presAssocID="{5ED88C80-F5FB-4E04-9AC0-5681D1A9C21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61639D-08AB-46C4-84FA-19E2638E787B}" srcId="{0B72C82B-17FE-4B47-AF44-68FF3D46BD00}" destId="{F3730175-FCF3-4792-BC91-6CA9C8B7005E}" srcOrd="1" destOrd="0" parTransId="{C0D4944E-B4DA-4346-9CC8-B30298D07A2E}" sibTransId="{CC55A978-1356-47E5-8F0D-A600E2CB7C0A}"/>
    <dgm:cxn modelId="{D2DEED43-627C-4AB8-9D33-337D0DB56CAC}" type="presOf" srcId="{F3730175-FCF3-4792-BC91-6CA9C8B7005E}" destId="{855AA8F6-A296-4E03-8318-6CA7D14712A4}" srcOrd="0" destOrd="1" presId="urn:microsoft.com/office/officeart/2005/8/layout/vList2"/>
    <dgm:cxn modelId="{8EF6C528-4C03-4C6B-930E-1341FA10383B}" type="presOf" srcId="{5ED88C80-F5FB-4E04-9AC0-5681D1A9C21D}" destId="{C81ADF05-F0A6-4CE9-B055-D44C013BCEAE}" srcOrd="0" destOrd="0" presId="urn:microsoft.com/office/officeart/2005/8/layout/vList2"/>
    <dgm:cxn modelId="{790E309E-D7C5-46EC-85C5-71D823CE6DD8}" type="presOf" srcId="{FD2CE481-5778-47C7-B2FD-F5A80E707C4B}" destId="{8C6D2E8D-1FA2-4E7B-830A-485078E799CA}" srcOrd="0" destOrd="0" presId="urn:microsoft.com/office/officeart/2005/8/layout/vList2"/>
    <dgm:cxn modelId="{3007FCB7-10AE-4B71-B2F9-C87A500C8E34}" type="presOf" srcId="{8C1A6C08-BB66-496F-AA00-AB299360B764}" destId="{704021BD-8590-4B12-BB76-9218A0BC6B1E}" srcOrd="0" destOrd="2" presId="urn:microsoft.com/office/officeart/2005/8/layout/vList2"/>
    <dgm:cxn modelId="{E430E3A2-BE45-4B82-B78A-57E400EF62FA}" type="presOf" srcId="{43A27951-E5A2-4D33-B7CB-9CC15369B4BC}" destId="{704021BD-8590-4B12-BB76-9218A0BC6B1E}" srcOrd="0" destOrd="1" presId="urn:microsoft.com/office/officeart/2005/8/layout/vList2"/>
    <dgm:cxn modelId="{51C7289F-5475-4F8D-9F4F-2857ADCA2742}" srcId="{7AA5272C-5785-4417-88C6-F805EFB99128}" destId="{0B72C82B-17FE-4B47-AF44-68FF3D46BD00}" srcOrd="0" destOrd="0" parTransId="{724338D1-0826-4544-A824-39A2EEF584EE}" sibTransId="{2E4F0523-5095-45DD-8D42-036625D1CB7B}"/>
    <dgm:cxn modelId="{BCADF773-BC01-4DB2-8F3F-FACA72E50691}" srcId="{7AA5272C-5785-4417-88C6-F805EFB99128}" destId="{A2730D96-2D94-4FB0-9D7E-40898D042E83}" srcOrd="1" destOrd="0" parTransId="{98CBB6D6-2283-460C-84F4-B9273811DDEE}" sibTransId="{55DD1A43-E971-4294-A410-8432867D5B09}"/>
    <dgm:cxn modelId="{B125256C-6143-4FA8-BF43-8D23F6AB28F2}" srcId="{A2730D96-2D94-4FB0-9D7E-40898D042E83}" destId="{C3937E6D-3342-4EB5-813A-A6031C1BF491}" srcOrd="0" destOrd="0" parTransId="{6F98DEA6-6C72-44CE-8474-5F38798A6408}" sibTransId="{81EF9AA9-0298-4C98-BF63-9BDDBED14A9A}"/>
    <dgm:cxn modelId="{E05F272A-6642-41EC-9030-CA1FAAE53FBE}" srcId="{5ED88C80-F5FB-4E04-9AC0-5681D1A9C21D}" destId="{FD2CE481-5778-47C7-B2FD-F5A80E707C4B}" srcOrd="0" destOrd="0" parTransId="{0DC2C40C-9EEA-478C-BE1D-8480E446429C}" sibTransId="{C245FDEF-AAF6-441E-9334-F4EB1280C375}"/>
    <dgm:cxn modelId="{48C40A80-77D1-46F6-B2E3-F54F733E2385}" type="presOf" srcId="{0B72C82B-17FE-4B47-AF44-68FF3D46BD00}" destId="{96C23D3C-9513-46F0-B1F6-1C52D3BACDDB}" srcOrd="0" destOrd="0" presId="urn:microsoft.com/office/officeart/2005/8/layout/vList2"/>
    <dgm:cxn modelId="{7795B7B4-176B-4724-BC87-F626CF6E8CC0}" srcId="{7AA5272C-5785-4417-88C6-F805EFB99128}" destId="{5ED88C80-F5FB-4E04-9AC0-5681D1A9C21D}" srcOrd="2" destOrd="0" parTransId="{91854271-0947-4041-A523-0FFFCFA22253}" sibTransId="{0801AF39-21BF-408D-9B4D-CDA662AA8758}"/>
    <dgm:cxn modelId="{F2279FE4-85A0-4016-B7E0-3C765D11BE88}" type="presOf" srcId="{C3937E6D-3342-4EB5-813A-A6031C1BF491}" destId="{704021BD-8590-4B12-BB76-9218A0BC6B1E}" srcOrd="0" destOrd="0" presId="urn:microsoft.com/office/officeart/2005/8/layout/vList2"/>
    <dgm:cxn modelId="{0A7E3EF4-3A71-42D2-AC02-6F80DC880B3C}" srcId="{A2730D96-2D94-4FB0-9D7E-40898D042E83}" destId="{8C1A6C08-BB66-496F-AA00-AB299360B764}" srcOrd="2" destOrd="0" parTransId="{3D2BB820-8B13-4950-B16D-32A190B00E33}" sibTransId="{A4E01618-3364-439C-B85C-E2FE5EA792F7}"/>
    <dgm:cxn modelId="{9E876156-8DA0-42F0-B29F-DD2BC6B6EF63}" type="presOf" srcId="{A2730D96-2D94-4FB0-9D7E-40898D042E83}" destId="{9B5AFB6E-84BA-4C5D-9DF0-952E628D550B}" srcOrd="0" destOrd="0" presId="urn:microsoft.com/office/officeart/2005/8/layout/vList2"/>
    <dgm:cxn modelId="{7E439D8B-5F93-4F97-9152-AF02DA7C552B}" srcId="{A2730D96-2D94-4FB0-9D7E-40898D042E83}" destId="{43A27951-E5A2-4D33-B7CB-9CC15369B4BC}" srcOrd="1" destOrd="0" parTransId="{E9EEB5FC-025C-45A4-BB61-D45F3BFC542B}" sibTransId="{5FCADA09-674B-4186-B844-BDC95DB16171}"/>
    <dgm:cxn modelId="{79584B46-16BC-4E8C-83EE-1665086498A9}" srcId="{5ED88C80-F5FB-4E04-9AC0-5681D1A9C21D}" destId="{DA461B3C-8D70-4AC3-8999-1F51DF1F3ED3}" srcOrd="1" destOrd="0" parTransId="{F92B37F8-7523-4A9D-9159-9047E65F1433}" sibTransId="{408E7BCB-43E5-49B7-9A04-6FA9B1ED6EE2}"/>
    <dgm:cxn modelId="{68BF40BC-7054-4380-8371-0AFE376B71AD}" type="presOf" srcId="{DA461B3C-8D70-4AC3-8999-1F51DF1F3ED3}" destId="{8C6D2E8D-1FA2-4E7B-830A-485078E799CA}" srcOrd="0" destOrd="1" presId="urn:microsoft.com/office/officeart/2005/8/layout/vList2"/>
    <dgm:cxn modelId="{280001E5-3915-43B2-BDA1-29A50EA49A68}" type="presOf" srcId="{44893B2F-DEC6-43BD-A19B-3A0975394433}" destId="{855AA8F6-A296-4E03-8318-6CA7D14712A4}" srcOrd="0" destOrd="0" presId="urn:microsoft.com/office/officeart/2005/8/layout/vList2"/>
    <dgm:cxn modelId="{A239E2B6-4360-481A-A86D-F30E34FD6996}" srcId="{0B72C82B-17FE-4B47-AF44-68FF3D46BD00}" destId="{44893B2F-DEC6-43BD-A19B-3A0975394433}" srcOrd="0" destOrd="0" parTransId="{1D80733A-FBC5-4A8F-9FA4-0ADD62E4D898}" sibTransId="{567D53DE-4B09-4DCD-A6D3-71051498C138}"/>
    <dgm:cxn modelId="{49DC00DA-325F-4691-9DD1-CF634D70845B}" type="presOf" srcId="{7AA5272C-5785-4417-88C6-F805EFB99128}" destId="{BFDA1388-9BBC-4AA7-9C95-7D9C3CE9F849}" srcOrd="0" destOrd="0" presId="urn:microsoft.com/office/officeart/2005/8/layout/vList2"/>
    <dgm:cxn modelId="{AEF71136-F0D8-4752-9441-ADF84225AA34}" type="presParOf" srcId="{BFDA1388-9BBC-4AA7-9C95-7D9C3CE9F849}" destId="{96C23D3C-9513-46F0-B1F6-1C52D3BACDDB}" srcOrd="0" destOrd="0" presId="urn:microsoft.com/office/officeart/2005/8/layout/vList2"/>
    <dgm:cxn modelId="{431FB460-4A06-4595-B1E4-5B00766A38CD}" type="presParOf" srcId="{BFDA1388-9BBC-4AA7-9C95-7D9C3CE9F849}" destId="{855AA8F6-A296-4E03-8318-6CA7D14712A4}" srcOrd="1" destOrd="0" presId="urn:microsoft.com/office/officeart/2005/8/layout/vList2"/>
    <dgm:cxn modelId="{D4B30FB6-6EAF-41EF-8C23-86C98FA450F0}" type="presParOf" srcId="{BFDA1388-9BBC-4AA7-9C95-7D9C3CE9F849}" destId="{9B5AFB6E-84BA-4C5D-9DF0-952E628D550B}" srcOrd="2" destOrd="0" presId="urn:microsoft.com/office/officeart/2005/8/layout/vList2"/>
    <dgm:cxn modelId="{077E5EA5-FB12-4395-B222-F5080EFB7431}" type="presParOf" srcId="{BFDA1388-9BBC-4AA7-9C95-7D9C3CE9F849}" destId="{704021BD-8590-4B12-BB76-9218A0BC6B1E}" srcOrd="3" destOrd="0" presId="urn:microsoft.com/office/officeart/2005/8/layout/vList2"/>
    <dgm:cxn modelId="{6B0FB196-5242-408F-ACE9-74A23361BE2D}" type="presParOf" srcId="{BFDA1388-9BBC-4AA7-9C95-7D9C3CE9F849}" destId="{C81ADF05-F0A6-4CE9-B055-D44C013BCEAE}" srcOrd="4" destOrd="0" presId="urn:microsoft.com/office/officeart/2005/8/layout/vList2"/>
    <dgm:cxn modelId="{DE875AB0-F9F4-444E-9AFF-568EA0FB305E}" type="presParOf" srcId="{BFDA1388-9BBC-4AA7-9C95-7D9C3CE9F849}" destId="{8C6D2E8D-1FA2-4E7B-830A-485078E799C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C29CA-07BF-4736-92EC-85C524688C61}">
      <dsp:nvSpPr>
        <dsp:cNvPr id="0" name=""/>
        <dsp:cNvSpPr/>
      </dsp:nvSpPr>
      <dsp:spPr>
        <a:xfrm>
          <a:off x="0" y="418418"/>
          <a:ext cx="10515600" cy="1697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版本管理系统的基本组件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200" kern="1200" dirty="0" smtClean="0">
              <a:hlinkClick xmlns:r="http://schemas.openxmlformats.org/officeDocument/2006/relationships" r:id="rId1"/>
            </a:rPr>
            <a:t>http://git-scm.com/download/win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注意区分</a:t>
          </a:r>
          <a:r>
            <a:rPr lang="en-US" altLang="zh-CN" sz="2200" kern="1200" dirty="0" smtClean="0"/>
            <a:t>32-bit</a:t>
          </a:r>
          <a:r>
            <a:rPr lang="zh-CN" altLang="en-US" sz="2200" kern="1200" dirty="0" smtClean="0"/>
            <a:t>与</a:t>
          </a:r>
          <a:r>
            <a:rPr lang="en-US" altLang="zh-CN" sz="2200" kern="1200" dirty="0" smtClean="0"/>
            <a:t>64-bit</a:t>
          </a:r>
          <a:r>
            <a:rPr lang="zh-CN" altLang="en-US" sz="2200" kern="1200" dirty="0" smtClean="0"/>
            <a:t>版本</a:t>
          </a:r>
          <a:endParaRPr lang="zh-CN" altLang="en-US" sz="2200" kern="1200" dirty="0"/>
        </a:p>
      </dsp:txBody>
      <dsp:txXfrm>
        <a:off x="0" y="418418"/>
        <a:ext cx="10515600" cy="1697850"/>
      </dsp:txXfrm>
    </dsp:sp>
    <dsp:sp modelId="{C67DA78B-D482-4420-87BE-DC01D2A088E9}">
      <dsp:nvSpPr>
        <dsp:cNvPr id="0" name=""/>
        <dsp:cNvSpPr/>
      </dsp:nvSpPr>
      <dsp:spPr>
        <a:xfrm>
          <a:off x="525780" y="93698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Git</a:t>
          </a:r>
          <a:r>
            <a:rPr lang="en-US" altLang="zh-CN" sz="2200" kern="1200" dirty="0" smtClean="0"/>
            <a:t> for Windows</a:t>
          </a:r>
          <a:endParaRPr lang="zh-CN" altLang="en-US" sz="2200" kern="1200" dirty="0"/>
        </a:p>
      </dsp:txBody>
      <dsp:txXfrm>
        <a:off x="557483" y="125401"/>
        <a:ext cx="7297514" cy="586034"/>
      </dsp:txXfrm>
    </dsp:sp>
    <dsp:sp modelId="{1D72894E-F0B0-4303-9FA9-EE2436445877}">
      <dsp:nvSpPr>
        <dsp:cNvPr id="0" name=""/>
        <dsp:cNvSpPr/>
      </dsp:nvSpPr>
      <dsp:spPr>
        <a:xfrm>
          <a:off x="0" y="2559789"/>
          <a:ext cx="10515600" cy="1697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版本管理系统的一个图形化客户端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200" kern="1200" dirty="0" smtClean="0"/>
            <a:t>https://www.sourcetreeapp.com/download/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可以使用</a:t>
          </a:r>
          <a:r>
            <a:rPr lang="en-US" altLang="en-US" sz="2200" kern="1200" dirty="0" err="1" smtClean="0"/>
            <a:t>tortoisegit</a:t>
          </a:r>
          <a:r>
            <a:rPr lang="zh-CN" altLang="en-US" sz="2200" kern="1200" dirty="0" smtClean="0"/>
            <a:t>等其他客户端，也可以使用</a:t>
          </a:r>
          <a:r>
            <a:rPr lang="en-US" altLang="zh-CN" sz="2200" kern="1200" dirty="0" smtClean="0"/>
            <a:t>eclipse</a:t>
          </a:r>
          <a:r>
            <a:rPr lang="zh-CN" altLang="en-US" sz="2200" kern="1200" dirty="0" smtClean="0"/>
            <a:t>插件</a:t>
          </a:r>
          <a:endParaRPr lang="zh-CN" altLang="en-US" sz="2200" kern="1200" dirty="0"/>
        </a:p>
      </dsp:txBody>
      <dsp:txXfrm>
        <a:off x="0" y="2559789"/>
        <a:ext cx="10515600" cy="1697850"/>
      </dsp:txXfrm>
    </dsp:sp>
    <dsp:sp modelId="{3A111D97-9901-405E-A076-EC3364969048}">
      <dsp:nvSpPr>
        <dsp:cNvPr id="0" name=""/>
        <dsp:cNvSpPr/>
      </dsp:nvSpPr>
      <dsp:spPr>
        <a:xfrm>
          <a:off x="525780" y="2235069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err="1" smtClean="0"/>
            <a:t>SourceTree</a:t>
          </a:r>
          <a:endParaRPr lang="zh-CN" altLang="en-US" sz="2200" kern="1200" dirty="0"/>
        </a:p>
      </dsp:txBody>
      <dsp:txXfrm>
        <a:off x="557483" y="2266772"/>
        <a:ext cx="7297514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5D76F-89C2-4922-98D9-2B002D9E5620}">
      <dsp:nvSpPr>
        <dsp:cNvPr id="0" name=""/>
        <dsp:cNvSpPr/>
      </dsp:nvSpPr>
      <dsp:spPr>
        <a:xfrm>
          <a:off x="0" y="58150"/>
          <a:ext cx="4039497" cy="95824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仅在</a:t>
          </a:r>
          <a:r>
            <a:rPr lang="en-US" sz="2300" kern="1200" smtClean="0"/>
            <a:t>Git Bash</a:t>
          </a:r>
          <a:r>
            <a:rPr lang="zh-CN" sz="2300" kern="1200" smtClean="0"/>
            <a:t>界面中使用</a:t>
          </a:r>
          <a:r>
            <a:rPr lang="en-US" sz="2300" kern="1200" smtClean="0"/>
            <a:t>Git</a:t>
          </a:r>
          <a:endParaRPr lang="zh-CN" sz="2300" kern="1200"/>
        </a:p>
      </dsp:txBody>
      <dsp:txXfrm>
        <a:off x="46778" y="104928"/>
        <a:ext cx="3945941" cy="864692"/>
      </dsp:txXfrm>
    </dsp:sp>
    <dsp:sp modelId="{1021D2C4-16AA-4790-BE08-F02D39A69C27}">
      <dsp:nvSpPr>
        <dsp:cNvPr id="0" name=""/>
        <dsp:cNvSpPr/>
      </dsp:nvSpPr>
      <dsp:spPr>
        <a:xfrm>
          <a:off x="0" y="1016398"/>
          <a:ext cx="4039497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54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800" kern="1200" smtClean="0"/>
            <a:t>建议采用。</a:t>
          </a:r>
          <a:endParaRPr lang="zh-CN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Git</a:t>
          </a:r>
          <a:r>
            <a:rPr lang="zh-CN" sz="1800" kern="1200" smtClean="0"/>
            <a:t>将仅仅作为一个应用软件存在，</a:t>
          </a:r>
          <a:r>
            <a:rPr lang="en-US" sz="1800" kern="1200" smtClean="0"/>
            <a:t>Windows</a:t>
          </a:r>
          <a:r>
            <a:rPr lang="zh-CN" sz="1800" kern="1200" smtClean="0"/>
            <a:t>系统设置不会有任何修改</a:t>
          </a:r>
          <a:endParaRPr lang="zh-CN" sz="1800" kern="1200"/>
        </a:p>
      </dsp:txBody>
      <dsp:txXfrm>
        <a:off x="0" y="1016398"/>
        <a:ext cx="4039497" cy="928395"/>
      </dsp:txXfrm>
    </dsp:sp>
    <dsp:sp modelId="{FAF1A0C7-A142-4060-B55F-B3B7D4AE8B56}">
      <dsp:nvSpPr>
        <dsp:cNvPr id="0" name=""/>
        <dsp:cNvSpPr/>
      </dsp:nvSpPr>
      <dsp:spPr>
        <a:xfrm>
          <a:off x="0" y="1944793"/>
          <a:ext cx="4039497" cy="958248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允许在</a:t>
          </a:r>
          <a:r>
            <a:rPr lang="en-US" sz="2300" kern="1200" smtClean="0"/>
            <a:t>Windows</a:t>
          </a:r>
          <a:r>
            <a:rPr lang="zh-CN" sz="2300" kern="1200" smtClean="0"/>
            <a:t>命令提示符界面中使用</a:t>
          </a:r>
          <a:r>
            <a:rPr lang="en-US" sz="2300" kern="1200" smtClean="0"/>
            <a:t>Git</a:t>
          </a:r>
          <a:endParaRPr lang="zh-CN" sz="2300" kern="1200"/>
        </a:p>
      </dsp:txBody>
      <dsp:txXfrm>
        <a:off x="46778" y="1991571"/>
        <a:ext cx="3945941" cy="864692"/>
      </dsp:txXfrm>
    </dsp:sp>
    <dsp:sp modelId="{44B5C213-84E0-4ABF-98F0-1DC64E8C080B}">
      <dsp:nvSpPr>
        <dsp:cNvPr id="0" name=""/>
        <dsp:cNvSpPr/>
      </dsp:nvSpPr>
      <dsp:spPr>
        <a:xfrm>
          <a:off x="0" y="2903042"/>
          <a:ext cx="4039497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54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smtClean="0"/>
            <a:t>PATH</a:t>
          </a:r>
          <a:r>
            <a:rPr lang="zh-CN" sz="1800" kern="1200" smtClean="0"/>
            <a:t>环境变量会被修改</a:t>
          </a:r>
          <a:endParaRPr lang="zh-CN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800" kern="1200" smtClean="0"/>
            <a:t>基本上安全。可以将</a:t>
          </a:r>
          <a:r>
            <a:rPr lang="en-US" sz="1800" kern="1200" smtClean="0"/>
            <a:t>Git</a:t>
          </a:r>
          <a:r>
            <a:rPr lang="zh-CN" sz="1800" kern="1200" smtClean="0"/>
            <a:t>当作系统命令一样执行，在</a:t>
          </a:r>
          <a:r>
            <a:rPr lang="en-US" sz="1800" kern="1200" smtClean="0"/>
            <a:t>Windows</a:t>
          </a:r>
          <a:r>
            <a:rPr lang="zh-CN" sz="1800" kern="1200" smtClean="0"/>
            <a:t>命令提示符中可以直接使用</a:t>
          </a:r>
          <a:r>
            <a:rPr lang="en-US" sz="1800" kern="1200" smtClean="0"/>
            <a:t>git</a:t>
          </a:r>
          <a:r>
            <a:rPr lang="zh-CN" sz="1800" kern="1200" smtClean="0"/>
            <a:t>命令。</a:t>
          </a:r>
          <a:endParaRPr lang="zh-CN" sz="1800" kern="1200"/>
        </a:p>
      </dsp:txBody>
      <dsp:txXfrm>
        <a:off x="0" y="2903042"/>
        <a:ext cx="4039497" cy="1190250"/>
      </dsp:txXfrm>
    </dsp:sp>
    <dsp:sp modelId="{985D02F4-20F1-4B5E-8C79-9D0F7F8FE87F}">
      <dsp:nvSpPr>
        <dsp:cNvPr id="0" name=""/>
        <dsp:cNvSpPr/>
      </dsp:nvSpPr>
      <dsp:spPr>
        <a:xfrm>
          <a:off x="0" y="4093292"/>
          <a:ext cx="4039497" cy="958248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使用</a:t>
          </a:r>
          <a:r>
            <a:rPr lang="en-US" sz="2300" kern="1200" smtClean="0"/>
            <a:t>Unix</a:t>
          </a:r>
          <a:r>
            <a:rPr lang="zh-CN" sz="2300" kern="1200" smtClean="0"/>
            <a:t>工具代替</a:t>
          </a:r>
          <a:r>
            <a:rPr lang="en-US" sz="2300" kern="1200" smtClean="0"/>
            <a:t>Windows</a:t>
          </a:r>
          <a:r>
            <a:rPr lang="zh-CN" sz="2300" kern="1200" smtClean="0"/>
            <a:t>的默认软件工具</a:t>
          </a:r>
          <a:endParaRPr lang="zh-CN" sz="2300" kern="1200"/>
        </a:p>
      </dsp:txBody>
      <dsp:txXfrm>
        <a:off x="46778" y="4140070"/>
        <a:ext cx="3945941" cy="864692"/>
      </dsp:txXfrm>
    </dsp:sp>
    <dsp:sp modelId="{3A603AD2-6503-4C7D-AD8A-0EAF34F9F259}">
      <dsp:nvSpPr>
        <dsp:cNvPr id="0" name=""/>
        <dsp:cNvSpPr/>
      </dsp:nvSpPr>
      <dsp:spPr>
        <a:xfrm>
          <a:off x="0" y="5051540"/>
          <a:ext cx="4039497" cy="1190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54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800" kern="1200" smtClean="0"/>
            <a:t>不建议采用。</a:t>
          </a:r>
          <a:endParaRPr lang="zh-CN" sz="18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800" kern="1200" smtClean="0"/>
            <a:t>大量修改系统设置。直接使用开源的</a:t>
          </a:r>
          <a:r>
            <a:rPr lang="en-US" sz="1800" kern="1200" smtClean="0"/>
            <a:t>Unix</a:t>
          </a:r>
          <a:r>
            <a:rPr lang="zh-CN" sz="1800" kern="1200" smtClean="0"/>
            <a:t>系统工具来代替</a:t>
          </a:r>
          <a:r>
            <a:rPr lang="en-US" sz="1800" kern="1200" smtClean="0"/>
            <a:t>Windows</a:t>
          </a:r>
          <a:r>
            <a:rPr lang="zh-CN" sz="1800" kern="1200" smtClean="0"/>
            <a:t>标准命令。</a:t>
          </a:r>
          <a:endParaRPr lang="zh-CN" sz="1800" kern="1200"/>
        </a:p>
      </dsp:txBody>
      <dsp:txXfrm>
        <a:off x="0" y="5051540"/>
        <a:ext cx="4039497" cy="1190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F089B-E18D-4A6D-AE40-405522740D7B}">
      <dsp:nvSpPr>
        <dsp:cNvPr id="0" name=""/>
        <dsp:cNvSpPr/>
      </dsp:nvSpPr>
      <dsp:spPr>
        <a:xfrm>
          <a:off x="0" y="355022"/>
          <a:ext cx="105156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微软的，和</a:t>
          </a:r>
          <a:r>
            <a:rPr lang="en-US" altLang="zh-CN" sz="2400" kern="1200" dirty="0" smtClean="0"/>
            <a:t>VS</a:t>
          </a:r>
          <a:r>
            <a:rPr lang="zh-CN" altLang="en-US" sz="2400" kern="1200" dirty="0" smtClean="0"/>
            <a:t>结合的不错，但是缺少跨平台支持。</a:t>
          </a:r>
          <a:endParaRPr lang="zh-CN" altLang="en-US" sz="2400" kern="1200" dirty="0"/>
        </a:p>
      </dsp:txBody>
      <dsp:txXfrm>
        <a:off x="0" y="355022"/>
        <a:ext cx="10515600" cy="1039500"/>
      </dsp:txXfrm>
    </dsp:sp>
    <dsp:sp modelId="{9CAA325B-62F3-40EC-9EBF-856DFD10A2C6}">
      <dsp:nvSpPr>
        <dsp:cNvPr id="0" name=""/>
        <dsp:cNvSpPr/>
      </dsp:nvSpPr>
      <dsp:spPr>
        <a:xfrm>
          <a:off x="525780" y="782"/>
          <a:ext cx="7360920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Visual SourceSafe/Team Foundation Server</a:t>
          </a:r>
          <a:endParaRPr lang="zh-CN" altLang="en-US" sz="2400" kern="1200" dirty="0"/>
        </a:p>
      </dsp:txBody>
      <dsp:txXfrm>
        <a:off x="560365" y="35367"/>
        <a:ext cx="7291750" cy="639310"/>
      </dsp:txXfrm>
    </dsp:sp>
    <dsp:sp modelId="{23A6AABA-0B39-4F12-9048-D04DD497194E}">
      <dsp:nvSpPr>
        <dsp:cNvPr id="0" name=""/>
        <dsp:cNvSpPr/>
      </dsp:nvSpPr>
      <dsp:spPr>
        <a:xfrm>
          <a:off x="0" y="1878363"/>
          <a:ext cx="10515600" cy="1039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现在较为常用、成熟的版本管理工具。想用咱们可以装。</a:t>
          </a:r>
          <a:endParaRPr lang="zh-CN" altLang="en-US" sz="2400" kern="1200" dirty="0"/>
        </a:p>
      </dsp:txBody>
      <dsp:txXfrm>
        <a:off x="0" y="1878363"/>
        <a:ext cx="10515600" cy="1039500"/>
      </dsp:txXfrm>
    </dsp:sp>
    <dsp:sp modelId="{AC374E04-A197-4037-A1D0-FD773A13B201}">
      <dsp:nvSpPr>
        <dsp:cNvPr id="0" name=""/>
        <dsp:cNvSpPr/>
      </dsp:nvSpPr>
      <dsp:spPr>
        <a:xfrm>
          <a:off x="525780" y="1524123"/>
          <a:ext cx="7360920" cy="708480"/>
        </a:xfrm>
        <a:prstGeom prst="round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Subversion</a:t>
          </a:r>
          <a:endParaRPr lang="zh-CN" altLang="en-US" sz="2400" kern="1200" dirty="0"/>
        </a:p>
      </dsp:txBody>
      <dsp:txXfrm>
        <a:off x="560365" y="1558708"/>
        <a:ext cx="7291750" cy="639310"/>
      </dsp:txXfrm>
    </dsp:sp>
    <dsp:sp modelId="{8BCB83D6-D03F-4CB3-B0C0-CDD9FB1070B5}">
      <dsp:nvSpPr>
        <dsp:cNvPr id="0" name=""/>
        <dsp:cNvSpPr/>
      </dsp:nvSpPr>
      <dsp:spPr>
        <a:xfrm>
          <a:off x="0" y="3401703"/>
          <a:ext cx="10515600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分布式版本管理工具。最大的优点在于，即使没有联网，也可以提交。比较适合于我们这样的烂网络。</a:t>
          </a:r>
          <a:endParaRPr lang="zh-CN" altLang="en-US" sz="2400" kern="1200" dirty="0"/>
        </a:p>
      </dsp:txBody>
      <dsp:txXfrm>
        <a:off x="0" y="3401703"/>
        <a:ext cx="10515600" cy="1398600"/>
      </dsp:txXfrm>
    </dsp:sp>
    <dsp:sp modelId="{D7832016-CF37-4CCD-B207-95994B51BB69}">
      <dsp:nvSpPr>
        <dsp:cNvPr id="0" name=""/>
        <dsp:cNvSpPr/>
      </dsp:nvSpPr>
      <dsp:spPr>
        <a:xfrm>
          <a:off x="525780" y="3047462"/>
          <a:ext cx="7360920" cy="708480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Git</a:t>
          </a:r>
          <a:endParaRPr lang="zh-CN" altLang="en-US" sz="2400" kern="1200" dirty="0"/>
        </a:p>
      </dsp:txBody>
      <dsp:txXfrm>
        <a:off x="560365" y="3082047"/>
        <a:ext cx="729175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23D3C-9513-46F0-B1F6-1C52D3BACDDB}">
      <dsp:nvSpPr>
        <dsp:cNvPr id="0" name=""/>
        <dsp:cNvSpPr/>
      </dsp:nvSpPr>
      <dsp:spPr>
        <a:xfrm>
          <a:off x="0" y="197492"/>
          <a:ext cx="10515600" cy="6791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项目管理</a:t>
          </a:r>
          <a:endParaRPr lang="zh-CN" sz="2700" kern="1200" dirty="0"/>
        </a:p>
      </dsp:txBody>
      <dsp:txXfrm>
        <a:off x="33155" y="230647"/>
        <a:ext cx="10449290" cy="612874"/>
      </dsp:txXfrm>
    </dsp:sp>
    <dsp:sp modelId="{855AA8F6-A296-4E03-8318-6CA7D14712A4}">
      <dsp:nvSpPr>
        <dsp:cNvPr id="0" name=""/>
        <dsp:cNvSpPr/>
      </dsp:nvSpPr>
      <dsp:spPr>
        <a:xfrm>
          <a:off x="0" y="876677"/>
          <a:ext cx="10515600" cy="76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100" kern="1200" dirty="0" smtClean="0"/>
            <a:t>由管理员或项目组长建立项目。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建立项目后立即建立文件夹，并在各文件夹下设立</a:t>
          </a:r>
          <a:r>
            <a:rPr lang="en-US" altLang="zh-CN" sz="2100" kern="1200" dirty="0" smtClean="0"/>
            <a:t>start.txt</a:t>
          </a:r>
          <a:r>
            <a:rPr lang="zh-CN" altLang="en-US" sz="2100" kern="1200" dirty="0" smtClean="0"/>
            <a:t>文件用于表示项目启动。</a:t>
          </a:r>
          <a:endParaRPr lang="zh-CN" sz="2100" kern="1200" dirty="0"/>
        </a:p>
      </dsp:txBody>
      <dsp:txXfrm>
        <a:off x="0" y="876677"/>
        <a:ext cx="10515600" cy="768487"/>
      </dsp:txXfrm>
    </dsp:sp>
    <dsp:sp modelId="{9B5AFB6E-84BA-4C5D-9DF0-952E628D550B}">
      <dsp:nvSpPr>
        <dsp:cNvPr id="0" name=""/>
        <dsp:cNvSpPr/>
      </dsp:nvSpPr>
      <dsp:spPr>
        <a:xfrm>
          <a:off x="0" y="1645165"/>
          <a:ext cx="10515600" cy="679184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项目文件夹</a:t>
          </a:r>
          <a:endParaRPr lang="zh-CN" sz="2700" kern="1200" dirty="0"/>
        </a:p>
      </dsp:txBody>
      <dsp:txXfrm>
        <a:off x="33155" y="1678320"/>
        <a:ext cx="10449290" cy="612874"/>
      </dsp:txXfrm>
    </dsp:sp>
    <dsp:sp modelId="{704021BD-8590-4B12-BB76-9218A0BC6B1E}">
      <dsp:nvSpPr>
        <dsp:cNvPr id="0" name=""/>
        <dsp:cNvSpPr/>
      </dsp:nvSpPr>
      <dsp:spPr>
        <a:xfrm>
          <a:off x="0" y="2324350"/>
          <a:ext cx="10515600" cy="1145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100" kern="1200" dirty="0" err="1" smtClean="0"/>
            <a:t>s</a:t>
          </a:r>
          <a:r>
            <a:rPr lang="en-US" sz="2100" kern="1200" dirty="0" err="1" smtClean="0"/>
            <a:t>rc</a:t>
          </a:r>
          <a:r>
            <a:rPr lang="zh-CN" altLang="en-US" sz="2100" kern="1200" dirty="0" smtClean="0"/>
            <a:t>：</a:t>
          </a:r>
          <a:r>
            <a:rPr lang="zh-CN" sz="2100" kern="1200" dirty="0" smtClean="0"/>
            <a:t>用于存放</a:t>
          </a:r>
          <a:r>
            <a:rPr lang="zh-CN" altLang="en-US" sz="2100" kern="1200" dirty="0" smtClean="0"/>
            <a:t>项目的所有代码文件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100" kern="1200" dirty="0" smtClean="0"/>
            <a:t>doc</a:t>
          </a:r>
          <a:r>
            <a:rPr lang="zh-CN" altLang="en-US" sz="2100" kern="1200" dirty="0" smtClean="0"/>
            <a:t>：用于项目开发所需的文档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100" kern="1200" dirty="0" smtClean="0"/>
            <a:t>bin</a:t>
          </a:r>
          <a:r>
            <a:rPr lang="zh-CN" altLang="en-US" sz="2100" kern="1200" dirty="0" smtClean="0"/>
            <a:t>：用于存放可测试的可执行文件（</a:t>
          </a:r>
          <a:r>
            <a:rPr lang="en-US" altLang="zh-CN" sz="2100" kern="1200" dirty="0" smtClean="0"/>
            <a:t>exe/</a:t>
          </a:r>
          <a:r>
            <a:rPr lang="en-US" altLang="zh-CN" sz="2100" kern="1200" dirty="0" err="1" smtClean="0"/>
            <a:t>dll</a:t>
          </a:r>
          <a:r>
            <a:rPr lang="en-US" altLang="zh-CN" sz="2100" kern="1200" dirty="0" smtClean="0"/>
            <a:t>/</a:t>
          </a:r>
          <a:r>
            <a:rPr lang="en-US" altLang="zh-CN" sz="2100" kern="1200" dirty="0" err="1" smtClean="0"/>
            <a:t>apk</a:t>
          </a:r>
          <a:r>
            <a:rPr lang="zh-CN" altLang="en-US" sz="2100" kern="1200" dirty="0" smtClean="0"/>
            <a:t>等）</a:t>
          </a:r>
          <a:endParaRPr lang="zh-CN" sz="2100" kern="1200" dirty="0"/>
        </a:p>
      </dsp:txBody>
      <dsp:txXfrm>
        <a:off x="0" y="2324350"/>
        <a:ext cx="10515600" cy="1145744"/>
      </dsp:txXfrm>
    </dsp:sp>
    <dsp:sp modelId="{C81ADF05-F0A6-4CE9-B055-D44C013BCEAE}">
      <dsp:nvSpPr>
        <dsp:cNvPr id="0" name=""/>
        <dsp:cNvSpPr/>
      </dsp:nvSpPr>
      <dsp:spPr>
        <a:xfrm>
          <a:off x="0" y="3470095"/>
          <a:ext cx="10515600" cy="67918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注意事项</a:t>
          </a:r>
          <a:endParaRPr lang="zh-CN" sz="2700" kern="1200" dirty="0"/>
        </a:p>
      </dsp:txBody>
      <dsp:txXfrm>
        <a:off x="33155" y="3503250"/>
        <a:ext cx="10449290" cy="612874"/>
      </dsp:txXfrm>
    </dsp:sp>
    <dsp:sp modelId="{8C6D2E8D-1FA2-4E7B-830A-485078E799CA}">
      <dsp:nvSpPr>
        <dsp:cNvPr id="0" name=""/>
        <dsp:cNvSpPr/>
      </dsp:nvSpPr>
      <dsp:spPr>
        <a:xfrm>
          <a:off x="0" y="4149280"/>
          <a:ext cx="10515600" cy="768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严禁将编译产生的临时文件纳入项目管理系统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100" kern="1200" dirty="0" smtClean="0"/>
            <a:t>代码文件、配置文件、项目执行确实需要的按钮、背景等图片文件</a:t>
          </a:r>
          <a:endParaRPr lang="zh-CN" sz="2100" kern="1200" dirty="0"/>
        </a:p>
      </dsp:txBody>
      <dsp:txXfrm>
        <a:off x="0" y="4149280"/>
        <a:ext cx="10515600" cy="768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2294-D378-48B9-A74F-E4AC1A59769B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D0BA-DC56-4844-9731-0B858DC95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7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2294-D378-48B9-A74F-E4AC1A59769B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D0BA-DC56-4844-9731-0B858DC95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6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2294-D378-48B9-A74F-E4AC1A59769B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D0BA-DC56-4844-9731-0B858DC95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8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2294-D378-48B9-A74F-E4AC1A59769B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D0BA-DC56-4844-9731-0B858DC95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93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2294-D378-48B9-A74F-E4AC1A59769B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D0BA-DC56-4844-9731-0B858DC95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5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2294-D378-48B9-A74F-E4AC1A59769B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D0BA-DC56-4844-9731-0B858DC95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1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2294-D378-48B9-A74F-E4AC1A59769B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D0BA-DC56-4844-9731-0B858DC95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83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2294-D378-48B9-A74F-E4AC1A59769B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D0BA-DC56-4844-9731-0B858DC95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7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2294-D378-48B9-A74F-E4AC1A59769B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D0BA-DC56-4844-9731-0B858DC95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3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2294-D378-48B9-A74F-E4AC1A59769B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D0BA-DC56-4844-9731-0B858DC95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2294-D378-48B9-A74F-E4AC1A59769B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D0BA-DC56-4844-9731-0B858DC95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7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C2294-D378-48B9-A74F-E4AC1A59769B}" type="datetimeFigureOut">
              <a:rPr lang="zh-CN" altLang="en-US" smtClean="0"/>
              <a:t>2015/11/27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0D0BA-DC56-4844-9731-0B858DC95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6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项目版本管理系统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777" y="1515727"/>
            <a:ext cx="6385771" cy="47477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03459" y="1264024"/>
            <a:ext cx="437298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下载时将代码转换为</a:t>
            </a:r>
            <a:r>
              <a:rPr lang="en-US" altLang="zh-CN" sz="3200" dirty="0" smtClean="0"/>
              <a:t>Windows</a:t>
            </a:r>
            <a:r>
              <a:rPr lang="zh-CN" altLang="en-US" sz="3200" dirty="0" smtClean="0"/>
              <a:t>风格；上传时将代码转换为</a:t>
            </a:r>
            <a:r>
              <a:rPr lang="en-US" altLang="zh-CN" sz="3200" dirty="0" smtClean="0"/>
              <a:t>Unix</a:t>
            </a:r>
            <a:r>
              <a:rPr lang="zh-CN" altLang="en-US" sz="3200" dirty="0" smtClean="0"/>
              <a:t>风格。</a:t>
            </a:r>
            <a:endParaRPr lang="en-US" altLang="zh-CN" sz="3200" dirty="0" smtClean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下载时不对代码进行任何改变；上传时将代码转换为</a:t>
            </a:r>
            <a:r>
              <a:rPr lang="en-US" altLang="zh-CN" sz="3200" dirty="0" smtClean="0"/>
              <a:t>Unix</a:t>
            </a:r>
            <a:r>
              <a:rPr lang="zh-CN" altLang="en-US" sz="3200" dirty="0" smtClean="0"/>
              <a:t>风格。</a:t>
            </a:r>
            <a:endParaRPr lang="en-US" altLang="zh-CN" sz="3200" dirty="0" smtClean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下载和上传时都不对代码进行任何改变。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35484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豆腐</a:t>
            </a:r>
            <a:r>
              <a:rPr lang="zh-CN" altLang="en-US" dirty="0" smtClean="0"/>
              <a:t>块：关于回车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所谓的换行，其实是在段落的最后添加了特殊的“换行符”。</a:t>
            </a:r>
            <a:endParaRPr lang="en-US" altLang="zh-CN" dirty="0" smtClean="0"/>
          </a:p>
          <a:p>
            <a:r>
              <a:rPr lang="zh-CN" altLang="en-US" dirty="0" smtClean="0"/>
              <a:t>换行符同样也是字符，和其它</a:t>
            </a:r>
            <a:r>
              <a:rPr lang="en-US" altLang="zh-CN" dirty="0" smtClean="0"/>
              <a:t>ASCII</a:t>
            </a:r>
            <a:r>
              <a:rPr lang="zh-CN" altLang="en-US" dirty="0" smtClean="0"/>
              <a:t>字符没有不同。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的换行符和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的换行符不同。</a:t>
            </a:r>
            <a:endParaRPr lang="en-US" altLang="zh-CN" dirty="0" smtClean="0"/>
          </a:p>
          <a:p>
            <a:r>
              <a:rPr lang="en-US" altLang="zh-CN" dirty="0" smtClean="0"/>
              <a:t>Windows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\r\n</a:t>
            </a:r>
            <a:r>
              <a:rPr lang="zh-CN" altLang="en-US" dirty="0" smtClean="0"/>
              <a:t>（注意实际上是两个字符），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只使用</a:t>
            </a:r>
            <a:r>
              <a:rPr lang="en-US" altLang="zh-CN" dirty="0" smtClean="0"/>
              <a:t>\n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下面编写的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或者代码，在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下面可能会出现换行的错误。</a:t>
            </a:r>
            <a:endParaRPr lang="en-US" altLang="zh-CN" dirty="0" smtClean="0"/>
          </a:p>
          <a:p>
            <a:r>
              <a:rPr lang="zh-CN" altLang="en-US" dirty="0" smtClean="0"/>
              <a:t>如果在</a:t>
            </a:r>
            <a:r>
              <a:rPr lang="en-US" altLang="zh-CN" dirty="0" smtClean="0"/>
              <a:t>Unix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下面编写的</a:t>
            </a:r>
            <a:r>
              <a:rPr lang="en-US" altLang="zh-CN" dirty="0" smtClean="0"/>
              <a:t>txt</a:t>
            </a:r>
            <a:r>
              <a:rPr lang="zh-CN" altLang="en-US" dirty="0" smtClean="0"/>
              <a:t>或者代码，在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下面使用记事本打开可能会看到所有的字都挤在一起。</a:t>
            </a:r>
            <a:endParaRPr lang="en-US" altLang="zh-CN" dirty="0" smtClean="0"/>
          </a:p>
          <a:p>
            <a:r>
              <a:rPr lang="zh-CN" altLang="en-US" dirty="0" smtClean="0"/>
              <a:t>为什么？因为计算机的打字系统最早是模仿的传统打字机！</a:t>
            </a:r>
            <a:endParaRPr lang="zh-CN" altLang="en-US" dirty="0"/>
          </a:p>
        </p:txBody>
      </p:sp>
      <p:sp>
        <p:nvSpPr>
          <p:cNvPr id="4" name="圆角右箭头 3"/>
          <p:cNvSpPr/>
          <p:nvPr/>
        </p:nvSpPr>
        <p:spPr>
          <a:xfrm rot="10800000">
            <a:off x="5561703" y="719968"/>
            <a:ext cx="634702" cy="615876"/>
          </a:xfrm>
          <a:prstGeom prst="bentArrow">
            <a:avLst>
              <a:gd name="adj1" fmla="val 18886"/>
              <a:gd name="adj2" fmla="val 30677"/>
              <a:gd name="adj3" fmla="val 36354"/>
              <a:gd name="adj4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8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49" y="1693228"/>
            <a:ext cx="6208760" cy="461613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86658" y="677049"/>
            <a:ext cx="37544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采用</a:t>
            </a:r>
            <a:r>
              <a:rPr lang="en-US" altLang="zh-CN" sz="2400" dirty="0" err="1" smtClean="0"/>
              <a:t>MinTTY</a:t>
            </a:r>
            <a:r>
              <a:rPr lang="zh-CN" altLang="en-US" sz="2400" dirty="0" smtClean="0"/>
              <a:t>作为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的默认命令行工具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在使用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时，较为方便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如果要与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系统进行命令交互，必须使用</a:t>
            </a:r>
            <a:r>
              <a:rPr lang="en-US" altLang="zh-CN" sz="2400" dirty="0" err="1" smtClean="0"/>
              <a:t>winpty</a:t>
            </a:r>
            <a:r>
              <a:rPr lang="zh-CN" altLang="en-US" sz="2400" dirty="0" smtClean="0"/>
              <a:t>执行系统命令。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采用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命令提示符作为</a:t>
            </a:r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的默认命令行工具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需要对系统进行一定修改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可能有一些使用上的不便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68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96" y="1825625"/>
            <a:ext cx="5852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96" y="1825625"/>
            <a:ext cx="5852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96" y="1825625"/>
            <a:ext cx="5852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218" y="1343604"/>
            <a:ext cx="9449564" cy="531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992" y="1354362"/>
            <a:ext cx="8878016" cy="529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238" y="1825625"/>
            <a:ext cx="79115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711" y="1825625"/>
            <a:ext cx="5594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软件安装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2446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7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711" y="1825625"/>
            <a:ext cx="5594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711" y="1825625"/>
            <a:ext cx="5594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8711" y="1825625"/>
            <a:ext cx="55945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1177" y="602736"/>
            <a:ext cx="4926164" cy="57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67" t="22323" r="32292" b="32435"/>
          <a:stretch/>
        </p:blipFill>
        <p:spPr>
          <a:xfrm>
            <a:off x="3104991" y="1748118"/>
            <a:ext cx="5982017" cy="46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2" y="2753519"/>
            <a:ext cx="92868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796" y="1825625"/>
            <a:ext cx="57144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047" y="1418305"/>
            <a:ext cx="7135906" cy="51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5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285" y="1825625"/>
            <a:ext cx="61114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6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SourceTree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47" y="1338226"/>
            <a:ext cx="11023106" cy="53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96" y="1825625"/>
            <a:ext cx="5852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1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Version Control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sz="3600" dirty="0" smtClean="0"/>
              <a:t>为了更方便地把代码拷贝给多个人。</a:t>
            </a:r>
            <a:endParaRPr lang="en-US" altLang="zh-CN" sz="36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sz="3600" dirty="0" smtClean="0"/>
              <a:t>为了无忧无虑地更新代码，而不必担心“改坏了”。</a:t>
            </a:r>
            <a:endParaRPr lang="en-US" altLang="zh-CN" sz="36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sz="3600" dirty="0" smtClean="0"/>
              <a:t>为了多人协作开发。</a:t>
            </a:r>
            <a:endParaRPr lang="en-US" altLang="zh-CN" sz="36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sz="3600" dirty="0" smtClean="0"/>
              <a:t>为了在出现错误的时候，找到那个“该死的家伙”。</a:t>
            </a:r>
            <a:endParaRPr lang="en-US" altLang="zh-CN" sz="3600" dirty="0" smtClean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CN" altLang="en-US" sz="3600" dirty="0" smtClean="0"/>
              <a:t>为了更好地统计工作量，避免“分赃不均”。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076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常见的版本管理工具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924633"/>
              </p:ext>
            </p:extLst>
          </p:nvPr>
        </p:nvGraphicFramePr>
        <p:xfrm>
          <a:off x="838200" y="1825625"/>
          <a:ext cx="10515600" cy="480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81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能做的：项目初始化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734895"/>
              </p:ext>
            </p:extLst>
          </p:nvPr>
        </p:nvGraphicFramePr>
        <p:xfrm>
          <a:off x="838200" y="1506072"/>
          <a:ext cx="10515600" cy="5115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5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96" y="1825625"/>
            <a:ext cx="5852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8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96" y="1825625"/>
            <a:ext cx="5852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4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258" y="1825625"/>
            <a:ext cx="5852608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63609" y="1769633"/>
            <a:ext cx="4222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最好将路径修改为常用的编程工具安装路径</a:t>
            </a:r>
            <a:endParaRPr lang="en-US" altLang="zh-CN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 smtClean="0"/>
              <a:t>路径中不要带有中文、空格等可能引起字符串歧义的内容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688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809" y="1352567"/>
            <a:ext cx="7125148" cy="52974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96343" y="919779"/>
            <a:ext cx="34532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维持默认选项即可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第一组选项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是否在桌面或快速启动栏添加图标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第二</a:t>
            </a:r>
            <a:r>
              <a:rPr lang="zh-CN" altLang="en-US" sz="2000" dirty="0" smtClean="0"/>
              <a:t>组选项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是否与资源管理器集成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选项一：添加“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Bash Here</a:t>
            </a:r>
            <a:r>
              <a:rPr lang="zh-CN" altLang="en-US" sz="2000" dirty="0" smtClean="0"/>
              <a:t>”的右键菜单</a:t>
            </a:r>
            <a:endParaRPr lang="en-US" altLang="zh-C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选项二：添加“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GUI Here</a:t>
            </a:r>
            <a:r>
              <a:rPr lang="zh-CN" altLang="en-US" sz="2000" dirty="0" smtClean="0"/>
              <a:t>”的菜单选项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将“</a:t>
            </a:r>
            <a:r>
              <a:rPr lang="en-US" altLang="zh-CN" sz="2000" dirty="0" smtClean="0"/>
              <a:t>*.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”文件与文本编辑器相关联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将“</a:t>
            </a:r>
            <a:r>
              <a:rPr lang="en-US" altLang="zh-CN" sz="2000" dirty="0" smtClean="0"/>
              <a:t>*.</a:t>
            </a:r>
            <a:r>
              <a:rPr lang="en-US" altLang="zh-CN" sz="2000" dirty="0" err="1" smtClean="0"/>
              <a:t>sh</a:t>
            </a:r>
            <a:r>
              <a:rPr lang="zh-CN" altLang="en-US" sz="2000" dirty="0" smtClean="0"/>
              <a:t>”文件当作脚本来执行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命令提示符界面中使用</a:t>
            </a:r>
            <a:r>
              <a:rPr lang="en-US" altLang="zh-CN" sz="2000" dirty="0" smtClean="0"/>
              <a:t>TrueType</a:t>
            </a:r>
            <a:r>
              <a:rPr lang="zh-CN" altLang="en-US" sz="2000" dirty="0" smtClean="0"/>
              <a:t>字体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111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96" y="1825625"/>
            <a:ext cx="58526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8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for Windows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15" y="1468422"/>
            <a:ext cx="6518361" cy="4846317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806656797"/>
              </p:ext>
            </p:extLst>
          </p:nvPr>
        </p:nvGraphicFramePr>
        <p:xfrm>
          <a:off x="7670202" y="365125"/>
          <a:ext cx="4039497" cy="6299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71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747</Words>
  <Application>Microsoft Office PowerPoint</Application>
  <PresentationFormat>自定义</PresentationFormat>
  <Paragraphs>99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git</vt:lpstr>
      <vt:lpstr>软件安装</vt:lpstr>
      <vt:lpstr>Git for Windows</vt:lpstr>
      <vt:lpstr>Git for Windows</vt:lpstr>
      <vt:lpstr>Git for Windows</vt:lpstr>
      <vt:lpstr>Git for Windows</vt:lpstr>
      <vt:lpstr>Git for Windows</vt:lpstr>
      <vt:lpstr>Git for Windows</vt:lpstr>
      <vt:lpstr>Git for Windows</vt:lpstr>
      <vt:lpstr>Git for Windows</vt:lpstr>
      <vt:lpstr>豆腐块：关于回车</vt:lpstr>
      <vt:lpstr>Git for Windows</vt:lpstr>
      <vt:lpstr>Git for Windows</vt:lpstr>
      <vt:lpstr>Git for Windows</vt:lpstr>
      <vt:lpstr>Git for Windows</vt:lpstr>
      <vt:lpstr>Git for Windows</vt:lpstr>
      <vt:lpstr>Git for Windows</vt:lpstr>
      <vt:lpstr>Git for Windows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  <vt:lpstr>SourceTree</vt:lpstr>
      <vt:lpstr>Why Version Control</vt:lpstr>
      <vt:lpstr>常见的版本管理工具</vt:lpstr>
      <vt:lpstr>Git能做的：项目初始化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Hao Liu</dc:creator>
  <cp:lastModifiedBy>jack</cp:lastModifiedBy>
  <cp:revision>21</cp:revision>
  <dcterms:created xsi:type="dcterms:W3CDTF">2015-11-14T06:48:04Z</dcterms:created>
  <dcterms:modified xsi:type="dcterms:W3CDTF">2015-11-27T08:04:21Z</dcterms:modified>
</cp:coreProperties>
</file>