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2" r:id="rId4"/>
    <p:sldId id="294" r:id="rId5"/>
    <p:sldId id="283" r:id="rId6"/>
    <p:sldId id="292" r:id="rId7"/>
    <p:sldId id="284" r:id="rId8"/>
    <p:sldId id="293" r:id="rId9"/>
    <p:sldId id="291" r:id="rId10"/>
    <p:sldId id="286" r:id="rId11"/>
    <p:sldId id="285" r:id="rId12"/>
    <p:sldId id="287" r:id="rId13"/>
    <p:sldId id="288" r:id="rId14"/>
    <p:sldId id="295" r:id="rId15"/>
    <p:sldId id="29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AAA764-F19E-44BD-9002-CC6643DB5A1C}" v="4220" dt="2019-05-02T15:51:09.482"/>
    <p1510:client id="{C1A92067-54CF-4740-A47F-2C644D3C3638}" v="87" dt="2019-05-03T05:42:46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 xing lim" userId="f58758432ee774ac" providerId="LiveId" clId="{C1A92067-54CF-4740-A47F-2C644D3C3638}"/>
    <pc:docChg chg="addSld delSld modSld">
      <pc:chgData name="jin xing lim" userId="f58758432ee774ac" providerId="LiveId" clId="{C1A92067-54CF-4740-A47F-2C644D3C3638}" dt="2019-05-03T05:42:46.897" v="86" actId="20577"/>
      <pc:docMkLst>
        <pc:docMk/>
      </pc:docMkLst>
      <pc:sldChg chg="modSp">
        <pc:chgData name="jin xing lim" userId="f58758432ee774ac" providerId="LiveId" clId="{C1A92067-54CF-4740-A47F-2C644D3C3638}" dt="2019-05-03T05:33:18.186" v="53" actId="14100"/>
        <pc:sldMkLst>
          <pc:docMk/>
          <pc:sldMk cId="3056402463" sldId="256"/>
        </pc:sldMkLst>
        <pc:spChg chg="mod">
          <ac:chgData name="jin xing lim" userId="f58758432ee774ac" providerId="LiveId" clId="{C1A92067-54CF-4740-A47F-2C644D3C3638}" dt="2019-05-03T05:33:18.186" v="53" actId="14100"/>
          <ac:spMkLst>
            <pc:docMk/>
            <pc:sldMk cId="3056402463" sldId="256"/>
            <ac:spMk id="6" creationId="{C6F26E41-4FEA-4A66-9F54-56980829A412}"/>
          </ac:spMkLst>
        </pc:spChg>
        <pc:spChg chg="mod">
          <ac:chgData name="jin xing lim" userId="f58758432ee774ac" providerId="LiveId" clId="{C1A92067-54CF-4740-A47F-2C644D3C3638}" dt="2019-05-03T05:33:07.992" v="51" actId="1076"/>
          <ac:spMkLst>
            <pc:docMk/>
            <pc:sldMk cId="3056402463" sldId="256"/>
            <ac:spMk id="7" creationId="{2E1BF8AF-6FD8-49D3-80B9-89EDEAFF83B1}"/>
          </ac:spMkLst>
        </pc:spChg>
      </pc:sldChg>
      <pc:sldChg chg="modSp">
        <pc:chgData name="jin xing lim" userId="f58758432ee774ac" providerId="LiveId" clId="{C1A92067-54CF-4740-A47F-2C644D3C3638}" dt="2019-05-03T05:42:46.897" v="86" actId="20577"/>
        <pc:sldMkLst>
          <pc:docMk/>
          <pc:sldMk cId="102427245" sldId="257"/>
        </pc:sldMkLst>
        <pc:spChg chg="mod">
          <ac:chgData name="jin xing lim" userId="f58758432ee774ac" providerId="LiveId" clId="{C1A92067-54CF-4740-A47F-2C644D3C3638}" dt="2019-05-03T05:42:46.897" v="86" actId="20577"/>
          <ac:spMkLst>
            <pc:docMk/>
            <pc:sldMk cId="102427245" sldId="257"/>
            <ac:spMk id="3" creationId="{A3A9E1B1-7E27-4CC9-9196-A063D667D5FA}"/>
          </ac:spMkLst>
        </pc:spChg>
      </pc:sldChg>
      <pc:sldChg chg="del">
        <pc:chgData name="jin xing lim" userId="f58758432ee774ac" providerId="LiveId" clId="{C1A92067-54CF-4740-A47F-2C644D3C3638}" dt="2019-05-03T05:29:25.276" v="1" actId="2696"/>
        <pc:sldMkLst>
          <pc:docMk/>
          <pc:sldMk cId="2515062480" sldId="282"/>
        </pc:sldMkLst>
      </pc:sldChg>
      <pc:sldChg chg="modSp">
        <pc:chgData name="jin xing lim" userId="f58758432ee774ac" providerId="LiveId" clId="{C1A92067-54CF-4740-A47F-2C644D3C3638}" dt="2019-05-03T05:30:11.946" v="35" actId="20577"/>
        <pc:sldMkLst>
          <pc:docMk/>
          <pc:sldMk cId="2737888172" sldId="283"/>
        </pc:sldMkLst>
        <pc:spChg chg="mod">
          <ac:chgData name="jin xing lim" userId="f58758432ee774ac" providerId="LiveId" clId="{C1A92067-54CF-4740-A47F-2C644D3C3638}" dt="2019-05-03T05:30:11.946" v="35" actId="20577"/>
          <ac:spMkLst>
            <pc:docMk/>
            <pc:sldMk cId="2737888172" sldId="283"/>
            <ac:spMk id="3" creationId="{A7BDCA5A-70F7-4B4B-BD55-3CE2726914ED}"/>
          </ac:spMkLst>
        </pc:spChg>
      </pc:sldChg>
      <pc:sldChg chg="del">
        <pc:chgData name="jin xing lim" userId="f58758432ee774ac" providerId="LiveId" clId="{C1A92067-54CF-4740-A47F-2C644D3C3638}" dt="2019-05-03T05:31:15.675" v="38" actId="2696"/>
        <pc:sldMkLst>
          <pc:docMk/>
          <pc:sldMk cId="959278257" sldId="290"/>
        </pc:sldMkLst>
      </pc:sldChg>
      <pc:sldChg chg="add">
        <pc:chgData name="jin xing lim" userId="f58758432ee774ac" providerId="LiveId" clId="{C1A92067-54CF-4740-A47F-2C644D3C3638}" dt="2019-05-03T05:29:21.917" v="0"/>
        <pc:sldMkLst>
          <pc:docMk/>
          <pc:sldMk cId="2406377636" sldId="294"/>
        </pc:sldMkLst>
      </pc:sldChg>
      <pc:sldChg chg="modSp add">
        <pc:chgData name="jin xing lim" userId="f58758432ee774ac" providerId="LiveId" clId="{C1A92067-54CF-4740-A47F-2C644D3C3638}" dt="2019-05-03T05:31:37.274" v="48" actId="404"/>
        <pc:sldMkLst>
          <pc:docMk/>
          <pc:sldMk cId="130144615" sldId="295"/>
        </pc:sldMkLst>
        <pc:spChg chg="mod">
          <ac:chgData name="jin xing lim" userId="f58758432ee774ac" providerId="LiveId" clId="{C1A92067-54CF-4740-A47F-2C644D3C3638}" dt="2019-05-03T05:31:37.274" v="48" actId="404"/>
          <ac:spMkLst>
            <pc:docMk/>
            <pc:sldMk cId="130144615" sldId="295"/>
            <ac:spMk id="3" creationId="{A5FD30F8-75EA-4250-9120-384F54C5C3C7}"/>
          </ac:spMkLst>
        </pc:spChg>
      </pc:sldChg>
      <pc:sldChg chg="add">
        <pc:chgData name="jin xing lim" userId="f58758432ee774ac" providerId="LiveId" clId="{C1A92067-54CF-4740-A47F-2C644D3C3638}" dt="2019-05-03T05:31:13.046" v="37"/>
        <pc:sldMkLst>
          <pc:docMk/>
          <pc:sldMk cId="3094364991" sldId="296"/>
        </pc:sldMkLst>
      </pc:sldChg>
    </pc:docChg>
  </pc:docChgLst>
  <pc:docChgLst>
    <pc:chgData name="jin xing lim" userId="f58758432ee774ac" providerId="LiveId" clId="{8CAAA764-F19E-44BD-9002-CC6643DB5A1C}"/>
    <pc:docChg chg="undo custSel mod addSld delSld modSld sldOrd">
      <pc:chgData name="jin xing lim" userId="f58758432ee774ac" providerId="LiveId" clId="{8CAAA764-F19E-44BD-9002-CC6643DB5A1C}" dt="2019-05-02T15:51:09.482" v="4211" actId="20577"/>
      <pc:docMkLst>
        <pc:docMk/>
      </pc:docMkLst>
      <pc:sldChg chg="modSp">
        <pc:chgData name="jin xing lim" userId="f58758432ee774ac" providerId="LiveId" clId="{8CAAA764-F19E-44BD-9002-CC6643DB5A1C}" dt="2019-05-02T14:22:12.210" v="3236" actId="20577"/>
        <pc:sldMkLst>
          <pc:docMk/>
          <pc:sldMk cId="3056402463" sldId="256"/>
        </pc:sldMkLst>
        <pc:spChg chg="mod">
          <ac:chgData name="jin xing lim" userId="f58758432ee774ac" providerId="LiveId" clId="{8CAAA764-F19E-44BD-9002-CC6643DB5A1C}" dt="2019-05-02T14:22:12.210" v="3236" actId="20577"/>
          <ac:spMkLst>
            <pc:docMk/>
            <pc:sldMk cId="3056402463" sldId="256"/>
            <ac:spMk id="6" creationId="{C6F26E41-4FEA-4A66-9F54-56980829A412}"/>
          </ac:spMkLst>
        </pc:spChg>
      </pc:sldChg>
      <pc:sldChg chg="modSp">
        <pc:chgData name="jin xing lim" userId="f58758432ee774ac" providerId="LiveId" clId="{8CAAA764-F19E-44BD-9002-CC6643DB5A1C}" dt="2019-05-02T15:48:25.052" v="4162" actId="20577"/>
        <pc:sldMkLst>
          <pc:docMk/>
          <pc:sldMk cId="102427245" sldId="257"/>
        </pc:sldMkLst>
        <pc:spChg chg="mod">
          <ac:chgData name="jin xing lim" userId="f58758432ee774ac" providerId="LiveId" clId="{8CAAA764-F19E-44BD-9002-CC6643DB5A1C}" dt="2019-05-02T15:48:25.052" v="4162" actId="20577"/>
          <ac:spMkLst>
            <pc:docMk/>
            <pc:sldMk cId="102427245" sldId="257"/>
            <ac:spMk id="3" creationId="{A3A9E1B1-7E27-4CC9-9196-A063D667D5FA}"/>
          </ac:spMkLst>
        </pc:spChg>
      </pc:sldChg>
      <pc:sldChg chg="del">
        <pc:chgData name="jin xing lim" userId="f58758432ee774ac" providerId="LiveId" clId="{8CAAA764-F19E-44BD-9002-CC6643DB5A1C}" dt="2019-05-02T10:21:22.083" v="1828" actId="2696"/>
        <pc:sldMkLst>
          <pc:docMk/>
          <pc:sldMk cId="3350577607" sldId="258"/>
        </pc:sldMkLst>
      </pc:sldChg>
      <pc:sldChg chg="del">
        <pc:chgData name="jin xing lim" userId="f58758432ee774ac" providerId="LiveId" clId="{8CAAA764-F19E-44BD-9002-CC6643DB5A1C}" dt="2019-05-02T10:21:23.841" v="1829" actId="2696"/>
        <pc:sldMkLst>
          <pc:docMk/>
          <pc:sldMk cId="1323005535" sldId="260"/>
        </pc:sldMkLst>
      </pc:sldChg>
      <pc:sldChg chg="del">
        <pc:chgData name="jin xing lim" userId="f58758432ee774ac" providerId="LiveId" clId="{8CAAA764-F19E-44BD-9002-CC6643DB5A1C}" dt="2019-05-02T10:21:24.920" v="1830" actId="2696"/>
        <pc:sldMkLst>
          <pc:docMk/>
          <pc:sldMk cId="2560113118" sldId="262"/>
        </pc:sldMkLst>
      </pc:sldChg>
      <pc:sldChg chg="del">
        <pc:chgData name="jin xing lim" userId="f58758432ee774ac" providerId="LiveId" clId="{8CAAA764-F19E-44BD-9002-CC6643DB5A1C}" dt="2019-05-02T10:21:26.216" v="1832" actId="2696"/>
        <pc:sldMkLst>
          <pc:docMk/>
          <pc:sldMk cId="3980883412" sldId="268"/>
        </pc:sldMkLst>
      </pc:sldChg>
      <pc:sldChg chg="del">
        <pc:chgData name="jin xing lim" userId="f58758432ee774ac" providerId="LiveId" clId="{8CAAA764-F19E-44BD-9002-CC6643DB5A1C}" dt="2019-05-02T10:21:25.642" v="1831" actId="2696"/>
        <pc:sldMkLst>
          <pc:docMk/>
          <pc:sldMk cId="3112763152" sldId="269"/>
        </pc:sldMkLst>
      </pc:sldChg>
      <pc:sldChg chg="del">
        <pc:chgData name="jin xing lim" userId="f58758432ee774ac" providerId="LiveId" clId="{8CAAA764-F19E-44BD-9002-CC6643DB5A1C}" dt="2019-05-02T10:21:26.704" v="1833" actId="2696"/>
        <pc:sldMkLst>
          <pc:docMk/>
          <pc:sldMk cId="4055372178" sldId="271"/>
        </pc:sldMkLst>
      </pc:sldChg>
      <pc:sldChg chg="modSp ord">
        <pc:chgData name="jin xing lim" userId="f58758432ee774ac" providerId="LiveId" clId="{8CAAA764-F19E-44BD-9002-CC6643DB5A1C}" dt="2019-05-01T10:03:06.083" v="530" actId="20577"/>
        <pc:sldMkLst>
          <pc:docMk/>
          <pc:sldMk cId="2408820009" sldId="272"/>
        </pc:sldMkLst>
        <pc:spChg chg="mod">
          <ac:chgData name="jin xing lim" userId="f58758432ee774ac" providerId="LiveId" clId="{8CAAA764-F19E-44BD-9002-CC6643DB5A1C}" dt="2019-05-01T10:03:06.083" v="530" actId="20577"/>
          <ac:spMkLst>
            <pc:docMk/>
            <pc:sldMk cId="2408820009" sldId="272"/>
            <ac:spMk id="2" creationId="{82D1C624-01F8-4FB9-9C7B-B539906838F3}"/>
          </ac:spMkLst>
        </pc:spChg>
        <pc:spChg chg="mod">
          <ac:chgData name="jin xing lim" userId="f58758432ee774ac" providerId="LiveId" clId="{8CAAA764-F19E-44BD-9002-CC6643DB5A1C}" dt="2019-05-01T10:02:14.558" v="492" actId="6549"/>
          <ac:spMkLst>
            <pc:docMk/>
            <pc:sldMk cId="2408820009" sldId="272"/>
            <ac:spMk id="9" creationId="{717CA001-E222-4784-B442-D712D4CF38BD}"/>
          </ac:spMkLst>
        </pc:spChg>
      </pc:sldChg>
      <pc:sldChg chg="del">
        <pc:chgData name="jin xing lim" userId="f58758432ee774ac" providerId="LiveId" clId="{8CAAA764-F19E-44BD-9002-CC6643DB5A1C}" dt="2019-05-02T10:21:27.502" v="1834" actId="2696"/>
        <pc:sldMkLst>
          <pc:docMk/>
          <pc:sldMk cId="3697033669" sldId="277"/>
        </pc:sldMkLst>
      </pc:sldChg>
      <pc:sldChg chg="del">
        <pc:chgData name="jin xing lim" userId="f58758432ee774ac" providerId="LiveId" clId="{8CAAA764-F19E-44BD-9002-CC6643DB5A1C}" dt="2019-05-02T10:21:27.977" v="1835" actId="2696"/>
        <pc:sldMkLst>
          <pc:docMk/>
          <pc:sldMk cId="910402273" sldId="278"/>
        </pc:sldMkLst>
      </pc:sldChg>
      <pc:sldChg chg="del">
        <pc:chgData name="jin xing lim" userId="f58758432ee774ac" providerId="LiveId" clId="{8CAAA764-F19E-44BD-9002-CC6643DB5A1C}" dt="2019-05-02T10:21:30.346" v="1836" actId="2696"/>
        <pc:sldMkLst>
          <pc:docMk/>
          <pc:sldMk cId="3639699770" sldId="279"/>
        </pc:sldMkLst>
      </pc:sldChg>
      <pc:sldChg chg="del">
        <pc:chgData name="jin xing lim" userId="f58758432ee774ac" providerId="LiveId" clId="{8CAAA764-F19E-44BD-9002-CC6643DB5A1C}" dt="2019-05-02T10:21:33.781" v="1838" actId="2696"/>
        <pc:sldMkLst>
          <pc:docMk/>
          <pc:sldMk cId="766785602" sldId="280"/>
        </pc:sldMkLst>
      </pc:sldChg>
      <pc:sldChg chg="del">
        <pc:chgData name="jin xing lim" userId="f58758432ee774ac" providerId="LiveId" clId="{8CAAA764-F19E-44BD-9002-CC6643DB5A1C}" dt="2019-05-02T10:21:31.059" v="1837" actId="2696"/>
        <pc:sldMkLst>
          <pc:docMk/>
          <pc:sldMk cId="3150709386" sldId="281"/>
        </pc:sldMkLst>
      </pc:sldChg>
      <pc:sldChg chg="modSp add">
        <pc:chgData name="jin xing lim" userId="f58758432ee774ac" providerId="LiveId" clId="{8CAAA764-F19E-44BD-9002-CC6643DB5A1C}" dt="2019-05-02T10:23:57.793" v="1866" actId="113"/>
        <pc:sldMkLst>
          <pc:docMk/>
          <pc:sldMk cId="2737888172" sldId="283"/>
        </pc:sldMkLst>
        <pc:spChg chg="mod">
          <ac:chgData name="jin xing lim" userId="f58758432ee774ac" providerId="LiveId" clId="{8CAAA764-F19E-44BD-9002-CC6643DB5A1C}" dt="2019-05-02T10:23:57.793" v="1866" actId="113"/>
          <ac:spMkLst>
            <pc:docMk/>
            <pc:sldMk cId="2737888172" sldId="283"/>
            <ac:spMk id="2" creationId="{AF570201-C1A4-41B8-AD01-492DBA031B38}"/>
          </ac:spMkLst>
        </pc:spChg>
        <pc:spChg chg="mod">
          <ac:chgData name="jin xing lim" userId="f58758432ee774ac" providerId="LiveId" clId="{8CAAA764-F19E-44BD-9002-CC6643DB5A1C}" dt="2019-05-02T09:32:00.088" v="1825" actId="20577"/>
          <ac:spMkLst>
            <pc:docMk/>
            <pc:sldMk cId="2737888172" sldId="283"/>
            <ac:spMk id="3" creationId="{A7BDCA5A-70F7-4B4B-BD55-3CE2726914ED}"/>
          </ac:spMkLst>
        </pc:spChg>
      </pc:sldChg>
      <pc:sldChg chg="add del">
        <pc:chgData name="jin xing lim" userId="f58758432ee774ac" providerId="LiveId" clId="{8CAAA764-F19E-44BD-9002-CC6643DB5A1C}" dt="2019-05-02T10:21:17.107" v="1827" actId="2696"/>
        <pc:sldMkLst>
          <pc:docMk/>
          <pc:sldMk cId="2481016159" sldId="284"/>
        </pc:sldMkLst>
      </pc:sldChg>
      <pc:sldChg chg="modSp add del">
        <pc:chgData name="jin xing lim" userId="f58758432ee774ac" providerId="LiveId" clId="{8CAAA764-F19E-44BD-9002-CC6643DB5A1C}" dt="2019-05-02T15:51:09.482" v="4211" actId="20577"/>
        <pc:sldMkLst>
          <pc:docMk/>
          <pc:sldMk cId="3307635064" sldId="284"/>
        </pc:sldMkLst>
        <pc:spChg chg="mod">
          <ac:chgData name="jin xing lim" userId="f58758432ee774ac" providerId="LiveId" clId="{8CAAA764-F19E-44BD-9002-CC6643DB5A1C}" dt="2019-05-02T10:24:03.746" v="1867" actId="113"/>
          <ac:spMkLst>
            <pc:docMk/>
            <pc:sldMk cId="3307635064" sldId="284"/>
            <ac:spMk id="2" creationId="{A8C266F2-2997-4906-9F62-1D7084AB158D}"/>
          </ac:spMkLst>
        </pc:spChg>
        <pc:spChg chg="mod">
          <ac:chgData name="jin xing lim" userId="f58758432ee774ac" providerId="LiveId" clId="{8CAAA764-F19E-44BD-9002-CC6643DB5A1C}" dt="2019-05-02T15:51:09.482" v="4211" actId="20577"/>
          <ac:spMkLst>
            <pc:docMk/>
            <pc:sldMk cId="3307635064" sldId="284"/>
            <ac:spMk id="3" creationId="{16C81113-91B9-4066-B741-178D46A956E0}"/>
          </ac:spMkLst>
        </pc:spChg>
      </pc:sldChg>
      <pc:sldChg chg="addSp delSp modSp add">
        <pc:chgData name="jin xing lim" userId="f58758432ee774ac" providerId="LiveId" clId="{8CAAA764-F19E-44BD-9002-CC6643DB5A1C}" dt="2019-05-02T12:00:46.471" v="2484" actId="14826"/>
        <pc:sldMkLst>
          <pc:docMk/>
          <pc:sldMk cId="242868315" sldId="285"/>
        </pc:sldMkLst>
        <pc:spChg chg="del">
          <ac:chgData name="jin xing lim" userId="f58758432ee774ac" providerId="LiveId" clId="{8CAAA764-F19E-44BD-9002-CC6643DB5A1C}" dt="2019-05-02T11:14:58.550" v="1970"/>
          <ac:spMkLst>
            <pc:docMk/>
            <pc:sldMk cId="242868315" sldId="285"/>
            <ac:spMk id="2" creationId="{28964C0E-F32E-4B32-BF2B-9D5A6DD6B562}"/>
          </ac:spMkLst>
        </pc:spChg>
        <pc:spChg chg="del">
          <ac:chgData name="jin xing lim" userId="f58758432ee774ac" providerId="LiveId" clId="{8CAAA764-F19E-44BD-9002-CC6643DB5A1C}" dt="2019-05-02T11:14:58.550" v="1970"/>
          <ac:spMkLst>
            <pc:docMk/>
            <pc:sldMk cId="242868315" sldId="285"/>
            <ac:spMk id="3" creationId="{3568AD4A-BBCB-46C0-A3B4-91AF4EECCCC7}"/>
          </ac:spMkLst>
        </pc:spChg>
        <pc:spChg chg="add mod">
          <ac:chgData name="jin xing lim" userId="f58758432ee774ac" providerId="LiveId" clId="{8CAAA764-F19E-44BD-9002-CC6643DB5A1C}" dt="2019-05-02T11:22:16.069" v="2098" actId="404"/>
          <ac:spMkLst>
            <pc:docMk/>
            <pc:sldMk cId="242868315" sldId="285"/>
            <ac:spMk id="4" creationId="{CDBB48CA-A9BA-414C-AC77-CC6289C468C1}"/>
          </ac:spMkLst>
        </pc:spChg>
        <pc:spChg chg="add mod">
          <ac:chgData name="jin xing lim" userId="f58758432ee774ac" providerId="LiveId" clId="{8CAAA764-F19E-44BD-9002-CC6643DB5A1C}" dt="2019-05-02T11:16:49.792" v="2021" actId="1076"/>
          <ac:spMkLst>
            <pc:docMk/>
            <pc:sldMk cId="242868315" sldId="285"/>
            <ac:spMk id="5" creationId="{C9F87129-3524-4EA6-915E-E3C754562A16}"/>
          </ac:spMkLst>
        </pc:spChg>
        <pc:spChg chg="add del mod">
          <ac:chgData name="jin xing lim" userId="f58758432ee774ac" providerId="LiveId" clId="{8CAAA764-F19E-44BD-9002-CC6643DB5A1C}" dt="2019-05-02T11:16:31.563" v="2019" actId="931"/>
          <ac:spMkLst>
            <pc:docMk/>
            <pc:sldMk cId="242868315" sldId="285"/>
            <ac:spMk id="6" creationId="{3140B368-248C-460D-B38E-9DC519B9B511}"/>
          </ac:spMkLst>
        </pc:spChg>
        <pc:spChg chg="add mod">
          <ac:chgData name="jin xing lim" userId="f58758432ee774ac" providerId="LiveId" clId="{8CAAA764-F19E-44BD-9002-CC6643DB5A1C}" dt="2019-05-02T11:17:09.112" v="2024" actId="1076"/>
          <ac:spMkLst>
            <pc:docMk/>
            <pc:sldMk cId="242868315" sldId="285"/>
            <ac:spMk id="7" creationId="{92D70696-6AF8-4A18-B930-E3B6214CB143}"/>
          </ac:spMkLst>
        </pc:spChg>
        <pc:spChg chg="add del mod">
          <ac:chgData name="jin xing lim" userId="f58758432ee774ac" providerId="LiveId" clId="{8CAAA764-F19E-44BD-9002-CC6643DB5A1C}" dt="2019-05-02T11:54:20.358" v="2481" actId="931"/>
          <ac:spMkLst>
            <pc:docMk/>
            <pc:sldMk cId="242868315" sldId="285"/>
            <ac:spMk id="8" creationId="{BCDB4E7E-9490-40EC-BB64-F4CE40965DFB}"/>
          </ac:spMkLst>
        </pc:spChg>
        <pc:picChg chg="add mod">
          <ac:chgData name="jin xing lim" userId="f58758432ee774ac" providerId="LiveId" clId="{8CAAA764-F19E-44BD-9002-CC6643DB5A1C}" dt="2019-05-02T12:00:46.471" v="2484" actId="14826"/>
          <ac:picMkLst>
            <pc:docMk/>
            <pc:sldMk cId="242868315" sldId="285"/>
            <ac:picMk id="10" creationId="{4B6783D2-2EEB-4A35-A102-80EA73D8A0BF}"/>
          </ac:picMkLst>
        </pc:picChg>
        <pc:picChg chg="add mod">
          <ac:chgData name="jin xing lim" userId="f58758432ee774ac" providerId="LiveId" clId="{8CAAA764-F19E-44BD-9002-CC6643DB5A1C}" dt="2019-05-02T11:54:32.434" v="2483" actId="14100"/>
          <ac:picMkLst>
            <pc:docMk/>
            <pc:sldMk cId="242868315" sldId="285"/>
            <ac:picMk id="12" creationId="{68B129F2-3F84-4A47-B540-220D452FB96A}"/>
          </ac:picMkLst>
        </pc:picChg>
      </pc:sldChg>
      <pc:sldChg chg="addSp modSp add">
        <pc:chgData name="jin xing lim" userId="f58758432ee774ac" providerId="LiveId" clId="{8CAAA764-F19E-44BD-9002-CC6643DB5A1C}" dt="2019-05-02T15:03:55.263" v="3890" actId="1076"/>
        <pc:sldMkLst>
          <pc:docMk/>
          <pc:sldMk cId="1479695780" sldId="286"/>
        </pc:sldMkLst>
        <pc:spChg chg="mod">
          <ac:chgData name="jin xing lim" userId="f58758432ee774ac" providerId="LiveId" clId="{8CAAA764-F19E-44BD-9002-CC6643DB5A1C}" dt="2019-05-02T11:36:43.581" v="2480" actId="113"/>
          <ac:spMkLst>
            <pc:docMk/>
            <pc:sldMk cId="1479695780" sldId="286"/>
            <ac:spMk id="2" creationId="{43D26CDF-0D09-42F5-9AFC-5AD02727896C}"/>
          </ac:spMkLst>
        </pc:spChg>
        <pc:spChg chg="mod">
          <ac:chgData name="jin xing lim" userId="f58758432ee774ac" providerId="LiveId" clId="{8CAAA764-F19E-44BD-9002-CC6643DB5A1C}" dt="2019-05-02T15:03:46.146" v="3889" actId="27636"/>
          <ac:spMkLst>
            <pc:docMk/>
            <pc:sldMk cId="1479695780" sldId="286"/>
            <ac:spMk id="3" creationId="{1E76A83A-BA0B-4951-A9D1-40A2BF563634}"/>
          </ac:spMkLst>
        </pc:spChg>
        <pc:picChg chg="add mod">
          <ac:chgData name="jin xing lim" userId="f58758432ee774ac" providerId="LiveId" clId="{8CAAA764-F19E-44BD-9002-CC6643DB5A1C}" dt="2019-05-02T15:03:55.263" v="3890" actId="1076"/>
          <ac:picMkLst>
            <pc:docMk/>
            <pc:sldMk cId="1479695780" sldId="286"/>
            <ac:picMk id="5" creationId="{2F9CDB63-A335-4AFD-84A4-FDEB949C9B13}"/>
          </ac:picMkLst>
        </pc:picChg>
      </pc:sldChg>
      <pc:sldChg chg="addSp delSp modSp add mod setBg">
        <pc:chgData name="jin xing lim" userId="f58758432ee774ac" providerId="LiveId" clId="{8CAAA764-F19E-44BD-9002-CC6643DB5A1C}" dt="2019-05-02T14:35:38.337" v="3503" actId="27636"/>
        <pc:sldMkLst>
          <pc:docMk/>
          <pc:sldMk cId="3679619994" sldId="287"/>
        </pc:sldMkLst>
        <pc:spChg chg="mod">
          <ac:chgData name="jin xing lim" userId="f58758432ee774ac" providerId="LiveId" clId="{8CAAA764-F19E-44BD-9002-CC6643DB5A1C}" dt="2019-05-02T14:29:39.570" v="3269" actId="26606"/>
          <ac:spMkLst>
            <pc:docMk/>
            <pc:sldMk cId="3679619994" sldId="287"/>
            <ac:spMk id="2" creationId="{E2E376A3-8993-4783-A90F-E4704EB1437C}"/>
          </ac:spMkLst>
        </pc:spChg>
        <pc:spChg chg="del">
          <ac:chgData name="jin xing lim" userId="f58758432ee774ac" providerId="LiveId" clId="{8CAAA764-F19E-44BD-9002-CC6643DB5A1C}" dt="2019-05-02T12:31:40.984" v="2492"/>
          <ac:spMkLst>
            <pc:docMk/>
            <pc:sldMk cId="3679619994" sldId="287"/>
            <ac:spMk id="3" creationId="{AB2CFBDB-DC01-40AE-967B-0CCCACDC73F1}"/>
          </ac:spMkLst>
        </pc:spChg>
        <pc:spChg chg="del">
          <ac:chgData name="jin xing lim" userId="f58758432ee774ac" providerId="LiveId" clId="{8CAAA764-F19E-44BD-9002-CC6643DB5A1C}" dt="2019-05-02T12:31:40.984" v="2492"/>
          <ac:spMkLst>
            <pc:docMk/>
            <pc:sldMk cId="3679619994" sldId="287"/>
            <ac:spMk id="4" creationId="{91FECCC8-076D-4417-9B93-62CF9FD9D77D}"/>
          </ac:spMkLst>
        </pc:spChg>
        <pc:spChg chg="del">
          <ac:chgData name="jin xing lim" userId="f58758432ee774ac" providerId="LiveId" clId="{8CAAA764-F19E-44BD-9002-CC6643DB5A1C}" dt="2019-05-02T12:31:40.984" v="2492"/>
          <ac:spMkLst>
            <pc:docMk/>
            <pc:sldMk cId="3679619994" sldId="287"/>
            <ac:spMk id="5" creationId="{4D117A01-3184-4F06-8EFE-E28C2A1FFDD7}"/>
          </ac:spMkLst>
        </pc:spChg>
        <pc:spChg chg="del">
          <ac:chgData name="jin xing lim" userId="f58758432ee774ac" providerId="LiveId" clId="{8CAAA764-F19E-44BD-9002-CC6643DB5A1C}" dt="2019-05-02T12:31:40.984" v="2492"/>
          <ac:spMkLst>
            <pc:docMk/>
            <pc:sldMk cId="3679619994" sldId="287"/>
            <ac:spMk id="6" creationId="{487AFD8E-490F-4B93-9355-A1C49B36BFA3}"/>
          </ac:spMkLst>
        </pc:spChg>
        <pc:spChg chg="add mod">
          <ac:chgData name="jin xing lim" userId="f58758432ee774ac" providerId="LiveId" clId="{8CAAA764-F19E-44BD-9002-CC6643DB5A1C}" dt="2019-05-02T14:35:38.337" v="3503" actId="27636"/>
          <ac:spMkLst>
            <pc:docMk/>
            <pc:sldMk cId="3679619994" sldId="287"/>
            <ac:spMk id="7" creationId="{909AD15E-2202-47BC-9DD2-FCB8F747C742}"/>
          </ac:spMkLst>
        </pc:spChg>
        <pc:picChg chg="add mod">
          <ac:chgData name="jin xing lim" userId="f58758432ee774ac" providerId="LiveId" clId="{8CAAA764-F19E-44BD-9002-CC6643DB5A1C}" dt="2019-05-02T14:30:17.752" v="3273" actId="1076"/>
          <ac:picMkLst>
            <pc:docMk/>
            <pc:sldMk cId="3679619994" sldId="287"/>
            <ac:picMk id="4" creationId="{23E93313-6958-40AE-9CB0-EC32C023452B}"/>
          </ac:picMkLst>
        </pc:picChg>
      </pc:sldChg>
      <pc:sldChg chg="addSp modSp add">
        <pc:chgData name="jin xing lim" userId="f58758432ee774ac" providerId="LiveId" clId="{8CAAA764-F19E-44BD-9002-CC6643DB5A1C}" dt="2019-05-02T12:50:52.884" v="3116" actId="404"/>
        <pc:sldMkLst>
          <pc:docMk/>
          <pc:sldMk cId="3697222116" sldId="288"/>
        </pc:sldMkLst>
        <pc:spChg chg="mod">
          <ac:chgData name="jin xing lim" userId="f58758432ee774ac" providerId="LiveId" clId="{8CAAA764-F19E-44BD-9002-CC6643DB5A1C}" dt="2019-05-02T12:50:52.884" v="3116" actId="404"/>
          <ac:spMkLst>
            <pc:docMk/>
            <pc:sldMk cId="3697222116" sldId="288"/>
            <ac:spMk id="2" creationId="{7D5A177C-EB00-46BF-8CE3-E28AC10A516C}"/>
          </ac:spMkLst>
        </pc:spChg>
        <pc:spChg chg="mod">
          <ac:chgData name="jin xing lim" userId="f58758432ee774ac" providerId="LiveId" clId="{8CAAA764-F19E-44BD-9002-CC6643DB5A1C}" dt="2019-05-02T12:41:04.963" v="2929" actId="14100"/>
          <ac:spMkLst>
            <pc:docMk/>
            <pc:sldMk cId="3697222116" sldId="288"/>
            <ac:spMk id="3" creationId="{F48EBC76-FA15-45F1-86B7-C53C56DF201A}"/>
          </ac:spMkLst>
        </pc:spChg>
        <pc:spChg chg="add mod">
          <ac:chgData name="jin xing lim" userId="f58758432ee774ac" providerId="LiveId" clId="{8CAAA764-F19E-44BD-9002-CC6643DB5A1C}" dt="2019-05-02T12:45:57.398" v="3080" actId="12"/>
          <ac:spMkLst>
            <pc:docMk/>
            <pc:sldMk cId="3697222116" sldId="288"/>
            <ac:spMk id="11" creationId="{D5F5CD35-8317-4F85-B68F-F5D13FA01DAF}"/>
          </ac:spMkLst>
        </pc:spChg>
        <pc:graphicFrameChg chg="mod modGraphic">
          <ac:chgData name="jin xing lim" userId="f58758432ee774ac" providerId="LiveId" clId="{8CAAA764-F19E-44BD-9002-CC6643DB5A1C}" dt="2019-05-02T12:44:36.782" v="3033" actId="20577"/>
          <ac:graphicFrameMkLst>
            <pc:docMk/>
            <pc:sldMk cId="3697222116" sldId="288"/>
            <ac:graphicFrameMk id="4" creationId="{7EF1C58F-5685-4B6E-B875-F74593491AE1}"/>
          </ac:graphicFrameMkLst>
        </pc:graphicFrameChg>
        <pc:picChg chg="add mod">
          <ac:chgData name="jin xing lim" userId="f58758432ee774ac" providerId="LiveId" clId="{8CAAA764-F19E-44BD-9002-CC6643DB5A1C}" dt="2019-05-02T12:43:42.600" v="2959" actId="1076"/>
          <ac:picMkLst>
            <pc:docMk/>
            <pc:sldMk cId="3697222116" sldId="288"/>
            <ac:picMk id="6" creationId="{3DA8D978-60C9-43DA-8B8C-B733031B8C2F}"/>
          </ac:picMkLst>
        </pc:picChg>
        <pc:picChg chg="add mod">
          <ac:chgData name="jin xing lim" userId="f58758432ee774ac" providerId="LiveId" clId="{8CAAA764-F19E-44BD-9002-CC6643DB5A1C}" dt="2019-05-02T12:44:11.035" v="3000" actId="1076"/>
          <ac:picMkLst>
            <pc:docMk/>
            <pc:sldMk cId="3697222116" sldId="288"/>
            <ac:picMk id="8" creationId="{1E0CA5D9-91F9-407A-A4B1-A9E9FB4EC5AE}"/>
          </ac:picMkLst>
        </pc:picChg>
        <pc:picChg chg="add mod">
          <ac:chgData name="jin xing lim" userId="f58758432ee774ac" providerId="LiveId" clId="{8CAAA764-F19E-44BD-9002-CC6643DB5A1C}" dt="2019-05-02T12:44:30.796" v="3002" actId="1076"/>
          <ac:picMkLst>
            <pc:docMk/>
            <pc:sldMk cId="3697222116" sldId="288"/>
            <ac:picMk id="10" creationId="{D18D05B7-9593-4B94-8F8D-D0012A276DE0}"/>
          </ac:picMkLst>
        </pc:picChg>
      </pc:sldChg>
      <pc:sldChg chg="modSp add del">
        <pc:chgData name="jin xing lim" userId="f58758432ee774ac" providerId="LiveId" clId="{8CAAA764-F19E-44BD-9002-CC6643DB5A1C}" dt="2019-05-02T14:24:30.158" v="3262" actId="2696"/>
        <pc:sldMkLst>
          <pc:docMk/>
          <pc:sldMk cId="1224769984" sldId="289"/>
        </pc:sldMkLst>
        <pc:spChg chg="mod">
          <ac:chgData name="jin xing lim" userId="f58758432ee774ac" providerId="LiveId" clId="{8CAAA764-F19E-44BD-9002-CC6643DB5A1C}" dt="2019-05-02T14:24:19.359" v="3259"/>
          <ac:spMkLst>
            <pc:docMk/>
            <pc:sldMk cId="1224769984" sldId="289"/>
            <ac:spMk id="2" creationId="{851FB4E7-0004-42F0-9684-36B5E8C0AADA}"/>
          </ac:spMkLst>
        </pc:spChg>
      </pc:sldChg>
      <pc:sldChg chg="modSp add">
        <pc:chgData name="jin xing lim" userId="f58758432ee774ac" providerId="LiveId" clId="{8CAAA764-F19E-44BD-9002-CC6643DB5A1C}" dt="2019-05-02T14:23:13.455" v="3251" actId="14100"/>
        <pc:sldMkLst>
          <pc:docMk/>
          <pc:sldMk cId="959278257" sldId="290"/>
        </pc:sldMkLst>
        <pc:spChg chg="mod">
          <ac:chgData name="jin xing lim" userId="f58758432ee774ac" providerId="LiveId" clId="{8CAAA764-F19E-44BD-9002-CC6643DB5A1C}" dt="2019-05-02T14:23:01.601" v="3250" actId="113"/>
          <ac:spMkLst>
            <pc:docMk/>
            <pc:sldMk cId="959278257" sldId="290"/>
            <ac:spMk id="2" creationId="{0B015EE5-8293-4B3A-8115-3073979D0848}"/>
          </ac:spMkLst>
        </pc:spChg>
        <pc:spChg chg="mod">
          <ac:chgData name="jin xing lim" userId="f58758432ee774ac" providerId="LiveId" clId="{8CAAA764-F19E-44BD-9002-CC6643DB5A1C}" dt="2019-05-02T14:23:13.455" v="3251" actId="14100"/>
          <ac:spMkLst>
            <pc:docMk/>
            <pc:sldMk cId="959278257" sldId="290"/>
            <ac:spMk id="3" creationId="{A5FD30F8-75EA-4250-9120-384F54C5C3C7}"/>
          </ac:spMkLst>
        </pc:spChg>
      </pc:sldChg>
      <pc:sldChg chg="addSp delSp modSp add">
        <pc:chgData name="jin xing lim" userId="f58758432ee774ac" providerId="LiveId" clId="{8CAAA764-F19E-44BD-9002-CC6643DB5A1C}" dt="2019-05-02T14:49:37.120" v="3814" actId="404"/>
        <pc:sldMkLst>
          <pc:docMk/>
          <pc:sldMk cId="3222464255" sldId="291"/>
        </pc:sldMkLst>
        <pc:spChg chg="mod">
          <ac:chgData name="jin xing lim" userId="f58758432ee774ac" providerId="LiveId" clId="{8CAAA764-F19E-44BD-9002-CC6643DB5A1C}" dt="2019-05-02T14:24:27.431" v="3261" actId="14100"/>
          <ac:spMkLst>
            <pc:docMk/>
            <pc:sldMk cId="3222464255" sldId="291"/>
            <ac:spMk id="2" creationId="{2FA962BB-9512-439E-9814-C31859833BC4}"/>
          </ac:spMkLst>
        </pc:spChg>
        <pc:spChg chg="del">
          <ac:chgData name="jin xing lim" userId="f58758432ee774ac" providerId="LiveId" clId="{8CAAA764-F19E-44BD-9002-CC6643DB5A1C}" dt="2019-05-02T14:38:33.130" v="3504" actId="931"/>
          <ac:spMkLst>
            <pc:docMk/>
            <pc:sldMk cId="3222464255" sldId="291"/>
            <ac:spMk id="3" creationId="{19131490-A791-479B-BC44-5951FEF2D9C1}"/>
          </ac:spMkLst>
        </pc:spChg>
        <pc:spChg chg="del">
          <ac:chgData name="jin xing lim" userId="f58758432ee774ac" providerId="LiveId" clId="{8CAAA764-F19E-44BD-9002-CC6643DB5A1C}" dt="2019-05-02T14:38:53.765" v="3505" actId="931"/>
          <ac:spMkLst>
            <pc:docMk/>
            <pc:sldMk cId="3222464255" sldId="291"/>
            <ac:spMk id="4" creationId="{15EE2002-4D70-4AFE-84FD-0FE653EA81DA}"/>
          </ac:spMkLst>
        </pc:spChg>
        <pc:spChg chg="add mod">
          <ac:chgData name="jin xing lim" userId="f58758432ee774ac" providerId="LiveId" clId="{8CAAA764-F19E-44BD-9002-CC6643DB5A1C}" dt="2019-05-02T14:49:37.120" v="3814" actId="404"/>
          <ac:spMkLst>
            <pc:docMk/>
            <pc:sldMk cId="3222464255" sldId="291"/>
            <ac:spMk id="9" creationId="{FFD5386C-47DE-410F-ACEE-3B5206490585}"/>
          </ac:spMkLst>
        </pc:spChg>
        <pc:spChg chg="add mod">
          <ac:chgData name="jin xing lim" userId="f58758432ee774ac" providerId="LiveId" clId="{8CAAA764-F19E-44BD-9002-CC6643DB5A1C}" dt="2019-05-02T14:49:32.330" v="3813" actId="404"/>
          <ac:spMkLst>
            <pc:docMk/>
            <pc:sldMk cId="3222464255" sldId="291"/>
            <ac:spMk id="10" creationId="{532C06D4-165A-4662-94A4-84F90D0EF54A}"/>
          </ac:spMkLst>
        </pc:spChg>
        <pc:picChg chg="add mod">
          <ac:chgData name="jin xing lim" userId="f58758432ee774ac" providerId="LiveId" clId="{8CAAA764-F19E-44BD-9002-CC6643DB5A1C}" dt="2019-05-02T14:41:21.621" v="3507" actId="1076"/>
          <ac:picMkLst>
            <pc:docMk/>
            <pc:sldMk cId="3222464255" sldId="291"/>
            <ac:picMk id="6" creationId="{424C95B2-D006-497D-BEB6-48B9C10B8CB0}"/>
          </ac:picMkLst>
        </pc:picChg>
        <pc:picChg chg="add mod">
          <ac:chgData name="jin xing lim" userId="f58758432ee774ac" providerId="LiveId" clId="{8CAAA764-F19E-44BD-9002-CC6643DB5A1C}" dt="2019-05-02T14:41:24.675" v="3508" actId="1076"/>
          <ac:picMkLst>
            <pc:docMk/>
            <pc:sldMk cId="3222464255" sldId="291"/>
            <ac:picMk id="8" creationId="{673D68AE-FFFD-4260-95A4-9EDD5D3A4137}"/>
          </ac:picMkLst>
        </pc:picChg>
      </pc:sldChg>
      <pc:sldChg chg="modSp add">
        <pc:chgData name="jin xing lim" userId="f58758432ee774ac" providerId="LiveId" clId="{8CAAA764-F19E-44BD-9002-CC6643DB5A1C}" dt="2019-05-02T15:50:06.978" v="4189" actId="20577"/>
        <pc:sldMkLst>
          <pc:docMk/>
          <pc:sldMk cId="2976063759" sldId="292"/>
        </pc:sldMkLst>
        <pc:spChg chg="mod">
          <ac:chgData name="jin xing lim" userId="f58758432ee774ac" providerId="LiveId" clId="{8CAAA764-F19E-44BD-9002-CC6643DB5A1C}" dt="2019-05-02T15:50:06.978" v="4189" actId="20577"/>
          <ac:spMkLst>
            <pc:docMk/>
            <pc:sldMk cId="2976063759" sldId="292"/>
            <ac:spMk id="3" creationId="{00000000-0000-0000-0000-000000000000}"/>
          </ac:spMkLst>
        </pc:spChg>
      </pc:sldChg>
      <pc:sldChg chg="modSp add">
        <pc:chgData name="jin xing lim" userId="f58758432ee774ac" providerId="LiveId" clId="{8CAAA764-F19E-44BD-9002-CC6643DB5A1C}" dt="2019-05-02T15:46:59.253" v="4121" actId="20577"/>
        <pc:sldMkLst>
          <pc:docMk/>
          <pc:sldMk cId="3449919193" sldId="293"/>
        </pc:sldMkLst>
        <pc:spChg chg="mod">
          <ac:chgData name="jin xing lim" userId="f58758432ee774ac" providerId="LiveId" clId="{8CAAA764-F19E-44BD-9002-CC6643DB5A1C}" dt="2019-05-02T15:43:55.226" v="4023" actId="113"/>
          <ac:spMkLst>
            <pc:docMk/>
            <pc:sldMk cId="3449919193" sldId="293"/>
            <ac:spMk id="2" creationId="{00000000-0000-0000-0000-000000000000}"/>
          </ac:spMkLst>
        </pc:spChg>
        <pc:spChg chg="mod">
          <ac:chgData name="jin xing lim" userId="f58758432ee774ac" providerId="LiveId" clId="{8CAAA764-F19E-44BD-9002-CC6643DB5A1C}" dt="2019-05-02T15:46:59.253" v="4121" actId="20577"/>
          <ac:spMkLst>
            <pc:docMk/>
            <pc:sldMk cId="3449919193" sldId="293"/>
            <ac:spMk id="3" creationId="{00000000-0000-0000-0000-000000000000}"/>
          </ac:spMkLst>
        </pc:spChg>
      </pc:sldChg>
    </pc:docChg>
  </pc:docChgLst>
  <pc:docChgLst>
    <pc:chgData name="jin xing lim" userId="f58758432ee774ac" providerId="LiveId" clId="{F441A413-A802-4310-AFF2-C9D3FE30BAE0}"/>
    <pc:docChg chg="custSel modSld">
      <pc:chgData name="jin xing lim" userId="f58758432ee774ac" providerId="LiveId" clId="{F441A413-A802-4310-AFF2-C9D3FE30BAE0}" dt="2019-03-08T04:53:04.585" v="82" actId="20577"/>
      <pc:docMkLst>
        <pc:docMk/>
      </pc:docMkLst>
      <pc:sldChg chg="modSp">
        <pc:chgData name="jin xing lim" userId="f58758432ee774ac" providerId="LiveId" clId="{F441A413-A802-4310-AFF2-C9D3FE30BAE0}" dt="2019-03-08T04:53:04.585" v="82" actId="20577"/>
        <pc:sldMkLst>
          <pc:docMk/>
          <pc:sldMk cId="102427245" sldId="257"/>
        </pc:sldMkLst>
        <pc:spChg chg="mod">
          <ac:chgData name="jin xing lim" userId="f58758432ee774ac" providerId="LiveId" clId="{F441A413-A802-4310-AFF2-C9D3FE30BAE0}" dt="2019-03-08T04:53:04.585" v="82" actId="20577"/>
          <ac:spMkLst>
            <pc:docMk/>
            <pc:sldMk cId="102427245" sldId="257"/>
            <ac:spMk id="3" creationId="{A3A9E1B1-7E27-4CC9-9196-A063D667D5FA}"/>
          </ac:spMkLst>
        </pc:spChg>
      </pc:sldChg>
      <pc:sldChg chg="modSp">
        <pc:chgData name="jin xing lim" userId="f58758432ee774ac" providerId="LiveId" clId="{F441A413-A802-4310-AFF2-C9D3FE30BAE0}" dt="2019-03-08T04:50:47.871" v="58" actId="20577"/>
        <pc:sldMkLst>
          <pc:docMk/>
          <pc:sldMk cId="2408820009" sldId="272"/>
        </pc:sldMkLst>
        <pc:spChg chg="mod">
          <ac:chgData name="jin xing lim" userId="f58758432ee774ac" providerId="LiveId" clId="{F441A413-A802-4310-AFF2-C9D3FE30BAE0}" dt="2019-03-08T04:50:47.871" v="58" actId="20577"/>
          <ac:spMkLst>
            <pc:docMk/>
            <pc:sldMk cId="2408820009" sldId="272"/>
            <ac:spMk id="9" creationId="{717CA001-E222-4784-B442-D712D4CF38B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0D596A-9D09-4570-9F3F-483B0528C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BC15B-B7E1-44B2-B011-DBD84455AD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1CA39-71C0-4CFD-B0DC-0EB2831F0DAD}" type="datetimeFigureOut">
              <a:rPr lang="en-SG" smtClean="0"/>
              <a:t>3/5/2019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33FEA-DB42-4B7A-A135-F2D278A2AE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3620-998B-4DCD-9A99-6C3A7F5117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296DB-5B6B-4AD8-A462-C4628991F36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44754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57D94-6EA0-4AF6-9721-D26CCC999714}" type="datetimeFigureOut">
              <a:rPr lang="en-SG" smtClean="0"/>
              <a:t>3/5/2019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997BD-A3F5-44F0-8A8A-E2B2DDC31D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8472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7C74-88EE-4A0C-ACB4-30AD760C6985}" type="datetime1">
              <a:rPr lang="en-SG" smtClean="0"/>
              <a:t>3/5/2019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23F8E4AB-455E-4F83-8940-2F30550449AE}" type="slidenum">
              <a:rPr lang="en-SG" smtClean="0"/>
              <a:t>‹#›</a:t>
            </a:fld>
            <a:endParaRPr lang="en-SG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54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0B6B-C1E7-4942-BAF2-991F1D40C87C}" type="datetime1">
              <a:rPr lang="en-SG" smtClean="0"/>
              <a:t>3/5/2019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E4AB-455E-4F83-8940-2F30550449AE}" type="slidenum">
              <a:rPr lang="en-SG" smtClean="0"/>
              <a:t>‹#›</a:t>
            </a:fld>
            <a:endParaRPr lang="en-SG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21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CD8-2050-4F44-AD38-097C7EAC6365}" type="datetime1">
              <a:rPr lang="en-SG" smtClean="0"/>
              <a:t>3/5/2019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E4AB-455E-4F83-8940-2F30550449AE}" type="slidenum">
              <a:rPr lang="en-SG" smtClean="0"/>
              <a:t>‹#›</a:t>
            </a:fld>
            <a:endParaRPr lang="en-SG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966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E02EC6D-DCAD-4381-B60A-02A6CEBF9E3C}" type="datetime1">
              <a:rPr lang="en-SG" smtClean="0"/>
              <a:t>3/5/2019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E4AB-455E-4F83-8940-2F30550449AE}" type="slidenum">
              <a:rPr lang="en-SG" smtClean="0"/>
              <a:t>‹#›</a:t>
            </a:fld>
            <a:endParaRPr lang="en-SG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885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C64D-34D4-49B0-8827-B4B0141D015F}" type="datetime1">
              <a:rPr lang="en-SG" smtClean="0"/>
              <a:t>3/5/2019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E4AB-455E-4F83-8940-2F30550449AE}" type="slidenum">
              <a:rPr lang="en-SG" smtClean="0"/>
              <a:t>‹#›</a:t>
            </a:fld>
            <a:endParaRPr lang="en-SG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446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23CC-12B2-43F3-AB19-3088FE39E954}" type="datetime1">
              <a:rPr lang="en-SG" smtClean="0"/>
              <a:t>3/5/2019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E4AB-455E-4F83-8940-2F30550449AE}" type="slidenum">
              <a:rPr lang="en-SG" smtClean="0"/>
              <a:t>‹#›</a:t>
            </a:fld>
            <a:endParaRPr lang="en-SG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27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0A74-4C38-441B-9E39-B8505A81125F}" type="datetime1">
              <a:rPr lang="en-SG" smtClean="0"/>
              <a:t>3/5/2019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E4AB-455E-4F83-8940-2F30550449AE}" type="slidenum">
              <a:rPr lang="en-SG" smtClean="0"/>
              <a:t>‹#›</a:t>
            </a:fld>
            <a:endParaRPr lang="en-SG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630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C210-C9C8-447F-93C3-5C6531F844B5}" type="datetime1">
              <a:rPr lang="en-SG" smtClean="0"/>
              <a:t>3/5/2019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E4AB-455E-4F83-8940-2F30550449AE}" type="slidenum">
              <a:rPr lang="en-SG" smtClean="0"/>
              <a:t>‹#›</a:t>
            </a:fld>
            <a:endParaRPr lang="en-SG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241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06FC-437E-4B96-8C81-A9278463339E}" type="datetime1">
              <a:rPr lang="en-SG" smtClean="0"/>
              <a:t>3/5/2019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E4AB-455E-4F83-8940-2F30550449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782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5481-92EA-4864-8964-31BAAC94E4F6}" type="datetime1">
              <a:rPr lang="en-SG" smtClean="0"/>
              <a:t>3/5/2019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E4AB-455E-4F83-8940-2F30550449AE}" type="slidenum">
              <a:rPr lang="en-SG" smtClean="0"/>
              <a:t>‹#›</a:t>
            </a:fld>
            <a:endParaRPr lang="en-SG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87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230399C1-F30C-42AF-85EC-7700F774B5BE}" type="datetime1">
              <a:rPr lang="en-SG" smtClean="0"/>
              <a:t>3/5/2019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23F8E4AB-455E-4F83-8940-2F30550449AE}" type="slidenum">
              <a:rPr lang="en-SG" smtClean="0"/>
              <a:t>‹#›</a:t>
            </a:fld>
            <a:endParaRPr lang="en-SG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417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DD44C-8389-4A7B-B5E1-B79E5EED4B81}" type="datetime1">
              <a:rPr lang="en-SG" smtClean="0"/>
              <a:t>3/5/2019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3F8E4AB-455E-4F83-8940-2F30550449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676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F26E41-4FEA-4A66-9F54-56980829A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29640"/>
            <a:ext cx="8637073" cy="2972130"/>
          </a:xfrm>
        </p:spPr>
        <p:txBody>
          <a:bodyPr>
            <a:noAutofit/>
          </a:bodyPr>
          <a:lstStyle/>
          <a:p>
            <a:r>
              <a:rPr lang="en-SG" sz="5200" b="1" dirty="0"/>
              <a:t>Game Theoretical Approaches in Multi-Agent Reinforcement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E1BF8AF-6FD8-49D3-80B9-89EDEAFF8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4265507"/>
            <a:ext cx="8637072" cy="1071095"/>
          </a:xfrm>
        </p:spPr>
        <p:txBody>
          <a:bodyPr>
            <a:normAutofit/>
          </a:bodyPr>
          <a:lstStyle/>
          <a:p>
            <a:r>
              <a:rPr lang="en-SG" dirty="0"/>
              <a:t>Lim Jin Xing </a:t>
            </a:r>
          </a:p>
          <a:p>
            <a:r>
              <a:rPr lang="en-SG" dirty="0"/>
              <a:t>Sai Ganesh Nagarajan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640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6CDF-0D09-42F5-9AFC-5AD02727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Disc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76A83A-BA0B-4951-A9D1-40A2BF5636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270" y="1716832"/>
                <a:ext cx="9603275" cy="42920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SG" dirty="0"/>
                  <a:t>Let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dirty="0"/>
                  <a:t>:</a:t>
                </a:r>
              </a:p>
              <a:p>
                <a:pPr lvl="1"/>
                <a:r>
                  <a:rPr lang="en-SG" dirty="0"/>
                  <a:t>Payoff function: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SG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SG" dirty="0"/>
              </a:p>
              <a:p>
                <a:r>
                  <a:rPr lang="en-SG" dirty="0"/>
                  <a:t>This game is </a:t>
                </a:r>
                <a:r>
                  <a:rPr lang="en-SG" b="1" dirty="0">
                    <a:solidFill>
                      <a:srgbClr val="0070C0"/>
                    </a:solidFill>
                  </a:rPr>
                  <a:t>CYCLIC</a:t>
                </a:r>
              </a:p>
              <a:p>
                <a:r>
                  <a:rPr lang="en-SG" dirty="0"/>
                  <a:t>RPS embeds in disc game via (for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SG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func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G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func>
                      </m:e>
                    </m:d>
                  </m:oMath>
                </a14:m>
                <a:endParaRPr lang="en-SG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SG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SG" i="1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SG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SG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SG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SG" i="1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SG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SG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SG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/>
              </a:p>
              <a:p>
                <a:pPr lvl="1"/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76A83A-BA0B-4951-A9D1-40A2BF563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270" y="1716832"/>
                <a:ext cx="9603275" cy="4292081"/>
              </a:xfrm>
              <a:blipFill>
                <a:blip r:embed="rId2"/>
                <a:stretch>
                  <a:fillRect l="-444" t="-71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F9CDB63-A335-4AFD-84A4-FDEB949C9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20" y="2142385"/>
            <a:ext cx="3550369" cy="34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9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BB48CA-A9BA-414C-AC77-CC6289C4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Disc Game: </a:t>
            </a:r>
            <a:r>
              <a:rPr lang="en-SG" b="1" dirty="0" err="1"/>
              <a:t>PSRO</a:t>
            </a:r>
            <a:r>
              <a:rPr lang="en-SG" sz="2000" b="1" dirty="0" err="1"/>
              <a:t>rN</a:t>
            </a:r>
            <a:r>
              <a:rPr lang="en-SG" b="1" dirty="0"/>
              <a:t> VS Self-play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87129-3524-4EA6-915E-E3C754562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8649" y="1481495"/>
            <a:ext cx="4645152" cy="801943"/>
          </a:xfrm>
        </p:spPr>
        <p:txBody>
          <a:bodyPr/>
          <a:lstStyle/>
          <a:p>
            <a:r>
              <a:rPr lang="en-SG" b="1" dirty="0" err="1"/>
              <a:t>PSRO</a:t>
            </a:r>
            <a:r>
              <a:rPr lang="en-SG" sz="1800" b="1" dirty="0" err="1"/>
              <a:t>rN</a:t>
            </a:r>
            <a:endParaRPr lang="en-SG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B6783D2-2EEB-4A35-A102-80EA73D8A0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53" y="2537815"/>
            <a:ext cx="4239232" cy="305122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D70696-6AF8-4A18-B930-E3B6214CB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0362" y="1481201"/>
            <a:ext cx="4645152" cy="802237"/>
          </a:xfrm>
        </p:spPr>
        <p:txBody>
          <a:bodyPr/>
          <a:lstStyle/>
          <a:p>
            <a:r>
              <a:rPr lang="en-SG" b="1" dirty="0"/>
              <a:t>Self-play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8B129F2-3F84-4A47-B540-220D452FB96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4936"/>
            <a:ext cx="4239232" cy="3069789"/>
          </a:xfrm>
        </p:spPr>
      </p:pic>
    </p:spTree>
    <p:extLst>
      <p:ext uri="{BB962C8B-B14F-4D97-AF65-F5344CB8AC3E}">
        <p14:creationId xmlns:p14="http://schemas.microsoft.com/office/powerpoint/2010/main" val="24286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76A3-8993-4783-A90F-E4704EB1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SG" b="1" dirty="0"/>
              <a:t>Lotto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09AD15E-2202-47BC-9DD2-FCB8F747C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270" y="1772851"/>
                <a:ext cx="5622284" cy="43387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SG" dirty="0"/>
                  <a:t>Let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SG" dirty="0"/>
                  <a:t> be the fixed customers: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SG" dirty="0"/>
              </a:p>
              <a:p>
                <a:r>
                  <a:rPr lang="en-SG" dirty="0"/>
                  <a:t>Let each agent’s strategy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SG" dirty="0"/>
              </a:p>
              <a:p>
                <a:pPr lvl="1"/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dirty="0"/>
                  <a:t>: number of servers/shops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dirty="0"/>
                  <a:t>: location of the server/shop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SG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dirty="0"/>
                  <a:t>: probability/weight distributed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SG" dirty="0"/>
              </a:p>
              <a:p>
                <a:r>
                  <a:rPr lang="en-SG" dirty="0"/>
                  <a:t>Payoff function: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SG" sz="15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SG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5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SG" sz="15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15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SG" sz="15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SG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5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SG" sz="15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sz="15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SG" sz="15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15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sz="1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15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SG" sz="15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SG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15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SG" sz="15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SG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5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15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SG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5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SG" sz="15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SG" sz="15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SG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5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SG" sz="15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SG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5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sz="15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SG" sz="15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SG" sz="15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SG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5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SG" sz="1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SG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15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SG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15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SG" sz="15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SG" sz="1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500" i="1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SG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15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SG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SG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SG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SG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5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SG" sz="15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5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SG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5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SG" sz="15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SG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sz="1500" i="1">
                            <a:latin typeface="Cambria Math" panose="02040503050406030204" pitchFamily="18" charset="0"/>
                          </a:rPr>
                          <m:t>,…,−</m:t>
                        </m:r>
                        <m:sSup>
                          <m:sSupPr>
                            <m:ctrlPr>
                              <a:rPr lang="en-SG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SG" sz="1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SG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SG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5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SG" sz="15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SG" sz="15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SG"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SG" sz="15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SG" sz="15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SG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SG" sz="1500" dirty="0"/>
              </a:p>
              <a:p>
                <a:r>
                  <a:rPr lang="en-SG" dirty="0"/>
                  <a:t>This game is </a:t>
                </a:r>
                <a:r>
                  <a:rPr lang="en-SG" b="1" dirty="0">
                    <a:solidFill>
                      <a:srgbClr val="FF0000"/>
                    </a:solidFill>
                  </a:rPr>
                  <a:t>TRANSITIVE</a:t>
                </a:r>
              </a:p>
              <a:p>
                <a:pPr lvl="1"/>
                <a:endParaRPr lang="en-SG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09AD15E-2202-47BC-9DD2-FCB8F747C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270" y="1772851"/>
                <a:ext cx="5622284" cy="4338700"/>
              </a:xfrm>
              <a:blipFill>
                <a:blip r:embed="rId2"/>
                <a:stretch>
                  <a:fillRect l="-975" t="-8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3E93313-6958-40AE-9CB0-EC32C0234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821" y="1772851"/>
            <a:ext cx="4151912" cy="285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19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77C-EB00-46BF-8CE3-E28AC10A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32880"/>
          </a:xfrm>
        </p:spPr>
        <p:txBody>
          <a:bodyPr/>
          <a:lstStyle/>
          <a:p>
            <a:r>
              <a:rPr lang="en-SG" b="1" dirty="0"/>
              <a:t>Lotto (Self-play VS </a:t>
            </a:r>
            <a:r>
              <a:rPr lang="en-SG" b="1" dirty="0" err="1"/>
              <a:t>PSRO</a:t>
            </a:r>
            <a:r>
              <a:rPr lang="en-SG" sz="2000" b="1" dirty="0" err="1"/>
              <a:t>rN</a:t>
            </a:r>
            <a:r>
              <a:rPr lang="en-SG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EF1C58F-5685-4B6E-B875-F74593491AE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8374992"/>
                  </p:ext>
                </p:extLst>
              </p:nvPr>
            </p:nvGraphicFramePr>
            <p:xfrm>
              <a:off x="1130758" y="2453660"/>
              <a:ext cx="960278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929">
                      <a:extLst>
                        <a:ext uri="{9D8B030D-6E8A-4147-A177-3AD203B41FA5}">
                          <a16:colId xmlns:a16="http://schemas.microsoft.com/office/drawing/2014/main" val="1124032844"/>
                        </a:ext>
                      </a:extLst>
                    </a:gridCol>
                    <a:gridCol w="3200929">
                      <a:extLst>
                        <a:ext uri="{9D8B030D-6E8A-4147-A177-3AD203B41FA5}">
                          <a16:colId xmlns:a16="http://schemas.microsoft.com/office/drawing/2014/main" val="2565934958"/>
                        </a:ext>
                      </a:extLst>
                    </a:gridCol>
                    <a:gridCol w="3200929">
                      <a:extLst>
                        <a:ext uri="{9D8B030D-6E8A-4147-A177-3AD203B41FA5}">
                          <a16:colId xmlns:a16="http://schemas.microsoft.com/office/drawing/2014/main" val="40511872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SG" b="1" dirty="0">
                              <a:solidFill>
                                <a:schemeClr val="tx1"/>
                              </a:solidFill>
                            </a:rPr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SG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SG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SG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b="1" dirty="0">
                              <a:solidFill>
                                <a:schemeClr val="tx1"/>
                              </a:solidFill>
                            </a:rPr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SG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SG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SG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oMath>
                          </a14:m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SG" b="1" dirty="0">
                              <a:solidFill>
                                <a:schemeClr val="tx1"/>
                              </a:solidFill>
                            </a:rPr>
                            <a:t>        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SG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SG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SG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</m:oMath>
                          </a14:m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4519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537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EF1C58F-5685-4B6E-B875-F74593491AE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8374992"/>
                  </p:ext>
                </p:extLst>
              </p:nvPr>
            </p:nvGraphicFramePr>
            <p:xfrm>
              <a:off x="1130758" y="2453660"/>
              <a:ext cx="960278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929">
                      <a:extLst>
                        <a:ext uri="{9D8B030D-6E8A-4147-A177-3AD203B41FA5}">
                          <a16:colId xmlns:a16="http://schemas.microsoft.com/office/drawing/2014/main" val="1124032844"/>
                        </a:ext>
                      </a:extLst>
                    </a:gridCol>
                    <a:gridCol w="3200929">
                      <a:extLst>
                        <a:ext uri="{9D8B030D-6E8A-4147-A177-3AD203B41FA5}">
                          <a16:colId xmlns:a16="http://schemas.microsoft.com/office/drawing/2014/main" val="2565934958"/>
                        </a:ext>
                      </a:extLst>
                    </a:gridCol>
                    <a:gridCol w="3200929">
                      <a:extLst>
                        <a:ext uri="{9D8B030D-6E8A-4147-A177-3AD203B41FA5}">
                          <a16:colId xmlns:a16="http://schemas.microsoft.com/office/drawing/2014/main" val="40511872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200190" b="-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810" r="-99810" b="-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190" b="-983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519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S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53754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DA8D978-60C9-43DA-8B8C-B733031B8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54" y="2871776"/>
            <a:ext cx="3806779" cy="2619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0CA5D9-91F9-407A-A4B1-A9E9FB4EC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857" y="2871776"/>
            <a:ext cx="3848100" cy="2647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8D05B7-9593-4B94-8F8D-D0012A276D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636" y="2824500"/>
            <a:ext cx="3848100" cy="2647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F5CD35-8317-4F85-B68F-F5D13FA01DAF}"/>
                  </a:ext>
                </a:extLst>
              </p:cNvPr>
              <p:cNvSpPr txBox="1"/>
              <p:nvPr/>
            </p:nvSpPr>
            <p:spPr>
              <a:xfrm>
                <a:off x="1130270" y="1586205"/>
                <a:ext cx="22388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Area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SG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SG" dirty="0"/>
                  <a:t> customers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F5CD35-8317-4F85-B68F-F5D13FA01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270" y="1586205"/>
                <a:ext cx="2238883" cy="646331"/>
              </a:xfrm>
              <a:prstGeom prst="rect">
                <a:avLst/>
              </a:prstGeom>
              <a:blipFill>
                <a:blip r:embed="rId6"/>
                <a:stretch>
                  <a:fillRect l="-1630" t="-4717" r="-2174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22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5EE5-8293-4B3A-8115-3073979D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D30F8-75EA-4250-9120-384F54C5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82147"/>
            <a:ext cx="9603275" cy="3684198"/>
          </a:xfrm>
        </p:spPr>
        <p:txBody>
          <a:bodyPr/>
          <a:lstStyle/>
          <a:p>
            <a:r>
              <a:rPr lang="en-SG" dirty="0"/>
              <a:t>Self-play in multi-player settings.</a:t>
            </a:r>
          </a:p>
          <a:p>
            <a:r>
              <a:rPr lang="en-SG" dirty="0"/>
              <a:t>Need to consider settings where results on game dynamics and equilibria are well understood.</a:t>
            </a:r>
          </a:p>
          <a:p>
            <a:r>
              <a:rPr lang="en-SG" dirty="0"/>
              <a:t>Network zero-sum games are somewhat a good generalisation of the two-player settings which keeps things tractable and the game dynamics (at least for small number of players are well understood).</a:t>
            </a:r>
          </a:p>
          <a:p>
            <a:r>
              <a:rPr lang="en-SG" dirty="0"/>
              <a:t>The “additive” nature of the </a:t>
            </a:r>
            <a:r>
              <a:rPr lang="en-SG" dirty="0" err="1"/>
              <a:t>PSRO</a:t>
            </a:r>
            <a:r>
              <a:rPr lang="en-SG" sz="1400" dirty="0" err="1"/>
              <a:t>rN</a:t>
            </a:r>
            <a:r>
              <a:rPr lang="en-SG" dirty="0"/>
              <a:t> may allow for this type of extension. </a:t>
            </a:r>
          </a:p>
        </p:txBody>
      </p:sp>
    </p:spTree>
    <p:extLst>
      <p:ext uri="{BB962C8B-B14F-4D97-AF65-F5344CB8AC3E}">
        <p14:creationId xmlns:p14="http://schemas.microsoft.com/office/powerpoint/2010/main" val="13014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/>
              <a:t>K. Tuyls, J. Perolat, M. Lanctot, J. Z. Leibo, and T. Graepel, “A Generalised Method for Empirical Game Theoretic Analysis ,” in AAMAS, 2018.</a:t>
            </a:r>
          </a:p>
          <a:p>
            <a:r>
              <a:rPr lang="en-SG" dirty="0"/>
              <a:t>K. Tuyls and A. Now´e. Evolutionary game theory and multi-agent reinforcement learning. The Knowledge Engineering Review, 20(1):63–90, March 2006.</a:t>
            </a:r>
          </a:p>
          <a:p>
            <a:r>
              <a:rPr lang="en-SG" dirty="0"/>
              <a:t>Balduzzi, David, et al. "Open-ended Learning in Symmetric Zero-sum Games." arXiv preprint arXiv:1901.08106 (2019).</a:t>
            </a:r>
          </a:p>
          <a:p>
            <a:r>
              <a:rPr lang="en-SG" dirty="0"/>
              <a:t>Cai, Yang, et al. "Zero-sum polymatrix games: A generalization of minmax." Mathematics of Operations Research 41.2 (2016): 648-655.</a:t>
            </a:r>
          </a:p>
          <a:p>
            <a:r>
              <a:rPr lang="en-SG" dirty="0"/>
              <a:t>Piliouras, Georgios, and Jeff S. Shamma. "Optimization despite chaos: Convex relaxations to complex limit sets via Poincaré recurrence." Proceedings of the twenty-fifth annual ACM-SIAM symposium on Discrete algorithms. Society for Industrial and Applied Mathematics, 2014.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6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D0A6-17D9-4FAB-91EC-A20061A2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11492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E1B1-7E27-4CC9-9196-A063D667D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638563"/>
            <a:ext cx="9603275" cy="4127755"/>
          </a:xfrm>
        </p:spPr>
        <p:txBody>
          <a:bodyPr>
            <a:normAutofit/>
          </a:bodyPr>
          <a:lstStyle/>
          <a:p>
            <a:r>
              <a:rPr lang="en-SG" dirty="0"/>
              <a:t>Recap on the PSRO Algorithm</a:t>
            </a:r>
          </a:p>
          <a:p>
            <a:r>
              <a:rPr lang="en-SG" dirty="0"/>
              <a:t>Open-ended Learning in Symmetric Zero-sum Games</a:t>
            </a:r>
          </a:p>
          <a:p>
            <a:pPr lvl="1"/>
            <a:r>
              <a:rPr lang="en-SG" dirty="0"/>
              <a:t>Zero-Sum Games (Transitive VS Cyclic)</a:t>
            </a:r>
          </a:p>
          <a:p>
            <a:pPr lvl="1"/>
            <a:r>
              <a:rPr lang="en-SG" dirty="0"/>
              <a:t>Training Objectives</a:t>
            </a:r>
          </a:p>
          <a:p>
            <a:pPr lvl="1"/>
            <a:r>
              <a:rPr lang="en-SG" dirty="0"/>
              <a:t>Self-play VS </a:t>
            </a:r>
            <a:r>
              <a:rPr lang="en-SG" dirty="0" err="1"/>
              <a:t>PSRO</a:t>
            </a:r>
            <a:r>
              <a:rPr lang="en-SG" sz="1200" dirty="0" err="1"/>
              <a:t>rN</a:t>
            </a:r>
            <a:endParaRPr lang="en-SG" dirty="0"/>
          </a:p>
          <a:p>
            <a:r>
              <a:rPr lang="en-SG" dirty="0"/>
              <a:t>Experiments (Self-play VS </a:t>
            </a:r>
            <a:r>
              <a:rPr lang="en-SG" dirty="0" err="1"/>
              <a:t>PSRO</a:t>
            </a:r>
            <a:r>
              <a:rPr lang="en-SG" sz="1400" dirty="0" err="1"/>
              <a:t>rN</a:t>
            </a:r>
            <a:r>
              <a:rPr lang="en-SG" dirty="0"/>
              <a:t>)</a:t>
            </a:r>
          </a:p>
          <a:p>
            <a:pPr lvl="1"/>
            <a:r>
              <a:rPr lang="en-SG" dirty="0"/>
              <a:t>Disc Game</a:t>
            </a:r>
          </a:p>
          <a:p>
            <a:pPr lvl="1"/>
            <a:r>
              <a:rPr lang="en-SG" dirty="0"/>
              <a:t>Lotto</a:t>
            </a:r>
          </a:p>
          <a:p>
            <a:r>
              <a:rPr lang="en-SG"/>
              <a:t>Future </a:t>
            </a:r>
            <a:r>
              <a:rPr lang="en-SG" dirty="0"/>
              <a:t>W</a:t>
            </a:r>
            <a:r>
              <a:rPr lang="en-SG"/>
              <a:t>orks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42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C624-01F8-4FB9-9C7B-B5399068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PSRO Algorithm [</a:t>
            </a:r>
            <a:r>
              <a:rPr lang="en-SG" b="1" dirty="0" err="1"/>
              <a:t>Lanctot</a:t>
            </a:r>
            <a:r>
              <a:rPr lang="en-SG" b="1" dirty="0"/>
              <a:t>, et al ‘17]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3E9E9-5EE0-40A7-B374-227A872FC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270" y="1661865"/>
                <a:ext cx="9603275" cy="3340702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SG" sz="2300" b="1" u="sng" dirty="0"/>
                  <a:t>Input:</a:t>
                </a:r>
                <a:r>
                  <a:rPr lang="en-SG" sz="2300" dirty="0"/>
                  <a:t> Initial policy sets for all players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3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SG" sz="23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SG" sz="2300" dirty="0"/>
                  <a:t>Compute expected utilities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SG" sz="23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</m:oMath>
                </a14:m>
                <a:r>
                  <a:rPr lang="en-SG" sz="2300" dirty="0"/>
                  <a:t> for each joint </a:t>
                </a:r>
                <a14:m>
                  <m:oMath xmlns:m="http://schemas.openxmlformats.org/officeDocument/2006/math"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SG" sz="23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SG" sz="23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SG" sz="2300" dirty="0"/>
                  <a:t>Initialize meta-strategies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𝑈𝑁𝐼𝐹𝑂𝑅𝑀</m:t>
                    </m:r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23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3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SG" sz="2300" b="1" dirty="0"/>
                  <a:t>while</a:t>
                </a:r>
                <a:r>
                  <a:rPr lang="en-SG" sz="2300" dirty="0"/>
                  <a:t> epoch </a:t>
                </a:r>
                <a14:m>
                  <m:oMath xmlns:m="http://schemas.openxmlformats.org/officeDocument/2006/math"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SG" sz="2300" dirty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1,2,…</m:t>
                        </m:r>
                      </m:e>
                    </m:d>
                  </m:oMath>
                </a14:m>
                <a:r>
                  <a:rPr lang="en-SG" sz="2300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SG" sz="2300" dirty="0"/>
                  <a:t>	</a:t>
                </a:r>
                <a:r>
                  <a:rPr lang="en-SG" sz="2300" b="1" dirty="0"/>
                  <a:t>for</a:t>
                </a:r>
                <a:r>
                  <a:rPr lang="en-SG" sz="2300" dirty="0"/>
                  <a:t> each player </a:t>
                </a:r>
                <a14:m>
                  <m:oMath xmlns:m="http://schemas.openxmlformats.org/officeDocument/2006/math"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300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SG" sz="2300" dirty="0"/>
                  <a:t>		</a:t>
                </a:r>
                <a:r>
                  <a:rPr lang="en-SG" sz="2300" b="1" dirty="0"/>
                  <a:t>for</a:t>
                </a:r>
                <a:r>
                  <a:rPr lang="en-SG" sz="2300" dirty="0"/>
                  <a:t> many episodes: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SG" sz="2300" dirty="0"/>
                  <a:t>			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SG" sz="2300" dirty="0"/>
                </a:br>
                <a:r>
                  <a:rPr lang="en-SG" sz="2300" dirty="0"/>
                  <a:t>			Train oracle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SG" sz="2300" dirty="0"/>
                  <a:t> over </a:t>
                </a:r>
                <a14:m>
                  <m:oMath xmlns:m="http://schemas.openxmlformats.org/officeDocument/2006/math"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SG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SG" sz="23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SG" sz="23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23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sz="23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SG" sz="23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SG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SG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SG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SG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SG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SG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SG" sz="23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SG" sz="2300" dirty="0"/>
                  <a:t>	Compute missing entries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SG" sz="23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</m:oMath>
                </a14:m>
                <a:r>
                  <a:rPr lang="en-SG" sz="2300" b="0" dirty="0"/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3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SG" sz="23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SG" sz="2300" dirty="0"/>
                  <a:t>	Compute a meta-strategy </a:t>
                </a:r>
                <a14:m>
                  <m:oMath xmlns:m="http://schemas.openxmlformats.org/officeDocument/2006/math"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SG" sz="2300" b="0" dirty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SG" sz="23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p>
                    </m:sSup>
                  </m:oMath>
                </a14:m>
                <a:endParaRPr lang="en-SG" sz="23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SG" sz="2300" b="1" u="sng" dirty="0"/>
                  <a:t>Output:</a:t>
                </a:r>
                <a:r>
                  <a:rPr lang="en-SG" sz="2300" dirty="0"/>
                  <a:t> Current solution strategy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SG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sz="2300" b="0" dirty="0"/>
                  <a:t> for player </a:t>
                </a:r>
                <a14:m>
                  <m:oMath xmlns:m="http://schemas.openxmlformats.org/officeDocument/2006/math">
                    <m:r>
                      <a:rPr lang="en-SG" sz="23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SG" sz="2300" b="0" dirty="0"/>
              </a:p>
              <a:p>
                <a:pPr marL="0" indent="0">
                  <a:buNone/>
                </a:pPr>
                <a:endParaRPr lang="en-SG" sz="16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3E9E9-5EE0-40A7-B374-227A872FC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270" y="1661865"/>
                <a:ext cx="9603275" cy="3340702"/>
              </a:xfrm>
              <a:blipFill>
                <a:blip r:embed="rId2"/>
                <a:stretch>
                  <a:fillRect l="-63" t="-12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D36065-4B4F-4B19-AB00-4B69795BDF0A}"/>
              </a:ext>
            </a:extLst>
          </p:cNvPr>
          <p:cNvCxnSpPr/>
          <p:nvPr/>
        </p:nvCxnSpPr>
        <p:spPr>
          <a:xfrm flipH="1">
            <a:off x="6454066" y="3657600"/>
            <a:ext cx="5770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B8211B-3876-4F9C-93F7-B6C7B16466B8}"/>
              </a:ext>
            </a:extLst>
          </p:cNvPr>
          <p:cNvSpPr txBox="1"/>
          <p:nvPr/>
        </p:nvSpPr>
        <p:spPr>
          <a:xfrm>
            <a:off x="7031114" y="3511406"/>
            <a:ext cx="28324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dirty="0">
                <a:solidFill>
                  <a:srgbClr val="FF0000"/>
                </a:solidFill>
              </a:rPr>
              <a:t>RL Process (Reactor [Gruslys, et al ‘17])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CA001-E222-4784-B442-D712D4CF38BD}"/>
              </a:ext>
            </a:extLst>
          </p:cNvPr>
          <p:cNvSpPr txBox="1"/>
          <p:nvPr/>
        </p:nvSpPr>
        <p:spPr>
          <a:xfrm>
            <a:off x="0" y="615222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chemeClr val="bg1"/>
                </a:solidFill>
              </a:rPr>
              <a:t>Marc </a:t>
            </a:r>
            <a:r>
              <a:rPr lang="en-SG" sz="1000" dirty="0" err="1">
                <a:solidFill>
                  <a:schemeClr val="bg1"/>
                </a:solidFill>
              </a:rPr>
              <a:t>Lanctot</a:t>
            </a:r>
            <a:r>
              <a:rPr lang="en-SG" sz="1000" dirty="0">
                <a:solidFill>
                  <a:schemeClr val="bg1"/>
                </a:solidFill>
              </a:rPr>
              <a:t>, Vinicius </a:t>
            </a:r>
            <a:r>
              <a:rPr lang="en-SG" sz="1000" dirty="0" err="1">
                <a:solidFill>
                  <a:schemeClr val="bg1"/>
                </a:solidFill>
              </a:rPr>
              <a:t>Zambaldi</a:t>
            </a:r>
            <a:r>
              <a:rPr lang="en-SG" sz="1000" dirty="0">
                <a:solidFill>
                  <a:schemeClr val="bg1"/>
                </a:solidFill>
              </a:rPr>
              <a:t>, </a:t>
            </a:r>
            <a:r>
              <a:rPr lang="en-SG" sz="1000" dirty="0" err="1">
                <a:solidFill>
                  <a:schemeClr val="bg1"/>
                </a:solidFill>
              </a:rPr>
              <a:t>Audrunas</a:t>
            </a:r>
            <a:r>
              <a:rPr lang="en-SG" sz="1000" dirty="0">
                <a:solidFill>
                  <a:schemeClr val="bg1"/>
                </a:solidFill>
              </a:rPr>
              <a:t> </a:t>
            </a:r>
            <a:r>
              <a:rPr lang="en-SG" sz="1000" dirty="0" err="1">
                <a:solidFill>
                  <a:schemeClr val="bg1"/>
                </a:solidFill>
              </a:rPr>
              <a:t>Gruslys</a:t>
            </a:r>
            <a:r>
              <a:rPr lang="en-SG" sz="1000" dirty="0">
                <a:solidFill>
                  <a:schemeClr val="bg1"/>
                </a:solidFill>
              </a:rPr>
              <a:t>, </a:t>
            </a:r>
            <a:r>
              <a:rPr lang="en-SG" sz="1000" dirty="0" err="1">
                <a:solidFill>
                  <a:schemeClr val="bg1"/>
                </a:solidFill>
              </a:rPr>
              <a:t>Angeliki</a:t>
            </a:r>
            <a:r>
              <a:rPr lang="en-SG" sz="1000" dirty="0">
                <a:solidFill>
                  <a:schemeClr val="bg1"/>
                </a:solidFill>
              </a:rPr>
              <a:t> </a:t>
            </a:r>
            <a:r>
              <a:rPr lang="en-SG" sz="1000" dirty="0" err="1">
                <a:solidFill>
                  <a:schemeClr val="bg1"/>
                </a:solidFill>
              </a:rPr>
              <a:t>Lazaridou</a:t>
            </a:r>
            <a:r>
              <a:rPr lang="en-SG" sz="1000" dirty="0">
                <a:solidFill>
                  <a:schemeClr val="bg1"/>
                </a:solidFill>
              </a:rPr>
              <a:t>, Karl </a:t>
            </a:r>
            <a:r>
              <a:rPr lang="en-SG" sz="1000" dirty="0" err="1">
                <a:solidFill>
                  <a:schemeClr val="bg1"/>
                </a:solidFill>
              </a:rPr>
              <a:t>Tuyls</a:t>
            </a:r>
            <a:r>
              <a:rPr lang="en-SG" sz="1000" dirty="0">
                <a:solidFill>
                  <a:schemeClr val="bg1"/>
                </a:solidFill>
              </a:rPr>
              <a:t>, Julien </a:t>
            </a:r>
            <a:r>
              <a:rPr lang="en-SG" sz="1000" dirty="0" err="1">
                <a:solidFill>
                  <a:schemeClr val="bg1"/>
                </a:solidFill>
              </a:rPr>
              <a:t>Perolat</a:t>
            </a:r>
            <a:r>
              <a:rPr lang="en-SG" sz="1000" dirty="0">
                <a:solidFill>
                  <a:schemeClr val="bg1"/>
                </a:solidFill>
              </a:rPr>
              <a:t>, David Silver, and </a:t>
            </a:r>
            <a:r>
              <a:rPr lang="en-SG" sz="1000" dirty="0" err="1">
                <a:solidFill>
                  <a:schemeClr val="bg1"/>
                </a:solidFill>
              </a:rPr>
              <a:t>Thore</a:t>
            </a:r>
            <a:r>
              <a:rPr lang="en-SG" sz="1000" dirty="0">
                <a:solidFill>
                  <a:schemeClr val="bg1"/>
                </a:solidFill>
              </a:rPr>
              <a:t> Graepel. 2017. A Unified Game-Theoretic Approach to Multiagent Reinforcement Learning. In Advances in Neural Information Processing Systems 30, I. Guyon, U. V. </a:t>
            </a:r>
            <a:r>
              <a:rPr lang="en-SG" sz="1000" dirty="0" err="1">
                <a:solidFill>
                  <a:schemeClr val="bg1"/>
                </a:solidFill>
              </a:rPr>
              <a:t>Luxburg</a:t>
            </a:r>
            <a:r>
              <a:rPr lang="en-SG" sz="1000" dirty="0">
                <a:solidFill>
                  <a:schemeClr val="bg1"/>
                </a:solidFill>
              </a:rPr>
              <a:t>, S. </a:t>
            </a:r>
            <a:r>
              <a:rPr lang="en-SG" sz="1000" dirty="0" err="1">
                <a:solidFill>
                  <a:schemeClr val="bg1"/>
                </a:solidFill>
              </a:rPr>
              <a:t>Bengio</a:t>
            </a:r>
            <a:r>
              <a:rPr lang="en-SG" sz="1000" dirty="0">
                <a:solidFill>
                  <a:schemeClr val="bg1"/>
                </a:solidFill>
              </a:rPr>
              <a:t>, H. Wallach, R. Fergus, S. </a:t>
            </a:r>
            <a:r>
              <a:rPr lang="en-SG" sz="1000" dirty="0" err="1">
                <a:solidFill>
                  <a:schemeClr val="bg1"/>
                </a:solidFill>
              </a:rPr>
              <a:t>Vishwanathan</a:t>
            </a:r>
            <a:r>
              <a:rPr lang="en-SG" sz="1000" dirty="0">
                <a:solidFill>
                  <a:schemeClr val="bg1"/>
                </a:solidFill>
              </a:rPr>
              <a:t>, and R. Garnett (Eds.). 4190–4203.</a:t>
            </a:r>
          </a:p>
          <a:p>
            <a:endParaRPr lang="en-SG" sz="1000" dirty="0">
              <a:solidFill>
                <a:schemeClr val="bg1"/>
              </a:solidFill>
            </a:endParaRPr>
          </a:p>
          <a:p>
            <a:r>
              <a:rPr lang="en-SG" sz="1000" dirty="0" err="1">
                <a:solidFill>
                  <a:schemeClr val="bg1"/>
                </a:solidFill>
              </a:rPr>
              <a:t>Audrunas</a:t>
            </a:r>
            <a:r>
              <a:rPr lang="en-SG" sz="1000" dirty="0">
                <a:solidFill>
                  <a:schemeClr val="bg1"/>
                </a:solidFill>
              </a:rPr>
              <a:t> </a:t>
            </a:r>
            <a:r>
              <a:rPr lang="en-SG" sz="1000" dirty="0" err="1">
                <a:solidFill>
                  <a:schemeClr val="bg1"/>
                </a:solidFill>
              </a:rPr>
              <a:t>Gruslys</a:t>
            </a:r>
            <a:r>
              <a:rPr lang="en-SG" sz="1000" dirty="0">
                <a:solidFill>
                  <a:schemeClr val="bg1"/>
                </a:solidFill>
              </a:rPr>
              <a:t>, Mohammad </a:t>
            </a:r>
            <a:r>
              <a:rPr lang="en-SG" sz="1000" dirty="0" err="1">
                <a:solidFill>
                  <a:schemeClr val="bg1"/>
                </a:solidFill>
              </a:rPr>
              <a:t>Gheshlaghi</a:t>
            </a:r>
            <a:r>
              <a:rPr lang="en-SG" sz="1000" dirty="0">
                <a:solidFill>
                  <a:schemeClr val="bg1"/>
                </a:solidFill>
              </a:rPr>
              <a:t> Azar, Marc G. Bellemare, and Remi </a:t>
            </a:r>
            <a:r>
              <a:rPr lang="en-SG" sz="1000" dirty="0" err="1">
                <a:solidFill>
                  <a:schemeClr val="bg1"/>
                </a:solidFill>
              </a:rPr>
              <a:t>Munos</a:t>
            </a:r>
            <a:r>
              <a:rPr lang="en-SG" sz="1000" dirty="0">
                <a:solidFill>
                  <a:schemeClr val="bg1"/>
                </a:solidFill>
              </a:rPr>
              <a:t>. The Reactor: A sample-efficient actor-critic architecture. </a:t>
            </a:r>
            <a:r>
              <a:rPr lang="en-SG" sz="1000" dirty="0" err="1">
                <a:solidFill>
                  <a:schemeClr val="bg1"/>
                </a:solidFill>
              </a:rPr>
              <a:t>CoRR</a:t>
            </a:r>
            <a:r>
              <a:rPr lang="en-SG" sz="1000" dirty="0">
                <a:solidFill>
                  <a:schemeClr val="bg1"/>
                </a:solidFill>
              </a:rPr>
              <a:t>, abs/1704.04651, 2017.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1ED566-DF40-449B-AAA5-6EC0BC2BB4C1}"/>
              </a:ext>
            </a:extLst>
          </p:cNvPr>
          <p:cNvCxnSpPr/>
          <p:nvPr/>
        </p:nvCxnSpPr>
        <p:spPr>
          <a:xfrm flipH="1">
            <a:off x="5157926" y="4518733"/>
            <a:ext cx="5326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72689F-2419-412C-87AC-F090ACF6D7B1}"/>
              </a:ext>
            </a:extLst>
          </p:cNvPr>
          <p:cNvSpPr txBox="1"/>
          <p:nvPr/>
        </p:nvSpPr>
        <p:spPr>
          <a:xfrm>
            <a:off x="5690586" y="4360983"/>
            <a:ext cx="49541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dirty="0">
                <a:solidFill>
                  <a:srgbClr val="FF0000"/>
                </a:solidFill>
              </a:rPr>
              <a:t>Meta-Strategy Solver (empirical game-theoretic analysis):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300" dirty="0">
                <a:solidFill>
                  <a:srgbClr val="FF0000"/>
                </a:solidFill>
              </a:rPr>
              <a:t>Regret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300" dirty="0">
                <a:solidFill>
                  <a:srgbClr val="FF0000"/>
                </a:solidFill>
              </a:rPr>
              <a:t>Hedge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300" dirty="0">
                <a:solidFill>
                  <a:srgbClr val="FF0000"/>
                </a:solidFill>
              </a:rPr>
              <a:t>Projected Replicator Dynamics (PRD) *NEW*</a:t>
            </a:r>
          </a:p>
        </p:txBody>
      </p:sp>
    </p:spTree>
    <p:extLst>
      <p:ext uri="{BB962C8B-B14F-4D97-AF65-F5344CB8AC3E}">
        <p14:creationId xmlns:p14="http://schemas.microsoft.com/office/powerpoint/2010/main" val="240882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B641-901F-4B9E-AD1C-CE9C42F8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Consider Zero-Sum games</a:t>
            </a:r>
            <a:r>
              <a:rPr lang="mr-IN" b="1" dirty="0"/>
              <a:t>…</a:t>
            </a:r>
            <a:endParaRPr lang="en-S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B644-C788-4265-ADD2-BAEF1420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 </a:t>
            </a:r>
            <a:r>
              <a:rPr lang="en-SG" sz="3200" dirty="0"/>
              <a:t>Key Question : How do we train agents in games that look like rock-paper-scissors?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8D63D-B8FF-40A9-83F8-AB2A5AB871D4}"/>
              </a:ext>
            </a:extLst>
          </p:cNvPr>
          <p:cNvSpPr txBox="1"/>
          <p:nvPr/>
        </p:nvSpPr>
        <p:spPr>
          <a:xfrm>
            <a:off x="0" y="6152225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>
                <a:solidFill>
                  <a:schemeClr val="bg1"/>
                </a:solidFill>
              </a:rPr>
              <a:t>Balduzzi</a:t>
            </a:r>
            <a:r>
              <a:rPr lang="en-SG" sz="1000" dirty="0">
                <a:solidFill>
                  <a:schemeClr val="bg1"/>
                </a:solidFill>
              </a:rPr>
              <a:t>, D., </a:t>
            </a:r>
            <a:r>
              <a:rPr lang="en-SG" sz="1000" dirty="0" err="1">
                <a:solidFill>
                  <a:schemeClr val="bg1"/>
                </a:solidFill>
              </a:rPr>
              <a:t>Garnelo</a:t>
            </a:r>
            <a:r>
              <a:rPr lang="en-SG" sz="1000" dirty="0">
                <a:solidFill>
                  <a:schemeClr val="bg1"/>
                </a:solidFill>
              </a:rPr>
              <a:t>, M., Bachrach, Y., Czarnecki, W., </a:t>
            </a:r>
            <a:r>
              <a:rPr lang="en-SG" sz="1000" dirty="0" err="1">
                <a:solidFill>
                  <a:schemeClr val="bg1"/>
                </a:solidFill>
              </a:rPr>
              <a:t>Pérolat</a:t>
            </a:r>
            <a:r>
              <a:rPr lang="en-SG" sz="1000" dirty="0">
                <a:solidFill>
                  <a:schemeClr val="bg1"/>
                </a:solidFill>
              </a:rPr>
              <a:t>, J., </a:t>
            </a:r>
            <a:r>
              <a:rPr lang="en-SG" sz="1000" dirty="0" err="1">
                <a:solidFill>
                  <a:schemeClr val="bg1"/>
                </a:solidFill>
              </a:rPr>
              <a:t>Jaderberg</a:t>
            </a:r>
            <a:r>
              <a:rPr lang="en-SG" sz="1000" dirty="0">
                <a:solidFill>
                  <a:schemeClr val="bg1"/>
                </a:solidFill>
              </a:rPr>
              <a:t>, M., &amp; Graepel, T. (2019). Open-ended Learning in Symmetric Zero-sum Games. </a:t>
            </a:r>
            <a:r>
              <a:rPr lang="en-SG" sz="1000" dirty="0" err="1">
                <a:solidFill>
                  <a:schemeClr val="bg1"/>
                </a:solidFill>
              </a:rPr>
              <a:t>CoRR</a:t>
            </a:r>
            <a:r>
              <a:rPr lang="en-SG" sz="1000" dirty="0">
                <a:solidFill>
                  <a:schemeClr val="bg1"/>
                </a:solidFill>
              </a:rPr>
              <a:t>, abs/1901.08106.</a:t>
            </a:r>
          </a:p>
        </p:txBody>
      </p:sp>
    </p:spTree>
    <p:extLst>
      <p:ext uri="{BB962C8B-B14F-4D97-AF65-F5344CB8AC3E}">
        <p14:creationId xmlns:p14="http://schemas.microsoft.com/office/powerpoint/2010/main" val="240637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0201-C1A4-41B8-AD01-492DBA03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Zero-sum Games = Transitive + Cyclic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CA5A-70F7-4B4B-BD55-3CE272691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3958443"/>
          </a:xfrm>
        </p:spPr>
        <p:txBody>
          <a:bodyPr/>
          <a:lstStyle/>
          <a:p>
            <a:pPr marL="0" indent="0">
              <a:buNone/>
            </a:pPr>
            <a:r>
              <a:rPr lang="en-SG" b="1" dirty="0"/>
              <a:t>Theorem: </a:t>
            </a:r>
            <a:r>
              <a:rPr lang="en-SG" dirty="0"/>
              <a:t>Any zero-sum game can be decomposed into two components:</a:t>
            </a:r>
          </a:p>
          <a:p>
            <a:pPr marL="0" indent="0" algn="ctr">
              <a:buNone/>
            </a:pPr>
            <a:r>
              <a:rPr lang="en-SG" sz="2800" b="1" dirty="0">
                <a:solidFill>
                  <a:srgbClr val="FF0000"/>
                </a:solidFill>
              </a:rPr>
              <a:t>TRANSITIVE</a:t>
            </a:r>
            <a:r>
              <a:rPr lang="en-SG" sz="2800" dirty="0"/>
              <a:t> + </a:t>
            </a:r>
            <a:r>
              <a:rPr lang="en-SG" sz="2800" b="1" dirty="0">
                <a:solidFill>
                  <a:srgbClr val="0070C0"/>
                </a:solidFill>
              </a:rPr>
              <a:t>CYCLIC</a:t>
            </a:r>
          </a:p>
          <a:p>
            <a:pPr marL="0" indent="0">
              <a:buNone/>
            </a:pPr>
            <a:r>
              <a:rPr lang="en-SG" b="1" dirty="0">
                <a:solidFill>
                  <a:srgbClr val="FF0000"/>
                </a:solidFill>
              </a:rPr>
              <a:t>TRANSITIVE </a:t>
            </a:r>
            <a:r>
              <a:rPr lang="en-SG" dirty="0"/>
              <a:t>: A beats B and B beats C =&gt; A beats C (there will be a global winner) – </a:t>
            </a:r>
            <a:r>
              <a:rPr lang="en-SG" dirty="0" err="1"/>
              <a:t>eg.</a:t>
            </a:r>
            <a:r>
              <a:rPr lang="en-SG" dirty="0"/>
              <a:t> Chess, Go</a:t>
            </a:r>
          </a:p>
          <a:p>
            <a:pPr marL="0" indent="0">
              <a:buNone/>
            </a:pPr>
            <a:r>
              <a:rPr lang="en-SG" b="1" dirty="0">
                <a:solidFill>
                  <a:srgbClr val="0070C0"/>
                </a:solidFill>
              </a:rPr>
              <a:t>CYCLIC</a:t>
            </a:r>
            <a:r>
              <a:rPr lang="en-SG" dirty="0"/>
              <a:t>: If A beats B, there exists a C such that B beats C but C beats A (every strategy will have a counter-strategy) – </a:t>
            </a:r>
            <a:r>
              <a:rPr lang="en-SG" dirty="0" err="1"/>
              <a:t>eg.</a:t>
            </a:r>
            <a:r>
              <a:rPr lang="en-SG" dirty="0"/>
              <a:t> RPS, </a:t>
            </a:r>
            <a:r>
              <a:rPr lang="en-SG" dirty="0" err="1"/>
              <a:t>Dota</a:t>
            </a:r>
            <a:r>
              <a:rPr lang="en-SG" dirty="0"/>
              <a:t>, </a:t>
            </a:r>
            <a:r>
              <a:rPr lang="en-SG" dirty="0" err="1"/>
              <a:t>Starcraft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788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Form Games and Empirical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30270" y="2171769"/>
                <a:ext cx="9603275" cy="329457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can consider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are “agents”, they can be weights of a neural network.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the space of these “agents”.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= Expected payoff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plays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wins against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in expectation, otherwise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loses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in expectation. </a:t>
                </a:r>
              </a:p>
              <a:p>
                <a:r>
                  <a:rPr lang="en-US" dirty="0"/>
                  <a:t>In general we may consider a population of agents,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,.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..,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can then define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which is referred to as the evaluation matrix.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270" y="2171769"/>
                <a:ext cx="9603275" cy="3294576"/>
              </a:xfrm>
              <a:blipFill>
                <a:blip r:embed="rId2"/>
                <a:stretch>
                  <a:fillRect l="-444" t="-9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06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66F2-2997-4906-9F62-1D7084A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Training 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C81113-91B9-4066-B741-178D46A956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270" y="2171769"/>
                <a:ext cx="9963828" cy="3294576"/>
              </a:xfrm>
            </p:spPr>
            <p:txBody>
              <a:bodyPr>
                <a:normAutofit/>
              </a:bodyPr>
              <a:lstStyle/>
              <a:p>
                <a:r>
                  <a:rPr lang="en-SG" dirty="0"/>
                  <a:t>In standard optimisation problems the agent would want to maximize his/her payoff function, i.e,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SG" dirty="0"/>
                  <a:t>. </a:t>
                </a:r>
              </a:p>
              <a:p>
                <a:r>
                  <a:rPr lang="en-SG" dirty="0"/>
                  <a:t>If there is an other agent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SG" dirty="0"/>
                  <a:t>, fixing this agent, we would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SG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SG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SG" dirty="0"/>
              </a:p>
              <a:p>
                <a:r>
                  <a:rPr lang="en-SG" dirty="0"/>
                  <a:t>In transitive games, this would amount to gradient like behavior.</a:t>
                </a:r>
              </a:p>
              <a:p>
                <a:r>
                  <a:rPr lang="en-SG" dirty="0"/>
                  <a:t>In cyclic games, what should be a good objective?</a:t>
                </a:r>
              </a:p>
              <a:p>
                <a:r>
                  <a:rPr lang="en-SG" dirty="0"/>
                  <a:t>Key Idea: Diversify your agents in your population, and aim for “population level” improvement.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C81113-91B9-4066-B741-178D46A956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270" y="2171769"/>
                <a:ext cx="9963828" cy="3294576"/>
              </a:xfrm>
              <a:blipFill>
                <a:blip r:embed="rId2"/>
                <a:stretch>
                  <a:fillRect l="-550" t="-1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63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 against Nash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To improve the population, we need to discover new agents that beats current strategies and diversify the agents in the population, since there is no “best” agent.</a:t>
                </a:r>
              </a:p>
              <a:p>
                <a:r>
                  <a:rPr lang="en-US" dirty="0"/>
                  <a:t>Idea: Train the agent against the Nash mixture of all the agents.</a:t>
                </a:r>
              </a:p>
              <a:p>
                <a:r>
                  <a:rPr lang="en-US" dirty="0"/>
                  <a:t>Obtain the Nash equilibrium from the evaluation matrix. Since the matrix is zero-sum and anti-symmetric, this can be obtained easily.</a:t>
                </a:r>
              </a:p>
              <a:p>
                <a:r>
                  <a:rPr lang="en-US" dirty="0"/>
                  <a:t>Get the best response to the Nash mixture,</a:t>
                </a:r>
                <a:br>
                  <a:rPr lang="en-US" dirty="0"/>
                </a:br>
                <a:r>
                  <a:rPr lang="en-US" dirty="0" err="1"/>
                  <a:t>i.e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lit/>
                          </m:rPr>
                          <a:rPr lang="en-SG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dirty="0" err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924" b="-1848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91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62BB-9512-439E-9814-C3185983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052" y="958038"/>
            <a:ext cx="9605635" cy="609506"/>
          </a:xfrm>
        </p:spPr>
        <p:txBody>
          <a:bodyPr/>
          <a:lstStyle/>
          <a:p>
            <a:r>
              <a:rPr lang="en-SG" b="1" dirty="0"/>
              <a:t>Self-play VS </a:t>
            </a:r>
            <a:r>
              <a:rPr lang="en-SG" b="1" dirty="0" err="1"/>
              <a:t>PSRO</a:t>
            </a:r>
            <a:r>
              <a:rPr lang="en-SG" sz="2000" b="1" dirty="0" err="1"/>
              <a:t>rN</a:t>
            </a:r>
            <a:r>
              <a:rPr lang="en-SG" b="1" dirty="0"/>
              <a:t> </a:t>
            </a: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4C95B2-D006-497D-BEB6-48B9C10B8C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52" y="1862095"/>
            <a:ext cx="4645025" cy="171233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3D68AE-FFFD-4260-95A4-9EDD5D3A41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2095"/>
            <a:ext cx="4645025" cy="256450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D5386C-47DE-410F-ACEE-3B5206490585}"/>
              </a:ext>
            </a:extLst>
          </p:cNvPr>
          <p:cNvSpPr txBox="1"/>
          <p:nvPr/>
        </p:nvSpPr>
        <p:spPr>
          <a:xfrm>
            <a:off x="1131052" y="3813243"/>
            <a:ext cx="35237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Train against the last agent</a:t>
            </a:r>
          </a:p>
          <a:p>
            <a:endParaRPr lang="en-SG" sz="1400" dirty="0"/>
          </a:p>
          <a:p>
            <a:r>
              <a:rPr lang="en-SG" sz="1400" b="1" dirty="0">
                <a:solidFill>
                  <a:srgbClr val="FF0000"/>
                </a:solidFill>
              </a:rPr>
              <a:t>TRANSITIVE</a:t>
            </a:r>
            <a:r>
              <a:rPr lang="en-SG" sz="1400" dirty="0"/>
              <a:t>: Good (</a:t>
            </a:r>
            <a:r>
              <a:rPr lang="en-SG" sz="1400" dirty="0" err="1"/>
              <a:t>eg.</a:t>
            </a:r>
            <a:r>
              <a:rPr lang="en-SG" sz="1400" dirty="0"/>
              <a:t> Chess, Go, etc)</a:t>
            </a:r>
          </a:p>
          <a:p>
            <a:r>
              <a:rPr lang="en-SG" sz="1400" b="1" dirty="0">
                <a:solidFill>
                  <a:srgbClr val="0070C0"/>
                </a:solidFill>
              </a:rPr>
              <a:t>CYCLIC</a:t>
            </a:r>
            <a:r>
              <a:rPr lang="en-SG" sz="1400" dirty="0"/>
              <a:t>: Bad (No best agent)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2C06D4-165A-4662-94A4-84F90D0EF54A}"/>
                  </a:ext>
                </a:extLst>
              </p:cNvPr>
              <p:cNvSpPr txBox="1"/>
              <p:nvPr/>
            </p:nvSpPr>
            <p:spPr>
              <a:xfrm>
                <a:off x="6096000" y="4665307"/>
                <a:ext cx="4640687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400" dirty="0"/>
                  <a:t>Train against the Nash-weighted mixture of agents that it beats or ties (amplify strengths and ignore weaknesses)</a:t>
                </a:r>
              </a:p>
              <a:p>
                <a:endParaRPr lang="en-SG" sz="1400" dirty="0"/>
              </a:p>
              <a:p>
                <a:r>
                  <a:rPr lang="en-SG" sz="1400" b="1" dirty="0">
                    <a:solidFill>
                      <a:srgbClr val="FF0000"/>
                    </a:solidFill>
                  </a:rPr>
                  <a:t>TRANSITIVE</a:t>
                </a:r>
                <a:r>
                  <a:rPr lang="en-SG" sz="1400" dirty="0"/>
                  <a:t>: Nash = (0,…,0,1) </a:t>
                </a:r>
                <a14:m>
                  <m:oMath xmlns:m="http://schemas.openxmlformats.org/officeDocument/2006/math">
                    <m:r>
                      <a:rPr lang="en-SG" sz="1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SG" sz="1400" dirty="0"/>
                  <a:t> Self-play</a:t>
                </a:r>
              </a:p>
              <a:p>
                <a:r>
                  <a:rPr lang="en-SG" sz="1400" b="1" dirty="0">
                    <a:solidFill>
                      <a:srgbClr val="0070C0"/>
                    </a:solidFill>
                  </a:rPr>
                  <a:t>CYCLIC</a:t>
                </a:r>
                <a:r>
                  <a:rPr lang="en-SG" sz="1400" dirty="0"/>
                  <a:t>: Diversify Population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2C06D4-165A-4662-94A4-84F90D0EF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65307"/>
                <a:ext cx="4640687" cy="1661993"/>
              </a:xfrm>
              <a:prstGeom prst="rect">
                <a:avLst/>
              </a:prstGeom>
              <a:blipFill>
                <a:blip r:embed="rId4"/>
                <a:stretch>
                  <a:fillRect l="-394" t="-36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4642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1060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Mangal</vt:lpstr>
      <vt:lpstr>Gallery</vt:lpstr>
      <vt:lpstr>Game Theoretical Approaches in Multi-Agent Reinforcement Learning</vt:lpstr>
      <vt:lpstr>Contents</vt:lpstr>
      <vt:lpstr>PSRO Algorithm [Lanctot, et al ‘17]</vt:lpstr>
      <vt:lpstr>Consider Zero-Sum games…</vt:lpstr>
      <vt:lpstr>Zero-sum Games = Transitive + Cyclic Games</vt:lpstr>
      <vt:lpstr>Functional Form Games and Empirical Games</vt:lpstr>
      <vt:lpstr>Training Objectives</vt:lpstr>
      <vt:lpstr>Train against Nash</vt:lpstr>
      <vt:lpstr>Self-play VS PSROrN </vt:lpstr>
      <vt:lpstr>Disc Game</vt:lpstr>
      <vt:lpstr>Disc Game: PSROrN VS Self-play</vt:lpstr>
      <vt:lpstr>Lotto</vt:lpstr>
      <vt:lpstr>Lotto (Self-play VS PSROrN)</vt:lpstr>
      <vt:lpstr>Future Works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Theoretical Approach in Multi-Agent Reinforcement Learning</dc:title>
  <dc:creator>jin xing lim</dc:creator>
  <cp:lastModifiedBy>jin xing lim</cp:lastModifiedBy>
  <cp:revision>1</cp:revision>
  <dcterms:created xsi:type="dcterms:W3CDTF">2019-05-02T14:29:39Z</dcterms:created>
  <dcterms:modified xsi:type="dcterms:W3CDTF">2019-05-03T05:42:50Z</dcterms:modified>
</cp:coreProperties>
</file>