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6" name="Jennifer Zhu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 dt="2016-12-06T19:05:19.840">
    <p:pos x="6000" y="0"/>
    <p:text>I resized the slides to fit the screen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2" dt="2016-12-06T23:31:36.509">
    <p:pos x="6000" y="0"/>
    <p:text>The layout is always cut off by the plots... how to change it?
I tried Layout menu, but it didn't work...</p:text>
  </p:cm>
  <p:cm authorId="0" idx="3" dt="2016-12-06T23:09:34.037">
    <p:pos x="6000" y="100"/>
    <p:text>need to revise: let's find sth. to bring audience's interest</p:text>
  </p:cm>
  <p:cm authorId="0" idx="4" dt="2016-12-06T23:09:34.037">
    <p:pos x="6000" y="200"/>
    <p:text>video? fancy plots (from others)?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5" dt="2016-12-06T23:27:01.578">
    <p:pos x="6000" y="0"/>
    <p:text>We mentioned monthly difference in our report. Wondering if we can show sth. obvious. 
I checked hours and days plots made by Pablo, they looked the same for me, for different crime classes....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6" dt="2016-12-06T22:55:18.008">
    <p:pos x="6000" y="0"/>
    <p:text>Placeholder for moving slides around :p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10 min presentation plus 3 min Q&amp;A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11:30am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 preparation and Q&amp;A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Too busy?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2" name="Shape 52"/>
          <p:cNvCxnSpPr/>
          <p:nvPr/>
        </p:nvCxnSpPr>
        <p:spPr>
          <a:xfrm>
            <a:off x="3027472" y="0"/>
            <a:ext cx="0" cy="68445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l" dist="38100">
              <a:srgbClr val="000000">
                <a:alpha val="40000"/>
              </a:srgbClr>
            </a:outerShdw>
          </a:effectLst>
        </p:spPr>
      </p:cxnSp>
      <p:sp>
        <p:nvSpPr>
          <p:cNvPr id="53" name="Shape 53"/>
          <p:cNvSpPr/>
          <p:nvPr/>
        </p:nvSpPr>
        <p:spPr>
          <a:xfrm>
            <a:off x="0" y="0"/>
            <a:ext cx="3048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284100" y="410633"/>
            <a:ext cx="2479800" cy="56916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381100" y="410633"/>
            <a:ext cx="5451300" cy="56916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2"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0" y="4851400"/>
            <a:ext cx="9144000" cy="200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958725" y="987533"/>
            <a:ext cx="57000" cy="1005300"/>
          </a:xfrm>
          <a:prstGeom prst="rect">
            <a:avLst/>
          </a:prstGeom>
          <a:solidFill>
            <a:srgbClr val="EE221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type="ctrTitle"/>
          </p:nvPr>
        </p:nvSpPr>
        <p:spPr>
          <a:xfrm>
            <a:off x="1264150" y="883366"/>
            <a:ext cx="6279600" cy="35616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8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8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8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8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8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8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8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8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1264150" y="5490600"/>
            <a:ext cx="6279600" cy="727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4.xml"/><Relationship Id="rId4" Type="http://schemas.openxmlformats.org/officeDocument/2006/relationships/image" Target="../media/image0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2.xml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>
            <a:off x="1264150" y="883366"/>
            <a:ext cx="6279600" cy="356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Predicting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Crime Category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 San Francisco</a:t>
            </a:r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1264150" y="5490600"/>
            <a:ext cx="6279600" cy="72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MSAN 621 Final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Jinxin Ma, Juan Pablo Oberhauser, Jennifer Zhu</a:t>
            </a:r>
          </a:p>
          <a:p>
            <a:pPr lv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December 8, 2016</a:t>
            </a:r>
          </a:p>
        </p:txBody>
      </p:sp>
      <p:pic>
        <p:nvPicPr>
          <p:cNvPr id="70" name="Shape 70"/>
          <p:cNvPicPr preferRelativeResize="0"/>
          <p:nvPr/>
        </p:nvPicPr>
        <p:blipFill rotWithShape="1">
          <a:blip r:embed="rId4">
            <a:alphaModFix/>
          </a:blip>
          <a:srcRect b="15497" l="0" r="6785" t="0"/>
          <a:stretch/>
        </p:blipFill>
        <p:spPr>
          <a:xfrm>
            <a:off x="4725550" y="5103800"/>
            <a:ext cx="4226350" cy="132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284100" y="410633"/>
            <a:ext cx="2479800" cy="569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Models:</a:t>
            </a:r>
          </a:p>
          <a:p>
            <a:pPr lvl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Evaluation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381100" y="410633"/>
            <a:ext cx="5451300" cy="569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6-12-06 at 6.22.47 PM.png"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325" y="2323125"/>
            <a:ext cx="6713099" cy="356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284100" y="410633"/>
            <a:ext cx="2479800" cy="569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Models:</a:t>
            </a:r>
          </a:p>
          <a:p>
            <a:pPr lvl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Evaluation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381100" y="410633"/>
            <a:ext cx="5451300" cy="569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249" y="1544499"/>
            <a:ext cx="6380125" cy="510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284100" y="410633"/>
            <a:ext cx="2479800" cy="569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381100" y="410633"/>
            <a:ext cx="5451300" cy="569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ctrTitle"/>
          </p:nvPr>
        </p:nvSpPr>
        <p:spPr>
          <a:xfrm>
            <a:off x="1264150" y="883366"/>
            <a:ext cx="6279600" cy="356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Supplementary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Slides</a:t>
            </a:r>
          </a:p>
        </p:txBody>
      </p:sp>
      <p:sp>
        <p:nvSpPr>
          <p:cNvPr id="147" name="Shape 147"/>
          <p:cNvSpPr txBox="1"/>
          <p:nvPr>
            <p:ph idx="1" type="subTitle"/>
          </p:nvPr>
        </p:nvSpPr>
        <p:spPr>
          <a:xfrm>
            <a:off x="1264150" y="5490600"/>
            <a:ext cx="6279600" cy="72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MSAN 621 Final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Jinxin Ma, Juan Pablo Oberhauser, Jennifer Zhu</a:t>
            </a:r>
          </a:p>
          <a:p>
            <a:pPr lvl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100"/>
              <a:t>December 8, 2016</a:t>
            </a: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4">
            <a:alphaModFix/>
          </a:blip>
          <a:srcRect b="15497" l="0" r="6785" t="0"/>
          <a:stretch/>
        </p:blipFill>
        <p:spPr>
          <a:xfrm>
            <a:off x="4725550" y="5103800"/>
            <a:ext cx="4226350" cy="132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284100" y="410633"/>
            <a:ext cx="2479800" cy="569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381100" y="410633"/>
            <a:ext cx="5451300" cy="569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SFPD crime incident reporting system 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1/1/2003 to 11/1/2015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30 +  categories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284100" y="410633"/>
            <a:ext cx="2479800" cy="569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Simplified Version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381100" y="410633"/>
            <a:ext cx="5451300" cy="569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6-12-03 at 12.59.55 PM.png"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574" y="2487566"/>
            <a:ext cx="8308551" cy="344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284100" y="410633"/>
            <a:ext cx="2479800" cy="569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Features: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Hour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381100" y="410633"/>
            <a:ext cx="5451300" cy="569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6-12-03 at 1.01.52 PM.png"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54533"/>
            <a:ext cx="9143998" cy="4553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284100" y="410633"/>
            <a:ext cx="2479800" cy="569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Features: DayofWeek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381100" y="410633"/>
            <a:ext cx="5451300" cy="569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6-12-03 at 1.04.04 PM.png"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3966"/>
            <a:ext cx="9143998" cy="4814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284100" y="410633"/>
            <a:ext cx="2479800" cy="569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Features: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Street Corner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381100" y="410633"/>
            <a:ext cx="5451300" cy="569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6-12-03 at 1.17.19 PM.png"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3433"/>
            <a:ext cx="9143998" cy="4876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284100" y="410633"/>
            <a:ext cx="2479800" cy="569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381100" y="410633"/>
            <a:ext cx="5451300" cy="569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Introduction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Data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Features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Models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284100" y="410633"/>
            <a:ext cx="2479800" cy="569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/>
              <a:t>Introduction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381100" y="410633"/>
            <a:ext cx="5451300" cy="569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6-12-03 at 1.07.18 PM.png"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6200" y="1363925"/>
            <a:ext cx="7124098" cy="519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284100" y="410633"/>
            <a:ext cx="2479800" cy="569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381100" y="410630"/>
            <a:ext cx="5451300" cy="192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SFPD crime incident reporting system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1/1/2003 to 11/1/2015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30 +  categories of crimes</a:t>
            </a:r>
          </a:p>
        </p:txBody>
      </p:sp>
      <p:pic>
        <p:nvPicPr>
          <p:cNvPr descr="Screen Shot 2016-12-03 at 12.59.03 PM.png"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699" y="2535433"/>
            <a:ext cx="8088225" cy="3642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284100" y="410633"/>
            <a:ext cx="2479800" cy="569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Simplified Version of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25" y="2707350"/>
            <a:ext cx="8800549" cy="225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284100" y="410633"/>
            <a:ext cx="2479800" cy="569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Features: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Temporal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381100" y="410630"/>
            <a:ext cx="5451300" cy="192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chemeClr val="dk1"/>
                </a:solidFill>
              </a:rPr>
              <a:t>day, month, year, and hour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weekend or weekday?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 day of the week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284100" y="410633"/>
            <a:ext cx="2479800" cy="569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Features:</a:t>
            </a:r>
          </a:p>
          <a:p>
            <a:pPr indent="-69850" lvl="0" mar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Geospatial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381100" y="410633"/>
            <a:ext cx="5451300" cy="569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District				In the corner or not?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Latitude and longitude coordinates</a:t>
            </a:r>
          </a:p>
          <a:p>
            <a:pPr indent="-6985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Polar and radial coordinates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Screen Shot 2016-12-03 at 1.07.18 PM.png"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825" y="1664300"/>
            <a:ext cx="7124098" cy="519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284100" y="410633"/>
            <a:ext cx="2479800" cy="569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674" y="1890274"/>
            <a:ext cx="7468225" cy="46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284100" y="410633"/>
            <a:ext cx="2479800" cy="569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Models:</a:t>
            </a:r>
          </a:p>
          <a:p>
            <a:pPr lv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Extreme Gradient Boosting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381100" y="410633"/>
            <a:ext cx="5451300" cy="569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