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446728-B9E5-4154-A13C-486870A6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06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AF3E58-BDF3-4C5B-A909-F9CD9782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949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9666F2-D3D2-44DB-B4FF-09F4AF1B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17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C761BDEB-5430-4F22-BA8C-D46CB363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6E0E06-4714-4EAA-A323-7738DFB5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041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6A7B5F-F8D6-4C38-81D0-6E0DC7CBF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28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B14244-06A7-4FC1-945A-76712784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655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EB81F-37C8-4CB6-8304-C4C2F6FF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778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26F505-F62A-4946-994A-5EACB737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90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E85FEF-46A1-493B-BA05-9FEE989D2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97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EB148A6-AAE7-4B41-A591-AC0216A0C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3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Personalizzato</PresentationFormat>
  <Paragraphs>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project work cybaze</dc:title>
  <cp:lastModifiedBy>Luca Luca</cp:lastModifiedBy>
  <cp:revision>5</cp:revision>
  <dcterms:created xsi:type="dcterms:W3CDTF">2006-08-16T00:00:00Z</dcterms:created>
  <dcterms:modified xsi:type="dcterms:W3CDTF">2020-11-25T15:24:54Z</dcterms:modified>
  <dc:identifier>DAEIn6ry-2o</dc:identifier>
</cp:coreProperties>
</file>