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modernComment_102_12D9468C.xml" ContentType="application/vnd.ms-powerpoint.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modernComment_142_3B2FC8F6.xml" ContentType="application/vnd.ms-powerpoint.comments+xml"/>
  <Override PartName="/ppt/notesSlides/notesSlide4.xml" ContentType="application/vnd.openxmlformats-officedocument.presentationml.notesSlide+xml"/>
  <Override PartName="/ppt/comments/modernComment_148_4AA628CB.xml" ContentType="application/vnd.ms-powerpoint.comments+xml"/>
  <Override PartName="/ppt/notesSlides/notesSlide5.xml" ContentType="application/vnd.openxmlformats-officedocument.presentationml.notesSlide+xml"/>
  <Override PartName="/ppt/comments/modernComment_124_9DAA2AA.xml" ContentType="application/vnd.ms-powerpoint.comments+xml"/>
  <Override PartName="/ppt/notesSlides/notesSlide6.xml" ContentType="application/vnd.openxmlformats-officedocument.presentationml.notesSlide+xml"/>
  <Override PartName="/ppt/comments/modernComment_126_C081102E.xml" ContentType="application/vnd.ms-powerpoint.comments+xml"/>
  <Override PartName="/ppt/notesSlides/notesSlide7.xml" ContentType="application/vnd.openxmlformats-officedocument.presentationml.notesSlide+xml"/>
  <Override PartName="/ppt/comments/modernComment_128_6D081D34.xml" ContentType="application/vnd.ms-powerpoint.comments+xml"/>
  <Override PartName="/ppt/notesSlides/notesSlide8.xml" ContentType="application/vnd.openxmlformats-officedocument.presentationml.notesSlide+xml"/>
  <Override PartName="/ppt/comments/modernComment_122_6CA656B7.xml" ContentType="application/vnd.ms-powerpoint.comments+xml"/>
  <Override PartName="/ppt/notesSlides/notesSlide9.xml" ContentType="application/vnd.openxmlformats-officedocument.presentationml.notesSlide+xml"/>
  <Override PartName="/ppt/comments/modernComment_127_284BA9A6.xml" ContentType="application/vnd.ms-powerpoint.comment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omments/modernComment_12E_FDE593B0.xml" ContentType="application/vnd.ms-powerpoint.comment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omments/modernComment_144_15964D63.xml" ContentType="application/vnd.ms-powerpoint.comment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omments/modernComment_132_96577612.xml" ContentType="application/vnd.ms-powerpoint.comments+xml"/>
  <Override PartName="/ppt/notesSlides/notesSlide18.xml" ContentType="application/vnd.openxmlformats-officedocument.presentationml.notesSlide+xml"/>
  <Override PartName="/ppt/comments/modernComment_14A_66C71FF5.xml" ContentType="application/vnd.ms-powerpoint.comments+xml"/>
  <Override PartName="/ppt/comments/modernComment_149_B43033FD.xml" ContentType="application/vnd.ms-powerpoint.comments+xml"/>
  <Override PartName="/ppt/notesSlides/notesSlide19.xml" ContentType="application/vnd.openxmlformats-officedocument.presentationml.notesSlide+xml"/>
  <Override PartName="/ppt/comments/modernComment_151_CA2D2E14.xml" ContentType="application/vnd.ms-powerpoint.comments+xml"/>
  <Override PartName="/ppt/comments/modernComment_152_B47642F6.xml" ContentType="application/vnd.ms-powerpoint.comments+xml"/>
  <Override PartName="/ppt/comments/modernComment_153_C862F98B.xml" ContentType="application/vnd.ms-powerpoint.comments+xml"/>
  <Override PartName="/ppt/comments/modernComment_156_42E7057C.xml" ContentType="application/vnd.ms-powerpoint.comments+xml"/>
  <Override PartName="/ppt/notesSlides/notesSlide20.xml" ContentType="application/vnd.openxmlformats-officedocument.presentationml.notesSlide+xml"/>
  <Override PartName="/ppt/comments/modernComment_157_89E51C4A.xml" ContentType="application/vnd.ms-powerpoint.comment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omments/modernComment_141_85461608.xml" ContentType="application/vnd.ms-powerpoint.comment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omments/modernComment_11E_A7542B38.xml" ContentType="application/vnd.ms-powerpoint.comments+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5"/>
  </p:notesMasterIdLst>
  <p:sldIdLst>
    <p:sldId id="258" r:id="rId2"/>
    <p:sldId id="319" r:id="rId3"/>
    <p:sldId id="322" r:id="rId4"/>
    <p:sldId id="328" r:id="rId5"/>
    <p:sldId id="292" r:id="rId6"/>
    <p:sldId id="294" r:id="rId7"/>
    <p:sldId id="296" r:id="rId8"/>
    <p:sldId id="290" r:id="rId9"/>
    <p:sldId id="295" r:id="rId10"/>
    <p:sldId id="297" r:id="rId11"/>
    <p:sldId id="325" r:id="rId12"/>
    <p:sldId id="304" r:id="rId13"/>
    <p:sldId id="302" r:id="rId14"/>
    <p:sldId id="344" r:id="rId15"/>
    <p:sldId id="324" r:id="rId16"/>
    <p:sldId id="303" r:id="rId17"/>
    <p:sldId id="299" r:id="rId18"/>
    <p:sldId id="306" r:id="rId19"/>
    <p:sldId id="330" r:id="rId20"/>
    <p:sldId id="327" r:id="rId21"/>
    <p:sldId id="329" r:id="rId22"/>
    <p:sldId id="331" r:id="rId23"/>
    <p:sldId id="332" r:id="rId24"/>
    <p:sldId id="333" r:id="rId25"/>
    <p:sldId id="334" r:id="rId26"/>
    <p:sldId id="335" r:id="rId27"/>
    <p:sldId id="336" r:id="rId28"/>
    <p:sldId id="337" r:id="rId29"/>
    <p:sldId id="338" r:id="rId30"/>
    <p:sldId id="339" r:id="rId31"/>
    <p:sldId id="340" r:id="rId32"/>
    <p:sldId id="341" r:id="rId33"/>
    <p:sldId id="342" r:id="rId34"/>
    <p:sldId id="343" r:id="rId35"/>
    <p:sldId id="309" r:id="rId36"/>
    <p:sldId id="345" r:id="rId37"/>
    <p:sldId id="346" r:id="rId38"/>
    <p:sldId id="348" r:id="rId39"/>
    <p:sldId id="349" r:id="rId40"/>
    <p:sldId id="313" r:id="rId41"/>
    <p:sldId id="321" r:id="rId42"/>
    <p:sldId id="314" r:id="rId43"/>
    <p:sldId id="286"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F5F426E-CC1F-405D-88BB-D4CE3220B8DD}">
          <p14:sldIdLst>
            <p14:sldId id="258"/>
            <p14:sldId id="319"/>
            <p14:sldId id="322"/>
            <p14:sldId id="328"/>
            <p14:sldId id="292"/>
            <p14:sldId id="294"/>
            <p14:sldId id="296"/>
            <p14:sldId id="290"/>
            <p14:sldId id="295"/>
            <p14:sldId id="297"/>
            <p14:sldId id="325"/>
            <p14:sldId id="304"/>
            <p14:sldId id="302"/>
            <p14:sldId id="344"/>
            <p14:sldId id="324"/>
            <p14:sldId id="303"/>
            <p14:sldId id="299"/>
            <p14:sldId id="306"/>
            <p14:sldId id="330"/>
            <p14:sldId id="327"/>
            <p14:sldId id="329"/>
            <p14:sldId id="331"/>
            <p14:sldId id="332"/>
            <p14:sldId id="333"/>
            <p14:sldId id="334"/>
            <p14:sldId id="335"/>
            <p14:sldId id="336"/>
            <p14:sldId id="337"/>
            <p14:sldId id="338"/>
            <p14:sldId id="339"/>
            <p14:sldId id="340"/>
            <p14:sldId id="341"/>
            <p14:sldId id="342"/>
            <p14:sldId id="343"/>
            <p14:sldId id="309"/>
            <p14:sldId id="345"/>
            <p14:sldId id="346"/>
            <p14:sldId id="348"/>
            <p14:sldId id="349"/>
            <p14:sldId id="313"/>
            <p14:sldId id="321"/>
            <p14:sldId id="314"/>
            <p14:sldId id="286"/>
          </p14:sldIdLst>
        </p14:section>
      </p14:sectionLst>
    </p:ext>
    <p:ext uri="{EFAFB233-063F-42B5-8137-9DF3F51BA10A}">
      <p15:sldGuideLst xmlns:p15="http://schemas.microsoft.com/office/powerpoint/2012/main">
        <p15:guide id="1" orient="horz" pos="2160" userDrawn="1">
          <p15:clr>
            <a:srgbClr val="A4A3A4"/>
          </p15:clr>
        </p15:guide>
        <p15:guide id="2" pos="3816"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8B44B44D-7806-C5A8-20C2-260583549DDD}" name="Carter Page" initials="CP" userId="S::carter@ad.twosigma.com::003d438d-c7b1-4555-8642-a13efdac3441" providerId="AD"/>
  <p188:author id="{047BFB57-DA06-337B-4080-F74B9CCE55BA}" name="Rachel Malbin" initials="RM" userId="S::rmalbin@ad.twosigma.com::3ed2e79b-0d5a-40f8-8f25-cddebe6673e1" providerId="AD"/>
  <p188:author id="{5202F670-F9DA-C7CB-3874-4D1194F03AF7}" name="Jinxuan Wu" initials="JW" userId="S::jinxuanw@ad.twosigma.com::291e2a8f-6930-4609-a3f2-c9a5ffd29e98" providerId="AD"/>
  <p188:author id="{0E9FE377-A9E3-31EF-36AE-9DF235EC806E}" name="Jinxuan Wu" initials="JW" userId="S::jinxuanw@AD.TWOSIGMA.COM::291e2a8f-6930-4609-a3f2-c9a5ffd29e98" providerId="AD"/>
  <p188:author id="{096F6EE5-728E-3DF1-7D95-CA2C089A931D}" name="Sneha Gopinath" initials="SG" userId="S::snehag@ad.twosigma.com::728ddf41-c078-41f2-b31d-d0359a225d92"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8E52"/>
    <a:srgbClr val="87C879"/>
    <a:srgbClr val="00A5BD"/>
    <a:srgbClr val="0284B5"/>
    <a:srgbClr val="00CAE0"/>
    <a:srgbClr val="F5D855"/>
    <a:srgbClr val="FD1E46"/>
    <a:srgbClr val="00CAD7"/>
    <a:srgbClr val="7A10AA"/>
    <a:srgbClr val="0285B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DE6E05-AF01-3841-9696-0C687099F956}" v="3" dt="2024-11-08T14:14:53.61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893"/>
    <p:restoredTop sz="94649"/>
  </p:normalViewPr>
  <p:slideViewPr>
    <p:cSldViewPr snapToGrid="0">
      <p:cViewPr varScale="1">
        <p:scale>
          <a:sx n="90" d="100"/>
          <a:sy n="90" d="100"/>
        </p:scale>
        <p:origin x="232" y="448"/>
      </p:cViewPr>
      <p:guideLst>
        <p:guide orient="horz" pos="2160"/>
        <p:guide pos="381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8/10/relationships/authors" Targe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51"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inxuan wu" userId="16b93426fefcfe7c" providerId="LiveId" clId="{08DE6E05-AF01-3841-9696-0C687099F956}"/>
    <pc:docChg chg="modSld">
      <pc:chgData name="jinxuan wu" userId="16b93426fefcfe7c" providerId="LiveId" clId="{08DE6E05-AF01-3841-9696-0C687099F956}" dt="2024-11-08T14:42:12.776" v="26" actId="20577"/>
      <pc:docMkLst>
        <pc:docMk/>
      </pc:docMkLst>
      <pc:sldChg chg="modSp mod">
        <pc:chgData name="jinxuan wu" userId="16b93426fefcfe7c" providerId="LiveId" clId="{08DE6E05-AF01-3841-9696-0C687099F956}" dt="2024-11-08T14:32:44.760" v="4" actId="20577"/>
        <pc:sldMkLst>
          <pc:docMk/>
          <pc:sldMk cId="676047270" sldId="295"/>
        </pc:sldMkLst>
        <pc:spChg chg="mod">
          <ac:chgData name="jinxuan wu" userId="16b93426fefcfe7c" providerId="LiveId" clId="{08DE6E05-AF01-3841-9696-0C687099F956}" dt="2024-11-08T14:32:44.760" v="4" actId="20577"/>
          <ac:spMkLst>
            <pc:docMk/>
            <pc:sldMk cId="676047270" sldId="295"/>
            <ac:spMk id="2" creationId="{F5C9FD5A-FAAF-3603-1DE2-A5B5EB19A584}"/>
          </ac:spMkLst>
        </pc:spChg>
      </pc:sldChg>
      <pc:sldChg chg="addSp modSp">
        <pc:chgData name="jinxuan wu" userId="16b93426fefcfe7c" providerId="LiveId" clId="{08DE6E05-AF01-3841-9696-0C687099F956}" dt="2024-11-08T14:14:53.614" v="2" actId="767"/>
        <pc:sldMkLst>
          <pc:docMk/>
          <pc:sldMk cId="3486216195" sldId="319"/>
        </pc:sldMkLst>
        <pc:spChg chg="add mod">
          <ac:chgData name="jinxuan wu" userId="16b93426fefcfe7c" providerId="LiveId" clId="{08DE6E05-AF01-3841-9696-0C687099F956}" dt="2024-11-08T14:14:53.614" v="2" actId="767"/>
          <ac:spMkLst>
            <pc:docMk/>
            <pc:sldMk cId="3486216195" sldId="319"/>
            <ac:spMk id="2" creationId="{EB72B3CB-2A6A-DC20-82D5-34DBBD07DB36}"/>
          </ac:spMkLst>
        </pc:spChg>
      </pc:sldChg>
      <pc:sldChg chg="modSp mod modCm">
        <pc:chgData name="jinxuan wu" userId="16b93426fefcfe7c" providerId="LiveId" clId="{08DE6E05-AF01-3841-9696-0C687099F956}" dt="2024-11-08T14:42:12.776" v="26" actId="20577"/>
        <pc:sldMkLst>
          <pc:docMk/>
          <pc:sldMk cId="1252403403" sldId="328"/>
        </pc:sldMkLst>
        <pc:spChg chg="mod">
          <ac:chgData name="jinxuan wu" userId="16b93426fefcfe7c" providerId="LiveId" clId="{08DE6E05-AF01-3841-9696-0C687099F956}" dt="2024-11-08T14:42:12.776" v="26" actId="20577"/>
          <ac:spMkLst>
            <pc:docMk/>
            <pc:sldMk cId="1252403403" sldId="328"/>
            <ac:spMk id="2" creationId="{41F70FDE-6AAC-A975-F743-CFA5A8A15D1D}"/>
          </ac:spMkLst>
        </pc:spChg>
        <pc:extLst>
          <p:ext xmlns:p="http://schemas.openxmlformats.org/presentationml/2006/main" uri="{D6D511B9-2390-475A-947B-AFAB55BFBCF1}">
            <pc226:cmChg xmlns:pc226="http://schemas.microsoft.com/office/powerpoint/2022/06/main/command" chg="mod">
              <pc226:chgData name="jinxuan wu" userId="16b93426fefcfe7c" providerId="LiveId" clId="{08DE6E05-AF01-3841-9696-0C687099F956}" dt="2024-11-08T14:42:12.776" v="26" actId="20577"/>
              <pc2:cmMkLst xmlns:pc2="http://schemas.microsoft.com/office/powerpoint/2019/9/main/command">
                <pc:docMk/>
                <pc:sldMk cId="1252403403" sldId="328"/>
                <pc2:cmMk id="{758346F9-42D5-43F0-9FE2-A4C879919EBC}"/>
              </pc2:cmMkLst>
            </pc226:cmChg>
          </p:ext>
        </pc:extLst>
      </pc:sldChg>
      <pc:sldChg chg="addSp modSp">
        <pc:chgData name="jinxuan wu" userId="16b93426fefcfe7c" providerId="LiveId" clId="{08DE6E05-AF01-3841-9696-0C687099F956}" dt="2024-11-08T14:14:45.029" v="1" actId="767"/>
        <pc:sldMkLst>
          <pc:docMk/>
          <pc:sldMk cId="3023057917" sldId="329"/>
        </pc:sldMkLst>
        <pc:spChg chg="add mod">
          <ac:chgData name="jinxuan wu" userId="16b93426fefcfe7c" providerId="LiveId" clId="{08DE6E05-AF01-3841-9696-0C687099F956}" dt="2024-11-08T14:14:44.145" v="0" actId="767"/>
          <ac:spMkLst>
            <pc:docMk/>
            <pc:sldMk cId="3023057917" sldId="329"/>
            <ac:spMk id="7" creationId="{E4874B62-7364-D9A5-5751-2DBD9ACE3720}"/>
          </ac:spMkLst>
        </pc:spChg>
        <pc:spChg chg="add mod">
          <ac:chgData name="jinxuan wu" userId="16b93426fefcfe7c" providerId="LiveId" clId="{08DE6E05-AF01-3841-9696-0C687099F956}" dt="2024-11-08T14:14:45.029" v="1" actId="767"/>
          <ac:spMkLst>
            <pc:docMk/>
            <pc:sldMk cId="3023057917" sldId="329"/>
            <ac:spMk id="14" creationId="{61D6A9D5-C523-646A-D52A-170BE421CADA}"/>
          </ac:spMkLst>
        </pc:spChg>
      </pc:sldChg>
    </pc:docChg>
  </pc:docChgLst>
</pc:chgInfo>
</file>

<file path=ppt/comments/modernComment_102_12D9468C.xml><?xml version="1.0" encoding="utf-8"?>
<p188:cmLst xmlns:a="http://schemas.openxmlformats.org/drawingml/2006/main" xmlns:r="http://schemas.openxmlformats.org/officeDocument/2006/relationships" xmlns:p188="http://schemas.microsoft.com/office/powerpoint/2018/8/main">
  <p188:cm id="{47B47683-9216-480B-92A0-0F962E777275}" authorId="{047BFB57-DA06-337B-4080-F74B9CCE55BA}" status="resolved" created="2024-11-01T16:46:53.495" complete="100000">
    <pc:sldMkLst xmlns:pc="http://schemas.microsoft.com/office/powerpoint/2013/main/command">
      <pc:docMk/>
      <pc:sldMk cId="316229260" sldId="258"/>
    </pc:sldMkLst>
    <p188:txBody>
      <a:bodyPr/>
      <a:lstStyle/>
      <a:p>
        <a:r>
          <a:rPr lang="en-US"/>
          <a:t>Were we chatting about a new title? </a:t>
        </a:r>
      </a:p>
    </p188:txBody>
  </p188:cm>
</p188:cmLst>
</file>

<file path=ppt/comments/modernComment_11E_A7542B38.xml><?xml version="1.0" encoding="utf-8"?>
<p188:cmLst xmlns:a="http://schemas.openxmlformats.org/drawingml/2006/main" xmlns:r="http://schemas.openxmlformats.org/officeDocument/2006/relationships" xmlns:p188="http://schemas.microsoft.com/office/powerpoint/2018/8/main">
  <p188:cm id="{650A0D3E-A414-43EC-993E-8469E4489185}" authorId="{0E9FE377-A9E3-31EF-36AE-9DF235EC806E}" created="2024-10-28T19:13:34.273">
    <pc:sldMkLst xmlns:pc="http://schemas.microsoft.com/office/powerpoint/2013/main/command">
      <pc:docMk/>
      <pc:sldMk cId="2541853778" sldId="286"/>
    </pc:sldMkLst>
    <p188:txBody>
      <a:bodyPr/>
      <a:lstStyle/>
      <a:p>
        <a:r>
          <a:rPr lang="en-US"/>
          <a:t>Add progres bar the bottom</a:t>
        </a:r>
      </a:p>
    </p188:txBody>
  </p188:cm>
  <p188:cm id="{D6D6CB6A-E94F-4F8D-B6A0-5E072C2F7C76}" authorId="{047BFB57-DA06-337B-4080-F74B9CCE55BA}" created="2024-11-01T15:48:39.872">
    <ac:txMkLst xmlns:ac="http://schemas.microsoft.com/office/drawing/2013/main/command">
      <pc:docMk xmlns:pc="http://schemas.microsoft.com/office/powerpoint/2013/main/command"/>
      <pc:sldMk xmlns:pc="http://schemas.microsoft.com/office/powerpoint/2013/main/command" cId="2807311160" sldId="286"/>
      <ac:spMk id="2" creationId="{A49BCE26-C803-4B72-FC15-80F62476499A}"/>
      <ac:txMk cp="0" len="101">
        <ac:context len="102" hash="602390045"/>
      </ac:txMk>
    </ac:txMkLst>
    <p188:pos x="8462596" y="424961"/>
    <p188:txBody>
      <a:bodyPr/>
      <a:lstStyle/>
      <a:p>
        <a:r>
          <a:rPr lang="en-US"/>
          <a:t>Is there a tinyurl for the footnote? Or is important that people see the route to the link by having it spelled out? </a:t>
        </a:r>
      </a:p>
    </p188:txBody>
  </p188:cm>
  <p188:cm id="{7F0EF270-E3A1-418E-8460-3C1854ED3A6B}" authorId="{047BFB57-DA06-337B-4080-F74B9CCE55BA}" created="2024-11-01T15:49:28.686">
    <ac:txMkLst xmlns:ac="http://schemas.microsoft.com/office/drawing/2013/main/command">
      <pc:docMk xmlns:pc="http://schemas.microsoft.com/office/powerpoint/2013/main/command"/>
      <pc:sldMk xmlns:pc="http://schemas.microsoft.com/office/powerpoint/2013/main/command" cId="2807311160" sldId="286"/>
      <ac:spMk id="14" creationId="{453FD841-35BA-F14D-B1A5-87F3A25B9D76}"/>
      <ac:txMk cp="0" len="38">
        <ac:context len="143" hash="3038172265"/>
      </ac:txMk>
    </ac:txMkLst>
    <p188:pos x="4425461" y="366346"/>
    <p188:replyLst>
      <p188:reply id="{705FE057-8569-42AF-802C-C246F6066D27}" authorId="{0E9FE377-A9E3-31EF-36AE-9DF235EC806E}" created="2024-11-01T19:44:23.859">
        <p188:txBody>
          <a:bodyPr/>
          <a:lstStyle/>
          <a:p>
            <a:r>
              <a:rPr lang="en-US"/>
              <a:t>This slides was deleted
</a:t>
            </a:r>
          </a:p>
        </p188:txBody>
      </p188:reply>
    </p188:replyLst>
    <p188:txBody>
      <a:bodyPr/>
      <a:lstStyle/>
      <a:p>
        <a:r>
          <a:rPr lang="en-US"/>
          <a:t>should this have a "does" or "if" or something at the beginning? </a:t>
        </a:r>
      </a:p>
    </p188:txBody>
  </p188:cm>
</p188:cmLst>
</file>

<file path=ppt/comments/modernComment_122_6CA656B7.xml><?xml version="1.0" encoding="utf-8"?>
<p188:cmLst xmlns:a="http://schemas.openxmlformats.org/drawingml/2006/main" xmlns:r="http://schemas.openxmlformats.org/officeDocument/2006/relationships" xmlns:p188="http://schemas.microsoft.com/office/powerpoint/2018/8/main">
  <p188:cm id="{1DB6F813-85D7-4ED9-9B33-F0AC48D6BBF4}" authorId="{047BFB57-DA06-337B-4080-F74B9CCE55BA}" status="resolved" created="2024-11-01T15:52:46.567" complete="100000">
    <pc:sldMkLst xmlns:pc="http://schemas.microsoft.com/office/powerpoint/2013/main/command">
      <pc:docMk/>
      <pc:sldMk cId="1822840503" sldId="290"/>
    </pc:sldMkLst>
    <p188:txBody>
      <a:bodyPr/>
      <a:lstStyle/>
      <a:p>
        <a:r>
          <a:rPr lang="en-US"/>
          <a:t>were we talking about changing some of these?</a:t>
        </a:r>
      </a:p>
    </p188:txBody>
  </p188:cm>
</p188:cmLst>
</file>

<file path=ppt/comments/modernComment_124_9DAA2AA.xml><?xml version="1.0" encoding="utf-8"?>
<p188:cmLst xmlns:a="http://schemas.openxmlformats.org/drawingml/2006/main" xmlns:r="http://schemas.openxmlformats.org/officeDocument/2006/relationships" xmlns:p188="http://schemas.microsoft.com/office/powerpoint/2018/8/main">
  <p188:cm id="{D726FE3D-FB5C-44AB-B41D-E0EEECDF4D55}" authorId="{0E9FE377-A9E3-31EF-36AE-9DF235EC806E}" status="resolved" created="2024-10-28T19:14:13.770" complete="100000">
    <ac:txMkLst xmlns:ac="http://schemas.microsoft.com/office/drawing/2013/main/command">
      <pc:docMk xmlns:pc="http://schemas.microsoft.com/office/powerpoint/2013/main/command"/>
      <pc:sldMk xmlns:pc="http://schemas.microsoft.com/office/powerpoint/2013/main/command" cId="165323434" sldId="292"/>
      <ac:spMk id="2" creationId="{F5C9FD5A-FAAF-3603-1DE2-A5B5EB19A584}"/>
      <ac:txMk cp="0" len="115">
        <ac:context len="116" hash="3257390269"/>
      </ac:txMk>
    </ac:txMkLst>
    <p188:pos x="8915400" y="228600"/>
    <p188:txBody>
      <a:bodyPr/>
      <a:lstStyle/>
      <a:p>
        <a:r>
          <a:rPr lang="en-US"/>
          <a:t>Make sure all fonts are lato</a:t>
        </a:r>
      </a:p>
    </p188:txBody>
  </p188:cm>
  <p188:cm id="{D7F655CF-BFEA-4851-B369-FBD28BDF8134}" authorId="{047BFB57-DA06-337B-4080-F74B9CCE55BA}" status="resolved" created="2024-11-01T15:50:14.297" complete="100000">
    <ac:deMkLst xmlns:ac="http://schemas.microsoft.com/office/drawing/2013/main/command">
      <pc:docMk xmlns:pc="http://schemas.microsoft.com/office/powerpoint/2013/main/command"/>
      <pc:sldMk xmlns:pc="http://schemas.microsoft.com/office/powerpoint/2013/main/command" cId="165323434" sldId="292"/>
      <ac:spMk id="2" creationId="{F5C9FD5A-FAAF-3603-1DE2-A5B5EB19A584}"/>
    </ac:deMkLst>
    <p188:txBody>
      <a:bodyPr/>
      <a:lstStyle/>
      <a:p>
        <a:r>
          <a:rPr lang="en-US"/>
          <a:t>turned 2nd bullet into a sub list - what do you think? </a:t>
        </a:r>
      </a:p>
    </p188:txBody>
  </p188:cm>
</p188:cmLst>
</file>

<file path=ppt/comments/modernComment_126_C081102E.xml><?xml version="1.0" encoding="utf-8"?>
<p188:cmLst xmlns:a="http://schemas.openxmlformats.org/drawingml/2006/main" xmlns:r="http://schemas.openxmlformats.org/officeDocument/2006/relationships" xmlns:p188="http://schemas.microsoft.com/office/powerpoint/2018/8/main">
  <p188:cm id="{4F953814-4160-416C-BC01-D0692724BB50}" authorId="{047BFB57-DA06-337B-4080-F74B9CCE55BA}" status="resolved" created="2024-10-29T15:42:21.742" complete="100000">
    <pc:sldMkLst xmlns:pc="http://schemas.microsoft.com/office/powerpoint/2013/main/command">
      <pc:docMk/>
      <pc:sldMk cId="3229683758" sldId="294"/>
    </pc:sldMkLst>
    <p188:replyLst>
      <p188:reply id="{57C317C4-521B-462B-A73E-1C0A7B90E25B}" authorId="{0E9FE377-A9E3-31EF-36AE-9DF235EC806E}" created="2024-10-29T15:55:04.843">
        <p188:txBody>
          <a:bodyPr/>
          <a:lstStyle/>
          <a:p>
            <a:r>
              <a:rPr lang="en-US"/>
              <a:t>Standardize col</a:t>
            </a:r>
          </a:p>
        </p188:txBody>
      </p188:reply>
      <p188:reply id="{1B79D789-3770-4E01-A444-3614F6E5066F}" authorId="{047BFB57-DA06-337B-4080-F74B9CCE55BA}" created="2024-11-01T15:52:14.598">
        <p188:txBody>
          <a:bodyPr/>
          <a:lstStyle/>
          <a:p>
            <a:r>
              <a:rPr lang="en-US"/>
              <a:t>i like the way you added highlighter to the columns!</a:t>
            </a:r>
          </a:p>
        </p188:txBody>
      </p188:reply>
    </p188:replyLst>
    <p188:txBody>
      <a:bodyPr/>
      <a:lstStyle/>
      <a:p>
        <a:r>
          <a:rPr lang="en-US"/>
          <a:t>highlight diff on left table</a:t>
        </a:r>
      </a:p>
    </p188:txBody>
  </p188:cm>
</p188:cmLst>
</file>

<file path=ppt/comments/modernComment_127_284BA9A6.xml><?xml version="1.0" encoding="utf-8"?>
<p188:cmLst xmlns:a="http://schemas.openxmlformats.org/drawingml/2006/main" xmlns:r="http://schemas.openxmlformats.org/officeDocument/2006/relationships" xmlns:p188="http://schemas.microsoft.com/office/powerpoint/2018/8/main">
  <p188:cm id="{B6D9E55F-9A33-4769-8B1C-2A416A16837B}" authorId="{047BFB57-DA06-337B-4080-F74B9CCE55BA}" status="resolved" created="2024-10-29T15:42:48.930" complete="100000">
    <pc:sldMkLst xmlns:pc="http://schemas.microsoft.com/office/powerpoint/2013/main/command">
      <pc:docMk/>
      <pc:sldMk cId="676047270" sldId="295"/>
    </pc:sldMkLst>
    <p188:txBody>
      <a:bodyPr/>
      <a:lstStyle/>
      <a:p>
        <a:r>
          <a:rPr lang="en-US"/>
          <a:t>check font on this one.. is it lato?</a:t>
        </a:r>
      </a:p>
    </p188:txBody>
  </p188:cm>
</p188:cmLst>
</file>

<file path=ppt/comments/modernComment_128_6D081D34.xml><?xml version="1.0" encoding="utf-8"?>
<p188:cmLst xmlns:a="http://schemas.openxmlformats.org/drawingml/2006/main" xmlns:r="http://schemas.openxmlformats.org/officeDocument/2006/relationships" xmlns:p188="http://schemas.microsoft.com/office/powerpoint/2018/8/main">
  <p188:cm id="{6D8CDA06-F2B7-4687-8A9D-D8F727E60A9F}" authorId="{096F6EE5-728E-3DF1-7D95-CA2C089A931D}" created="2024-10-29T14:53:44.452">
    <ac:txMkLst xmlns:ac="http://schemas.microsoft.com/office/drawing/2013/main/command">
      <pc:docMk xmlns:pc="http://schemas.microsoft.com/office/powerpoint/2013/main/command"/>
      <pc:sldMk xmlns:pc="http://schemas.microsoft.com/office/powerpoint/2013/main/command" cId="1829248308" sldId="296"/>
      <ac:spMk id="7" creationId="{93FBA77E-360B-41FE-ED45-09580000E6D7}"/>
      <ac:txMk cp="0" len="29">
        <ac:context len="30" hash="4051932696"/>
      </ac:txMk>
    </ac:txMkLst>
    <p188:pos x="6522000" y="1602000"/>
    <p188:txBody>
      <a:bodyPr/>
      <a:lstStyle/>
      <a:p>
        <a:r>
          <a:rPr lang="en-US"/>
          <a:t>Reconsider renaming to something lke:
Why pd.assert falls short?</a:t>
        </a:r>
      </a:p>
    </p188:txBody>
  </p188:cm>
</p188:cmLst>
</file>

<file path=ppt/comments/modernComment_12E_FDE593B0.xml><?xml version="1.0" encoding="utf-8"?>
<p188:cmLst xmlns:a="http://schemas.openxmlformats.org/drawingml/2006/main" xmlns:r="http://schemas.openxmlformats.org/officeDocument/2006/relationships" xmlns:p188="http://schemas.microsoft.com/office/powerpoint/2018/8/main">
  <p188:cm id="{FA768CD0-CDE4-4B74-9B8B-FFA1EC99D198}" authorId="{047BFB57-DA06-337B-4080-F74B9CCE55BA}" status="resolved" created="2024-11-01T15:53:40.085" complete="100000">
    <ac:deMkLst xmlns:ac="http://schemas.microsoft.com/office/drawing/2013/main/command">
      <pc:docMk xmlns:pc="http://schemas.microsoft.com/office/powerpoint/2013/main/command"/>
      <pc:sldMk xmlns:pc="http://schemas.microsoft.com/office/powerpoint/2013/main/command" cId="4259681200" sldId="302"/>
      <ac:spMk id="6" creationId="{AEE35DDA-7802-A3AA-0D3D-B5D472AE772A}"/>
    </ac:deMkLst>
    <p188:txBody>
      <a:bodyPr/>
      <a:lstStyle/>
      <a:p>
        <a:r>
          <a:rPr lang="en-US"/>
          <a:t>Should all this font be same? (Lato)</a:t>
        </a:r>
      </a:p>
    </p188:txBody>
  </p188:cm>
</p188:cmLst>
</file>

<file path=ppt/comments/modernComment_132_96577612.xml><?xml version="1.0" encoding="utf-8"?>
<p188:cmLst xmlns:a="http://schemas.openxmlformats.org/drawingml/2006/main" xmlns:r="http://schemas.openxmlformats.org/officeDocument/2006/relationships" xmlns:p188="http://schemas.microsoft.com/office/powerpoint/2018/8/main">
  <p188:cm id="{0F3C5F6B-0FF0-49E2-9E75-5DC83134387A}" authorId="{047BFB57-DA06-337B-4080-F74B9CCE55BA}" status="resolved" created="2024-11-01T15:54:12.508" complete="100000">
    <ac:deMkLst xmlns:ac="http://schemas.microsoft.com/office/drawing/2013/main/command">
      <pc:docMk xmlns:pc="http://schemas.microsoft.com/office/powerpoint/2013/main/command"/>
      <pc:sldMk xmlns:pc="http://schemas.microsoft.com/office/powerpoint/2013/main/command" cId="2522314258" sldId="306"/>
      <ac:spMk id="6" creationId="{CDD14D70-3BAE-0DE6-249C-BBADC5400928}"/>
    </ac:deMkLst>
    <p188:txBody>
      <a:bodyPr/>
      <a:lstStyle/>
      <a:p>
        <a:r>
          <a:rPr lang="en-US"/>
          <a:t>What is this QR code to? put more in the title</a:t>
        </a:r>
      </a:p>
    </p188:txBody>
  </p188:cm>
</p188:cmLst>
</file>

<file path=ppt/comments/modernComment_141_85461608.xml><?xml version="1.0" encoding="utf-8"?>
<p188:cmLst xmlns:a="http://schemas.openxmlformats.org/drawingml/2006/main" xmlns:r="http://schemas.openxmlformats.org/officeDocument/2006/relationships" xmlns:p188="http://schemas.microsoft.com/office/powerpoint/2018/8/main">
  <p188:cm id="{E92E3507-1D77-4295-A9F6-1296AC3C5BDC}" authorId="{047BFB57-DA06-337B-4080-F74B9CCE55BA}" status="resolved" created="2024-11-01T15:57:27.280" complete="100000">
    <ac:txMkLst xmlns:ac="http://schemas.microsoft.com/office/drawing/2013/main/command">
      <pc:docMk xmlns:pc="http://schemas.microsoft.com/office/powerpoint/2013/main/command"/>
      <pc:sldMk xmlns:pc="http://schemas.microsoft.com/office/powerpoint/2013/main/command" cId="2235962888" sldId="321"/>
      <ac:spMk id="3" creationId="{D08453FA-EDDE-7C20-9DE9-4CD9A4E9E1FB}"/>
      <ac:txMk cp="1">
        <ac:context len="49" hash="434714157"/>
      </ac:txMk>
    </ac:txMkLst>
    <p188:pos x="3890596" y="256442"/>
    <p188:txBody>
      <a:bodyPr/>
      <a:lstStyle/>
      <a:p>
        <a:r>
          <a:rPr lang="en-US"/>
          <a:t>Don't forget to add!</a:t>
        </a:r>
      </a:p>
    </p188:txBody>
  </p188:cm>
</p188:cmLst>
</file>

<file path=ppt/comments/modernComment_142_3B2FC8F6.xml><?xml version="1.0" encoding="utf-8"?>
<p188:cmLst xmlns:a="http://schemas.openxmlformats.org/drawingml/2006/main" xmlns:r="http://schemas.openxmlformats.org/officeDocument/2006/relationships" xmlns:p188="http://schemas.microsoft.com/office/powerpoint/2018/8/main">
  <p188:cm id="{F9028E01-42B7-477F-97E1-EBB4626F47B5}" authorId="{5202F670-F9DA-C7CB-3874-4D1194F03AF7}" created="2024-10-28T19:30:21.887">
    <pc:sldMkLst xmlns:pc="http://schemas.microsoft.com/office/powerpoint/2013/main/command">
      <pc:docMk/>
      <pc:sldMk cId="992987382" sldId="322"/>
    </pc:sldMkLst>
    <p188:replyLst>
      <p188:reply id="{A0EFBAD8-4091-43F2-BD17-84838F150B2C}" authorId="{5202F670-F9DA-C7CB-3874-4D1194F03AF7}" created="2024-10-28T19:30:28.793">
        <p188:txBody>
          <a:bodyPr/>
          <a:lstStyle/>
          <a:p>
            <a:r>
              <a:rPr lang="en-US"/>
              <a:t>at the bottom</a:t>
            </a:r>
          </a:p>
        </p188:txBody>
      </p188:reply>
      <p188:reply id="{CD9C88DD-9CFA-40FB-A80F-D298A8BD68FA}" authorId="{5202F670-F9DA-C7CB-3874-4D1194F03AF7}" created="2024-11-04T20:39:16.302">
        <p188:txBody>
          <a:bodyPr/>
          <a:lstStyle/>
          <a:p>
            <a:r>
              <a:rPr lang="en-US"/>
              <a:t>Wait after final approval</a:t>
            </a:r>
          </a:p>
        </p188:txBody>
      </p188:reply>
    </p188:replyLst>
    <p188:txBody>
      <a:bodyPr/>
      <a:lstStyle/>
      <a:p>
        <a:r>
          <a:rPr lang="en-US"/>
          <a:t>link to presentation, </a:t>
        </a:r>
      </a:p>
    </p188:txBody>
  </p188:cm>
  <p188:cm id="{E61500BA-4AC9-435D-A748-888BB6F5ED19}" authorId="{8B44B44D-7806-C5A8-20C2-260583549DDD}" status="resolved" created="2024-11-04T16:54:46.118" complete="100000">
    <ac:txMkLst xmlns:ac="http://schemas.microsoft.com/office/drawing/2013/main/command">
      <pc:docMk xmlns:pc="http://schemas.microsoft.com/office/powerpoint/2013/main/command"/>
      <pc:sldMk xmlns:pc="http://schemas.microsoft.com/office/powerpoint/2013/main/command" cId="992987382" sldId="322"/>
      <ac:spMk id="9" creationId="{AFE3AF9D-AE37-D0E2-9739-BCC864054567}"/>
      <ac:txMk cp="28">
        <ac:context len="98" hash="1991472818"/>
      </ac:txMk>
    </ac:txMkLst>
    <p188:pos x="2243666" y="643466"/>
    <p188:txBody>
      <a:bodyPr/>
      <a:lstStyle/>
      <a:p>
        <a:r>
          <a:rPr lang="en-US"/>
          <a:t>SDE doesn't mean anything outside of TS. I'd suggest dropping it.</a:t>
        </a:r>
      </a:p>
    </p188:txBody>
  </p188:cm>
</p188:cmLst>
</file>

<file path=ppt/comments/modernComment_144_15964D63.xml><?xml version="1.0" encoding="utf-8"?>
<p188:cmLst xmlns:a="http://schemas.openxmlformats.org/drawingml/2006/main" xmlns:r="http://schemas.openxmlformats.org/officeDocument/2006/relationships" xmlns:p188="http://schemas.microsoft.com/office/powerpoint/2018/8/main">
  <p188:cm id="{5E9112E2-063C-423A-93A1-DDAF610AEAE2}" authorId="{047BFB57-DA06-337B-4080-F74B9CCE55BA}" status="resolved" created="2024-11-01T15:53:47.616" complete="100000">
    <pc:sldMkLst xmlns:pc="http://schemas.microsoft.com/office/powerpoint/2013/main/command">
      <pc:docMk/>
      <pc:sldMk cId="362171747" sldId="324"/>
    </pc:sldMkLst>
    <p188:txBody>
      <a:bodyPr/>
      <a:lstStyle/>
      <a:p>
        <a:r>
          <a:rPr lang="en-US"/>
          <a:t>same - with font</a:t>
        </a:r>
      </a:p>
    </p188:txBody>
  </p188:cm>
</p188:cmLst>
</file>

<file path=ppt/comments/modernComment_148_4AA628CB.xml><?xml version="1.0" encoding="utf-8"?>
<p188:cmLst xmlns:a="http://schemas.openxmlformats.org/drawingml/2006/main" xmlns:r="http://schemas.openxmlformats.org/officeDocument/2006/relationships" xmlns:p188="http://schemas.microsoft.com/office/powerpoint/2018/8/main">
  <p188:cm id="{758346F9-42D5-43F0-9FE2-A4C879919EBC}" authorId="{047BFB57-DA06-337B-4080-F74B9CCE55BA}" status="resolved" created="2024-11-01T15:47:49.995" complete="100000">
    <ac:txMkLst xmlns:ac="http://schemas.microsoft.com/office/drawing/2013/main/command">
      <pc:docMk xmlns:pc="http://schemas.microsoft.com/office/powerpoint/2013/main/command"/>
      <pc:sldMk xmlns:pc="http://schemas.microsoft.com/office/powerpoint/2013/main/command" cId="1252403403" sldId="328"/>
      <ac:spMk id="2" creationId="{41F70FDE-6AAC-A975-F743-CFA5A8A15D1D}"/>
      <ac:txMk cp="0" len="1">
        <ac:context len="107" hash="4166621070"/>
      </ac:txMk>
    </ac:txMkLst>
    <p188:pos x="3458307" y="190499"/>
    <p188:txBody>
      <a:bodyPr/>
      <a:lstStyle/>
      <a:p>
        <a:r>
          <a:rPr lang="en-US"/>
          <a:t>"use pandas to Parse" OR "using pandas for parsing"</a:t>
        </a:r>
      </a:p>
    </p188:txBody>
  </p188:cm>
</p188:cmLst>
</file>

<file path=ppt/comments/modernComment_149_B43033FD.xml><?xml version="1.0" encoding="utf-8"?>
<p188:cmLst xmlns:a="http://schemas.openxmlformats.org/drawingml/2006/main" xmlns:r="http://schemas.openxmlformats.org/officeDocument/2006/relationships" xmlns:p188="http://schemas.microsoft.com/office/powerpoint/2018/8/main">
  <p188:cm id="{2C8F5459-4094-4FDA-A04D-F7EC0ADE28D5}" authorId="{047BFB57-DA06-337B-4080-F74B9CCE55BA}" status="resolved" created="2024-11-01T15:55:03.462" complete="100000">
    <ac:deMkLst xmlns:ac="http://schemas.microsoft.com/office/drawing/2013/main/command">
      <pc:docMk xmlns:pc="http://schemas.microsoft.com/office/powerpoint/2013/main/command"/>
      <pc:sldMk xmlns:pc="http://schemas.microsoft.com/office/powerpoint/2013/main/command" cId="3023057917" sldId="329"/>
      <ac:picMk id="8" creationId="{4B910F54-6DAD-1F35-F516-6EE034F440A5}"/>
    </ac:deMkLst>
    <p188:txBody>
      <a:bodyPr/>
      <a:lstStyle/>
      <a:p>
        <a:r>
          <a:rPr lang="en-US"/>
          <a:t>enlarge</a:t>
        </a:r>
      </a:p>
    </p188:txBody>
  </p188:cm>
</p188:cmLst>
</file>

<file path=ppt/comments/modernComment_14A_66C71FF5.xml><?xml version="1.0" encoding="utf-8"?>
<p188:cmLst xmlns:a="http://schemas.openxmlformats.org/drawingml/2006/main" xmlns:r="http://schemas.openxmlformats.org/officeDocument/2006/relationships" xmlns:p188="http://schemas.microsoft.com/office/powerpoint/2018/8/main">
  <p188:cm id="{B06A8615-BA74-4F89-8796-A6E504F20EB9}" authorId="{047BFB57-DA06-337B-4080-F74B9CCE55BA}" status="resolved" created="2024-11-01T15:54:23.102" complete="100000">
    <ac:deMkLst xmlns:ac="http://schemas.microsoft.com/office/drawing/2013/main/command">
      <pc:docMk xmlns:pc="http://schemas.microsoft.com/office/powerpoint/2013/main/command"/>
      <pc:sldMk xmlns:pc="http://schemas.microsoft.com/office/powerpoint/2013/main/command" cId="1724325877" sldId="330"/>
      <ac:spMk id="7" creationId="{1D3B8F55-0405-998B-65E1-4EEC177D1A58}"/>
    </ac:deMkLst>
    <p188:txBody>
      <a:bodyPr/>
      <a:lstStyle/>
      <a:p>
        <a:r>
          <a:rPr lang="en-US"/>
          <a:t>font should be lato?</a:t>
        </a:r>
      </a:p>
    </p188:txBody>
  </p188:cm>
</p188:cmLst>
</file>

<file path=ppt/comments/modernComment_151_CA2D2E14.xml><?xml version="1.0" encoding="utf-8"?>
<p188:cmLst xmlns:a="http://schemas.openxmlformats.org/drawingml/2006/main" xmlns:r="http://schemas.openxmlformats.org/officeDocument/2006/relationships" xmlns:p188="http://schemas.microsoft.com/office/powerpoint/2018/8/main">
  <p188:cm id="{CB20C74B-BE83-4316-8FA0-51F6D3032152}" authorId="{047BFB57-DA06-337B-4080-F74B9CCE55BA}" status="resolved" created="2024-11-01T15:55:34.354" complete="100000">
    <ac:deMkLst xmlns:ac="http://schemas.microsoft.com/office/drawing/2013/main/command">
      <pc:docMk xmlns:pc="http://schemas.microsoft.com/office/powerpoint/2013/main/command"/>
      <pc:sldMk xmlns:pc="http://schemas.microsoft.com/office/powerpoint/2013/main/command" cId="3391958548" sldId="337"/>
      <ac:spMk id="7" creationId="{E851042C-A36C-2902-3DAB-A4A4AE9B4A6B}"/>
    </ac:deMkLst>
    <p188:txBody>
      <a:bodyPr/>
      <a:lstStyle/>
      <a:p>
        <a:r>
          <a:rPr lang="en-US"/>
          <a:t>make Lato</a:t>
        </a:r>
      </a:p>
    </p188:txBody>
  </p188:cm>
</p188:cmLst>
</file>

<file path=ppt/comments/modernComment_152_B47642F6.xml><?xml version="1.0" encoding="utf-8"?>
<p188:cmLst xmlns:a="http://schemas.openxmlformats.org/drawingml/2006/main" xmlns:r="http://schemas.openxmlformats.org/officeDocument/2006/relationships" xmlns:p188="http://schemas.microsoft.com/office/powerpoint/2018/8/main">
  <p188:cm id="{DCFE948C-F59E-42C8-8A61-E62047BAB9FE}" authorId="{047BFB57-DA06-337B-4080-F74B9CCE55BA}" status="resolved" created="2024-11-01T15:56:02.464" complete="100000">
    <ac:deMkLst xmlns:ac="http://schemas.microsoft.com/office/drawing/2013/main/command">
      <pc:docMk xmlns:pc="http://schemas.microsoft.com/office/powerpoint/2013/main/command"/>
      <pc:sldMk xmlns:pc="http://schemas.microsoft.com/office/powerpoint/2013/main/command" cId="3027649270" sldId="338"/>
      <ac:spMk id="4" creationId="{0AAC48F5-B4C0-E413-7DA6-F1E12B7BDF32}"/>
    </ac:deMkLst>
    <p188:txBody>
      <a:bodyPr/>
      <a:lstStyle/>
      <a:p>
        <a:r>
          <a:rPr lang="en-US"/>
          <a:t>should this have the title Data Prep and then cut off from the rest of the screen grab?</a:t>
        </a:r>
      </a:p>
    </p188:txBody>
  </p188:cm>
</p188:cmLst>
</file>

<file path=ppt/comments/modernComment_153_C862F98B.xml><?xml version="1.0" encoding="utf-8"?>
<p188:cmLst xmlns:a="http://schemas.openxmlformats.org/drawingml/2006/main" xmlns:r="http://schemas.openxmlformats.org/officeDocument/2006/relationships" xmlns:p188="http://schemas.microsoft.com/office/powerpoint/2018/8/main">
  <p188:cm id="{01D18A66-B266-4F81-B298-DD62A3213F40}" authorId="{047BFB57-DA06-337B-4080-F74B9CCE55BA}" status="resolved" created="2024-11-01T15:56:14.621" complete="100000">
    <ac:deMkLst xmlns:ac="http://schemas.microsoft.com/office/drawing/2013/main/command">
      <pc:docMk xmlns:pc="http://schemas.microsoft.com/office/powerpoint/2013/main/command"/>
      <pc:sldMk xmlns:pc="http://schemas.microsoft.com/office/powerpoint/2013/main/command" cId="3361929611" sldId="339"/>
      <ac:spMk id="4" creationId="{6C113C1D-919F-5587-1C68-EBAEF06EC44E}"/>
    </ac:deMkLst>
    <p188:txBody>
      <a:bodyPr/>
      <a:lstStyle/>
      <a:p>
        <a:r>
          <a:rPr lang="en-US"/>
          <a:t>title?</a:t>
        </a:r>
      </a:p>
    </p188:txBody>
  </p188:cm>
</p188:cmLst>
</file>

<file path=ppt/comments/modernComment_156_42E7057C.xml><?xml version="1.0" encoding="utf-8"?>
<p188:cmLst xmlns:a="http://schemas.openxmlformats.org/drawingml/2006/main" xmlns:r="http://schemas.openxmlformats.org/officeDocument/2006/relationships" xmlns:p188="http://schemas.microsoft.com/office/powerpoint/2018/8/main">
  <p188:cm id="{6106D8F0-423B-4EF3-8483-B3C2491107AA}" authorId="{047BFB57-DA06-337B-4080-F74B9CCE55BA}" status="resolved" created="2024-11-01T15:56:53.357" complete="100000">
    <pc:sldMkLst xmlns:pc="http://schemas.microsoft.com/office/powerpoint/2013/main/command">
      <pc:docMk/>
      <pc:sldMk cId="1122436476" sldId="342"/>
    </pc:sldMkLst>
    <p188:txBody>
      <a:bodyPr/>
      <a:lstStyle/>
      <a:p>
        <a:r>
          <a:rPr lang="en-US"/>
          <a:t>should these have titles?</a:t>
        </a:r>
      </a:p>
    </p188:txBody>
  </p188:cm>
</p188:cmLst>
</file>

<file path=ppt/comments/modernComment_157_89E51C4A.xml><?xml version="1.0" encoding="utf-8"?>
<p188:cmLst xmlns:a="http://schemas.openxmlformats.org/drawingml/2006/main" xmlns:r="http://schemas.openxmlformats.org/officeDocument/2006/relationships" xmlns:p188="http://schemas.microsoft.com/office/powerpoint/2018/8/main">
  <p188:cm id="{9059993E-CCB6-40F4-895E-9EC9B3813BDC}" authorId="{047BFB57-DA06-337B-4080-F74B9CCE55BA}" status="resolved" created="2024-11-01T15:57:03.044" complete="100000">
    <pc:sldMkLst xmlns:pc="http://schemas.microsoft.com/office/powerpoint/2013/main/command">
      <pc:docMk/>
      <pc:sldMk cId="2313493578" sldId="343"/>
    </pc:sldMkLst>
    <p188:txBody>
      <a:bodyPr/>
      <a:lstStyle/>
      <a:p>
        <a:r>
          <a:rPr lang="en-US"/>
          <a:t>should these have title?</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83B1AE-10BB-444E-9910-AE7B3F518A0B}" type="datetimeFigureOut">
              <a:rPr lang="en-US" smtClean="0"/>
              <a:t>11/8/24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846D5B-92F1-3443-B2C4-6587E976126E}" type="slidenum">
              <a:rPr lang="en-US" smtClean="0"/>
              <a:t>‹#›</a:t>
            </a:fld>
            <a:endParaRPr lang="en-US"/>
          </a:p>
        </p:txBody>
      </p:sp>
    </p:spTree>
    <p:extLst>
      <p:ext uri="{BB962C8B-B14F-4D97-AF65-F5344CB8AC3E}">
        <p14:creationId xmlns:p14="http://schemas.microsoft.com/office/powerpoint/2010/main" val="17352817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Template</a:t>
            </a:r>
            <a:r>
              <a:rPr lang="en-US" b="1" baseline="0"/>
              <a:t> 1.2.2 </a:t>
            </a:r>
          </a:p>
          <a:p>
            <a:r>
              <a:rPr lang="en-US" baseline="0"/>
              <a:t>(1/02/2021)</a:t>
            </a:r>
          </a:p>
          <a:p>
            <a:endParaRPr lang="en-US" baseline="0"/>
          </a:p>
          <a:p>
            <a:pPr marL="171450" indent="-171450">
              <a:buFont typeface="Arial" panose="020B0604020202020204" pitchFamily="34" charset="0"/>
              <a:buChar char="•"/>
            </a:pPr>
            <a:r>
              <a:rPr lang="en-US" baseline="0"/>
              <a:t>New logo!</a:t>
            </a:r>
          </a:p>
          <a:p>
            <a:endParaRPr lang="en-US" baseline="0"/>
          </a:p>
        </p:txBody>
      </p:sp>
      <p:sp>
        <p:nvSpPr>
          <p:cNvPr id="4" name="Slide Number Placeholder 3"/>
          <p:cNvSpPr>
            <a:spLocks noGrp="1"/>
          </p:cNvSpPr>
          <p:nvPr>
            <p:ph type="sldNum" sz="quarter" idx="10"/>
          </p:nvPr>
        </p:nvSpPr>
        <p:spPr/>
        <p:txBody>
          <a:bodyPr/>
          <a:lstStyle/>
          <a:p>
            <a:fld id="{D2846D5B-92F1-3443-B2C4-6587E976126E}" type="slidenum">
              <a:rPr lang="en-US" smtClean="0"/>
              <a:t>1</a:t>
            </a:fld>
            <a:endParaRPr lang="en-US"/>
          </a:p>
        </p:txBody>
      </p:sp>
    </p:spTree>
    <p:extLst>
      <p:ext uri="{BB962C8B-B14F-4D97-AF65-F5344CB8AC3E}">
        <p14:creationId xmlns:p14="http://schemas.microsoft.com/office/powerpoint/2010/main" val="17833434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There are two </a:t>
            </a:r>
            <a:r>
              <a:rPr lang="en-US" err="1"/>
              <a:t>scenaros</a:t>
            </a:r>
            <a:endParaRPr lang="en-US"/>
          </a:p>
          <a:p>
            <a:endParaRPr lang="en-US"/>
          </a:p>
          <a:p>
            <a:r>
              <a:rPr lang="en-US"/>
              <a:t>You expect </a:t>
            </a:r>
            <a:r>
              <a:rPr lang="en-US" err="1"/>
              <a:t>dataframe</a:t>
            </a:r>
            <a:r>
              <a:rPr lang="en-US"/>
              <a:t> equals. </a:t>
            </a:r>
          </a:p>
          <a:p>
            <a:endParaRPr lang="en-US"/>
          </a:p>
          <a:p>
            <a:r>
              <a:rPr lang="en-US"/>
              <a:t>You don’t expect </a:t>
            </a:r>
            <a:r>
              <a:rPr lang="en-US" err="1"/>
              <a:t>dataframe</a:t>
            </a:r>
            <a:r>
              <a:rPr lang="en-US"/>
              <a:t> to be equal but you want to confirm the discrepancy is what you expected. </a:t>
            </a:r>
          </a:p>
          <a:p>
            <a:endParaRPr lang="en-US"/>
          </a:p>
        </p:txBody>
      </p:sp>
      <p:sp>
        <p:nvSpPr>
          <p:cNvPr id="4" name="Slide Number Placeholder 3"/>
          <p:cNvSpPr>
            <a:spLocks noGrp="1"/>
          </p:cNvSpPr>
          <p:nvPr>
            <p:ph type="sldNum" sz="quarter" idx="5"/>
          </p:nvPr>
        </p:nvSpPr>
        <p:spPr/>
        <p:txBody>
          <a:bodyPr/>
          <a:lstStyle/>
          <a:p>
            <a:fld id="{D2846D5B-92F1-3443-B2C4-6587E976126E}" type="slidenum">
              <a:rPr lang="en-US" smtClean="0"/>
              <a:t>10</a:t>
            </a:fld>
            <a:endParaRPr lang="en-US"/>
          </a:p>
        </p:txBody>
      </p:sp>
    </p:spTree>
    <p:extLst>
      <p:ext uri="{BB962C8B-B14F-4D97-AF65-F5344CB8AC3E}">
        <p14:creationId xmlns:p14="http://schemas.microsoft.com/office/powerpoint/2010/main" val="11564901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2846D5B-92F1-3443-B2C4-6587E976126E}" type="slidenum">
              <a:rPr lang="en-US" smtClean="0"/>
              <a:t>11</a:t>
            </a:fld>
            <a:endParaRPr lang="en-US"/>
          </a:p>
        </p:txBody>
      </p:sp>
    </p:spTree>
    <p:extLst>
      <p:ext uri="{BB962C8B-B14F-4D97-AF65-F5344CB8AC3E}">
        <p14:creationId xmlns:p14="http://schemas.microsoft.com/office/powerpoint/2010/main" val="23805018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2846D5B-92F1-3443-B2C4-6587E976126E}" type="slidenum">
              <a:rPr lang="en-US" smtClean="0"/>
              <a:t>12</a:t>
            </a:fld>
            <a:endParaRPr lang="en-US"/>
          </a:p>
        </p:txBody>
      </p:sp>
    </p:spTree>
    <p:extLst>
      <p:ext uri="{BB962C8B-B14F-4D97-AF65-F5344CB8AC3E}">
        <p14:creationId xmlns:p14="http://schemas.microsoft.com/office/powerpoint/2010/main" val="40409286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2846D5B-92F1-3443-B2C4-6587E976126E}" type="slidenum">
              <a:rPr lang="en-US" smtClean="0"/>
              <a:t>13</a:t>
            </a:fld>
            <a:endParaRPr lang="en-US"/>
          </a:p>
        </p:txBody>
      </p:sp>
    </p:spTree>
    <p:extLst>
      <p:ext uri="{BB962C8B-B14F-4D97-AF65-F5344CB8AC3E}">
        <p14:creationId xmlns:p14="http://schemas.microsoft.com/office/powerpoint/2010/main" val="25295909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2846D5B-92F1-3443-B2C4-6587E976126E}" type="slidenum">
              <a:rPr lang="en-US" smtClean="0"/>
              <a:t>14</a:t>
            </a:fld>
            <a:endParaRPr lang="en-US"/>
          </a:p>
        </p:txBody>
      </p:sp>
    </p:spTree>
    <p:extLst>
      <p:ext uri="{BB962C8B-B14F-4D97-AF65-F5344CB8AC3E}">
        <p14:creationId xmlns:p14="http://schemas.microsoft.com/office/powerpoint/2010/main" val="30118062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2846D5B-92F1-3443-B2C4-6587E976126E}" type="slidenum">
              <a:rPr lang="en-US" smtClean="0"/>
              <a:t>15</a:t>
            </a:fld>
            <a:endParaRPr lang="en-US"/>
          </a:p>
        </p:txBody>
      </p:sp>
    </p:spTree>
    <p:extLst>
      <p:ext uri="{BB962C8B-B14F-4D97-AF65-F5344CB8AC3E}">
        <p14:creationId xmlns:p14="http://schemas.microsoft.com/office/powerpoint/2010/main" val="34867664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2846D5B-92F1-3443-B2C4-6587E976126E}" type="slidenum">
              <a:rPr lang="en-US" smtClean="0"/>
              <a:t>17</a:t>
            </a:fld>
            <a:endParaRPr lang="en-US"/>
          </a:p>
        </p:txBody>
      </p:sp>
    </p:spTree>
    <p:extLst>
      <p:ext uri="{BB962C8B-B14F-4D97-AF65-F5344CB8AC3E}">
        <p14:creationId xmlns:p14="http://schemas.microsoft.com/office/powerpoint/2010/main" val="11033871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2846D5B-92F1-3443-B2C4-6587E976126E}" type="slidenum">
              <a:rPr lang="en-US" smtClean="0"/>
              <a:t>18</a:t>
            </a:fld>
            <a:endParaRPr lang="en-US"/>
          </a:p>
        </p:txBody>
      </p:sp>
    </p:spTree>
    <p:extLst>
      <p:ext uri="{BB962C8B-B14F-4D97-AF65-F5344CB8AC3E}">
        <p14:creationId xmlns:p14="http://schemas.microsoft.com/office/powerpoint/2010/main" val="29905572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2846D5B-92F1-3443-B2C4-6587E976126E}" type="slidenum">
              <a:rPr lang="en-US" smtClean="0"/>
              <a:t>19</a:t>
            </a:fld>
            <a:endParaRPr lang="en-US"/>
          </a:p>
        </p:txBody>
      </p:sp>
    </p:spTree>
    <p:extLst>
      <p:ext uri="{BB962C8B-B14F-4D97-AF65-F5344CB8AC3E}">
        <p14:creationId xmlns:p14="http://schemas.microsoft.com/office/powerpoint/2010/main" val="6485639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2846D5B-92F1-3443-B2C4-6587E976126E}" type="slidenum">
              <a:rPr lang="en-US" smtClean="0"/>
              <a:t>25</a:t>
            </a:fld>
            <a:endParaRPr lang="en-US"/>
          </a:p>
        </p:txBody>
      </p:sp>
    </p:spTree>
    <p:extLst>
      <p:ext uri="{BB962C8B-B14F-4D97-AF65-F5344CB8AC3E}">
        <p14:creationId xmlns:p14="http://schemas.microsoft.com/office/powerpoint/2010/main" val="38820559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2846D5B-92F1-3443-B2C4-6587E976126E}" type="slidenum">
              <a:rPr lang="en-US" smtClean="0"/>
              <a:t>2</a:t>
            </a:fld>
            <a:endParaRPr lang="en-US"/>
          </a:p>
        </p:txBody>
      </p:sp>
    </p:spTree>
    <p:extLst>
      <p:ext uri="{BB962C8B-B14F-4D97-AF65-F5344CB8AC3E}">
        <p14:creationId xmlns:p14="http://schemas.microsoft.com/office/powerpoint/2010/main" val="4412696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2846D5B-92F1-3443-B2C4-6587E976126E}" type="slidenum">
              <a:rPr lang="en-US" smtClean="0"/>
              <a:t>34</a:t>
            </a:fld>
            <a:endParaRPr lang="en-US"/>
          </a:p>
        </p:txBody>
      </p:sp>
    </p:spTree>
    <p:extLst>
      <p:ext uri="{BB962C8B-B14F-4D97-AF65-F5344CB8AC3E}">
        <p14:creationId xmlns:p14="http://schemas.microsoft.com/office/powerpoint/2010/main" val="40644471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2846D5B-92F1-3443-B2C4-6587E976126E}" type="slidenum">
              <a:rPr lang="en-US" smtClean="0"/>
              <a:t>35</a:t>
            </a:fld>
            <a:endParaRPr lang="en-US"/>
          </a:p>
        </p:txBody>
      </p:sp>
    </p:spTree>
    <p:extLst>
      <p:ext uri="{BB962C8B-B14F-4D97-AF65-F5344CB8AC3E}">
        <p14:creationId xmlns:p14="http://schemas.microsoft.com/office/powerpoint/2010/main" val="28052528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2846D5B-92F1-3443-B2C4-6587E976126E}" type="slidenum">
              <a:rPr lang="en-US" smtClean="0"/>
              <a:t>41</a:t>
            </a:fld>
            <a:endParaRPr lang="en-US"/>
          </a:p>
        </p:txBody>
      </p:sp>
    </p:spTree>
    <p:extLst>
      <p:ext uri="{BB962C8B-B14F-4D97-AF65-F5344CB8AC3E}">
        <p14:creationId xmlns:p14="http://schemas.microsoft.com/office/powerpoint/2010/main" val="21495097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2846D5B-92F1-3443-B2C4-6587E976126E}" type="slidenum">
              <a:rPr lang="en-US" smtClean="0"/>
              <a:t>42</a:t>
            </a:fld>
            <a:endParaRPr lang="en-US"/>
          </a:p>
        </p:txBody>
      </p:sp>
    </p:spTree>
    <p:extLst>
      <p:ext uri="{BB962C8B-B14F-4D97-AF65-F5344CB8AC3E}">
        <p14:creationId xmlns:p14="http://schemas.microsoft.com/office/powerpoint/2010/main" val="23908384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2846D5B-92F1-3443-B2C4-6587E976126E}" type="slidenum">
              <a:rPr lang="en-US" smtClean="0"/>
              <a:t>43</a:t>
            </a:fld>
            <a:endParaRPr lang="en-US"/>
          </a:p>
        </p:txBody>
      </p:sp>
    </p:spTree>
    <p:extLst>
      <p:ext uri="{BB962C8B-B14F-4D97-AF65-F5344CB8AC3E}">
        <p14:creationId xmlns:p14="http://schemas.microsoft.com/office/powerpoint/2010/main" val="1554477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2846D5B-92F1-3443-B2C4-6587E976126E}" type="slidenum">
              <a:rPr lang="en-US" smtClean="0"/>
              <a:t>3</a:t>
            </a:fld>
            <a:endParaRPr lang="en-US"/>
          </a:p>
        </p:txBody>
      </p:sp>
    </p:spTree>
    <p:extLst>
      <p:ext uri="{BB962C8B-B14F-4D97-AF65-F5344CB8AC3E}">
        <p14:creationId xmlns:p14="http://schemas.microsoft.com/office/powerpoint/2010/main" val="40933446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2846D5B-92F1-3443-B2C4-6587E976126E}" type="slidenum">
              <a:rPr lang="en-US" smtClean="0"/>
              <a:t>4</a:t>
            </a:fld>
            <a:endParaRPr lang="en-US"/>
          </a:p>
        </p:txBody>
      </p:sp>
    </p:spTree>
    <p:extLst>
      <p:ext uri="{BB962C8B-B14F-4D97-AF65-F5344CB8AC3E}">
        <p14:creationId xmlns:p14="http://schemas.microsoft.com/office/powerpoint/2010/main" val="36790423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2846D5B-92F1-3443-B2C4-6587E976126E}" type="slidenum">
              <a:rPr lang="en-US" smtClean="0"/>
              <a:t>5</a:t>
            </a:fld>
            <a:endParaRPr lang="en-US"/>
          </a:p>
        </p:txBody>
      </p:sp>
    </p:spTree>
    <p:extLst>
      <p:ext uri="{BB962C8B-B14F-4D97-AF65-F5344CB8AC3E}">
        <p14:creationId xmlns:p14="http://schemas.microsoft.com/office/powerpoint/2010/main" val="19953809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Arial" panose="020B0604020202020204" pitchFamily="34" charset="0"/>
              <a:buChar char="•"/>
            </a:pPr>
            <a:r>
              <a:rPr lang="en-US" sz="1200"/>
              <a:t>A "diff" is a </a:t>
            </a:r>
            <a:r>
              <a:rPr lang="en-US" sz="1200" b="1"/>
              <a:t>comparison</a:t>
            </a:r>
            <a:r>
              <a:rPr lang="en-US" sz="1200"/>
              <a:t> between two data frame</a:t>
            </a:r>
          </a:p>
          <a:p>
            <a:pPr marL="228600" indent="-228600">
              <a:buFont typeface="Arial" panose="020B0604020202020204" pitchFamily="34" charset="0"/>
              <a:buChar char="•"/>
            </a:pPr>
            <a:r>
              <a:rPr lang="en-US" sz="1200"/>
              <a:t>A “diff” highlight changes between two data frame</a:t>
            </a:r>
          </a:p>
          <a:p>
            <a:endParaRPr lang="en-US"/>
          </a:p>
        </p:txBody>
      </p:sp>
      <p:sp>
        <p:nvSpPr>
          <p:cNvPr id="4" name="Slide Number Placeholder 3"/>
          <p:cNvSpPr>
            <a:spLocks noGrp="1"/>
          </p:cNvSpPr>
          <p:nvPr>
            <p:ph type="sldNum" sz="quarter" idx="5"/>
          </p:nvPr>
        </p:nvSpPr>
        <p:spPr/>
        <p:txBody>
          <a:bodyPr/>
          <a:lstStyle/>
          <a:p>
            <a:fld id="{D2846D5B-92F1-3443-B2C4-6587E976126E}" type="slidenum">
              <a:rPr lang="en-US" smtClean="0"/>
              <a:t>6</a:t>
            </a:fld>
            <a:endParaRPr lang="en-US"/>
          </a:p>
        </p:txBody>
      </p:sp>
    </p:spTree>
    <p:extLst>
      <p:ext uri="{BB962C8B-B14F-4D97-AF65-F5344CB8AC3E}">
        <p14:creationId xmlns:p14="http://schemas.microsoft.com/office/powerpoint/2010/main" val="14080081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No! Because </a:t>
            </a:r>
          </a:p>
        </p:txBody>
      </p:sp>
      <p:sp>
        <p:nvSpPr>
          <p:cNvPr id="4" name="Slide Number Placeholder 3"/>
          <p:cNvSpPr>
            <a:spLocks noGrp="1"/>
          </p:cNvSpPr>
          <p:nvPr>
            <p:ph type="sldNum" sz="quarter" idx="5"/>
          </p:nvPr>
        </p:nvSpPr>
        <p:spPr/>
        <p:txBody>
          <a:bodyPr/>
          <a:lstStyle/>
          <a:p>
            <a:fld id="{D2846D5B-92F1-3443-B2C4-6587E976126E}" type="slidenum">
              <a:rPr lang="en-US" smtClean="0"/>
              <a:t>7</a:t>
            </a:fld>
            <a:endParaRPr lang="en-US"/>
          </a:p>
        </p:txBody>
      </p:sp>
    </p:spTree>
    <p:extLst>
      <p:ext uri="{BB962C8B-B14F-4D97-AF65-F5344CB8AC3E}">
        <p14:creationId xmlns:p14="http://schemas.microsoft.com/office/powerpoint/2010/main" val="40793496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Data Volume: it find few rows that are missing from million rows.</a:t>
            </a:r>
          </a:p>
          <a:p>
            <a:r>
              <a:rPr lang="en-US"/>
              <a:t>Complex data structure: </a:t>
            </a:r>
            <a:r>
              <a:rPr lang="en-US" err="1"/>
              <a:t>hundredfs</a:t>
            </a:r>
            <a:r>
              <a:rPr lang="en-US"/>
              <a:t> of </a:t>
            </a:r>
          </a:p>
        </p:txBody>
      </p:sp>
      <p:sp>
        <p:nvSpPr>
          <p:cNvPr id="4" name="Slide Number Placeholder 3"/>
          <p:cNvSpPr>
            <a:spLocks noGrp="1"/>
          </p:cNvSpPr>
          <p:nvPr>
            <p:ph type="sldNum" sz="quarter" idx="5"/>
          </p:nvPr>
        </p:nvSpPr>
        <p:spPr/>
        <p:txBody>
          <a:bodyPr/>
          <a:lstStyle/>
          <a:p>
            <a:fld id="{D2846D5B-92F1-3443-B2C4-6587E976126E}" type="slidenum">
              <a:rPr lang="en-US" smtClean="0"/>
              <a:t>8</a:t>
            </a:fld>
            <a:endParaRPr lang="en-US"/>
          </a:p>
        </p:txBody>
      </p:sp>
    </p:spTree>
    <p:extLst>
      <p:ext uri="{BB962C8B-B14F-4D97-AF65-F5344CB8AC3E}">
        <p14:creationId xmlns:p14="http://schemas.microsoft.com/office/powerpoint/2010/main" val="33446968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2846D5B-92F1-3443-B2C4-6587E976126E}" type="slidenum">
              <a:rPr lang="en-US" smtClean="0"/>
              <a:t>9</a:t>
            </a:fld>
            <a:endParaRPr lang="en-US"/>
          </a:p>
        </p:txBody>
      </p:sp>
    </p:spTree>
    <p:extLst>
      <p:ext uri="{BB962C8B-B14F-4D97-AF65-F5344CB8AC3E}">
        <p14:creationId xmlns:p14="http://schemas.microsoft.com/office/powerpoint/2010/main" val="42944144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eal Cover Page">
    <p:bg>
      <p:bgPr>
        <a:gradFill>
          <a:gsLst>
            <a:gs pos="0">
              <a:srgbClr val="00CAD7"/>
            </a:gs>
            <a:gs pos="50000">
              <a:srgbClr val="00A5BD"/>
            </a:gs>
            <a:gs pos="100000">
              <a:srgbClr val="0285B4"/>
            </a:gs>
          </a:gsLst>
          <a:lin ang="0" scaled="0"/>
        </a:gra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DD69F399-885C-BF4F-98DE-EFD2949BBC6E}"/>
              </a:ext>
            </a:extLst>
          </p:cNvPr>
          <p:cNvPicPr>
            <a:picLocks noChangeAspect="1"/>
          </p:cNvPicPr>
          <p:nvPr userDrawn="1"/>
        </p:nvPicPr>
        <p:blipFill>
          <a:blip r:embed="rId2">
            <a:alphaModFix amt="50000"/>
          </a:blip>
          <a:stretch>
            <a:fillRect/>
          </a:stretch>
        </p:blipFill>
        <p:spPr>
          <a:xfrm>
            <a:off x="-2133600" y="-2057400"/>
            <a:ext cx="10972800" cy="10972800"/>
          </a:xfrm>
          <a:prstGeom prst="rect">
            <a:avLst/>
          </a:prstGeom>
        </p:spPr>
      </p:pic>
      <p:sp>
        <p:nvSpPr>
          <p:cNvPr id="10" name="TextBox 9">
            <a:extLst>
              <a:ext uri="{FF2B5EF4-FFF2-40B4-BE49-F238E27FC236}">
                <a16:creationId xmlns:a16="http://schemas.microsoft.com/office/drawing/2014/main" id="{07984A6D-21C7-7441-9213-437DE5EF0650}"/>
              </a:ext>
            </a:extLst>
          </p:cNvPr>
          <p:cNvSpPr txBox="1"/>
          <p:nvPr userDrawn="1"/>
        </p:nvSpPr>
        <p:spPr>
          <a:xfrm rot="16200000">
            <a:off x="-1904714" y="3125286"/>
            <a:ext cx="5522442" cy="584775"/>
          </a:xfrm>
          <a:prstGeom prst="rect">
            <a:avLst/>
          </a:prstGeom>
          <a:noFill/>
        </p:spPr>
        <p:txBody>
          <a:bodyPr wrap="square" lIns="0" tIns="0" rIns="0" bIns="0" rtlCol="0">
            <a:noAutofit/>
          </a:bodyPr>
          <a:lstStyle/>
          <a:p>
            <a:fld id="{960A3875-4DC4-4FDF-913F-086BBC01D0B7}" type="datetime1">
              <a:rPr lang="en-US" sz="1600" b="1" i="0" spc="300" smtClean="0">
                <a:solidFill>
                  <a:schemeClr val="bg1"/>
                </a:solidFill>
                <a:latin typeface="Lato Black" panose="020F0502020204030203" pitchFamily="34" charset="77"/>
              </a:rPr>
              <a:t>11/8/24</a:t>
            </a:fld>
            <a:endParaRPr lang="en-US" sz="1600" b="1" i="0" spc="300">
              <a:solidFill>
                <a:schemeClr val="bg1"/>
              </a:solidFill>
              <a:latin typeface="Lato Black" panose="020F0502020204030203" pitchFamily="34" charset="77"/>
            </a:endParaRPr>
          </a:p>
        </p:txBody>
      </p:sp>
      <p:sp>
        <p:nvSpPr>
          <p:cNvPr id="13" name="Text Placeholder 12">
            <a:extLst>
              <a:ext uri="{FF2B5EF4-FFF2-40B4-BE49-F238E27FC236}">
                <a16:creationId xmlns:a16="http://schemas.microsoft.com/office/drawing/2014/main" id="{87FC5657-F459-9847-A92B-4B8C60482182}"/>
              </a:ext>
            </a:extLst>
          </p:cNvPr>
          <p:cNvSpPr>
            <a:spLocks noGrp="1"/>
          </p:cNvSpPr>
          <p:nvPr>
            <p:ph type="body" sz="quarter" idx="10" hasCustomPrompt="1"/>
          </p:nvPr>
        </p:nvSpPr>
        <p:spPr>
          <a:xfrm>
            <a:off x="3355848" y="1958701"/>
            <a:ext cx="8229600" cy="2942400"/>
          </a:xfrm>
          <a:prstGeom prst="rect">
            <a:avLst/>
          </a:prstGeom>
        </p:spPr>
        <p:txBody>
          <a:bodyPr wrap="square" lIns="0" tIns="0" rIns="0" bIns="0" anchor="ctr">
            <a:noAutofit/>
          </a:bodyPr>
          <a:lstStyle>
            <a:lvl1pPr marL="0" indent="0" algn="l" defTabSz="914400" rtl="0" eaLnBrk="1" latinLnBrk="0" hangingPunct="1">
              <a:buNone/>
              <a:defRPr lang="en-US" sz="7000" b="1" i="0" kern="1200" dirty="0">
                <a:solidFill>
                  <a:schemeClr val="bg1"/>
                </a:solidFill>
                <a:latin typeface="Lato" panose="020F0502020204030203" pitchFamily="34" charset="77"/>
                <a:ea typeface="+mn-ea"/>
                <a:cs typeface="+mn-cs"/>
              </a:defRPr>
            </a:lvl1pPr>
          </a:lstStyle>
          <a:p>
            <a:pPr lvl="0"/>
            <a:r>
              <a:rPr lang="en-US"/>
              <a:t>Enter a succinct presentation title</a:t>
            </a:r>
          </a:p>
        </p:txBody>
      </p:sp>
      <p:sp>
        <p:nvSpPr>
          <p:cNvPr id="14" name="Text Placeholder 12">
            <a:extLst>
              <a:ext uri="{FF2B5EF4-FFF2-40B4-BE49-F238E27FC236}">
                <a16:creationId xmlns:a16="http://schemas.microsoft.com/office/drawing/2014/main" id="{B84E7F7E-9F7B-944A-A0DF-7137EAF9D693}"/>
              </a:ext>
            </a:extLst>
          </p:cNvPr>
          <p:cNvSpPr>
            <a:spLocks noGrp="1"/>
          </p:cNvSpPr>
          <p:nvPr>
            <p:ph type="body" sz="quarter" idx="11" hasCustomPrompt="1"/>
          </p:nvPr>
        </p:nvSpPr>
        <p:spPr>
          <a:xfrm>
            <a:off x="3352800" y="5332617"/>
            <a:ext cx="8229600" cy="914400"/>
          </a:xfrm>
          <a:prstGeom prst="rect">
            <a:avLst/>
          </a:prstGeom>
        </p:spPr>
        <p:txBody>
          <a:bodyPr lIns="0" tIns="0" rIns="0" bIns="0" anchor="b">
            <a:normAutofit/>
          </a:bodyPr>
          <a:lstStyle>
            <a:lvl1pPr marL="0" indent="0" algn="l" defTabSz="914400" rtl="0" eaLnBrk="1" latinLnBrk="0" hangingPunct="1">
              <a:buNone/>
              <a:defRPr lang="en-US" sz="2800" b="0" i="0" kern="1200" dirty="0">
                <a:solidFill>
                  <a:schemeClr val="bg1"/>
                </a:solidFill>
                <a:latin typeface="Lato Light" panose="020F0302020204030203" pitchFamily="34" charset="77"/>
                <a:ea typeface="+mn-ea"/>
                <a:cs typeface="+mn-cs"/>
              </a:defRPr>
            </a:lvl1pPr>
          </a:lstStyle>
          <a:p>
            <a:pPr lvl="0"/>
            <a:r>
              <a:rPr lang="en-US"/>
              <a:t>Enter presentation subtitle</a:t>
            </a:r>
          </a:p>
        </p:txBody>
      </p:sp>
      <p:pic>
        <p:nvPicPr>
          <p:cNvPr id="3" name="Picture 2">
            <a:extLst>
              <a:ext uri="{FF2B5EF4-FFF2-40B4-BE49-F238E27FC236}">
                <a16:creationId xmlns:a16="http://schemas.microsoft.com/office/drawing/2014/main" id="{A3FEAB18-17FD-734C-B81C-9673A25B827C}"/>
              </a:ext>
            </a:extLst>
          </p:cNvPr>
          <p:cNvPicPr>
            <a:picLocks noChangeAspect="1"/>
          </p:cNvPicPr>
          <p:nvPr userDrawn="1"/>
        </p:nvPicPr>
        <p:blipFill>
          <a:blip r:embed="rId3"/>
          <a:srcRect/>
          <a:stretch/>
        </p:blipFill>
        <p:spPr>
          <a:xfrm>
            <a:off x="3352800" y="688975"/>
            <a:ext cx="1828800" cy="357808"/>
          </a:xfrm>
          <a:prstGeom prst="rect">
            <a:avLst/>
          </a:prstGeom>
        </p:spPr>
      </p:pic>
    </p:spTree>
    <p:extLst>
      <p:ext uri="{BB962C8B-B14F-4D97-AF65-F5344CB8AC3E}">
        <p14:creationId xmlns:p14="http://schemas.microsoft.com/office/powerpoint/2010/main" val="32405989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hite Cover Page (Print)">
    <p:bg>
      <p:bgPr>
        <a:solidFill>
          <a:schemeClr val="tx1"/>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062D5E9F-CB91-0147-BB77-3B2F8C6A4C58}"/>
              </a:ext>
            </a:extLst>
          </p:cNvPr>
          <p:cNvGrpSpPr/>
          <p:nvPr userDrawn="1"/>
        </p:nvGrpSpPr>
        <p:grpSpPr>
          <a:xfrm>
            <a:off x="609600" y="686629"/>
            <a:ext cx="10972800" cy="5484743"/>
            <a:chOff x="520436" y="646043"/>
            <a:chExt cx="10972800" cy="5484743"/>
          </a:xfrm>
        </p:grpSpPr>
        <p:grpSp>
          <p:nvGrpSpPr>
            <p:cNvPr id="8" name="Group 7">
              <a:extLst>
                <a:ext uri="{FF2B5EF4-FFF2-40B4-BE49-F238E27FC236}">
                  <a16:creationId xmlns:a16="http://schemas.microsoft.com/office/drawing/2014/main" id="{1E970A67-C585-4448-8389-F02F3053F4BB}"/>
                </a:ext>
              </a:extLst>
            </p:cNvPr>
            <p:cNvGrpSpPr/>
            <p:nvPr/>
          </p:nvGrpSpPr>
          <p:grpSpPr>
            <a:xfrm>
              <a:off x="520436" y="646043"/>
              <a:ext cx="5486400" cy="5484743"/>
              <a:chOff x="520436" y="646043"/>
              <a:chExt cx="5486400" cy="5484743"/>
            </a:xfrm>
          </p:grpSpPr>
          <p:grpSp>
            <p:nvGrpSpPr>
              <p:cNvPr id="57" name="Group 56">
                <a:extLst>
                  <a:ext uri="{FF2B5EF4-FFF2-40B4-BE49-F238E27FC236}">
                    <a16:creationId xmlns:a16="http://schemas.microsoft.com/office/drawing/2014/main" id="{7E5C6DA8-15F9-A34A-BA62-3E8AEE31E3B3}"/>
                  </a:ext>
                </a:extLst>
              </p:cNvPr>
              <p:cNvGrpSpPr/>
              <p:nvPr/>
            </p:nvGrpSpPr>
            <p:grpSpPr>
              <a:xfrm>
                <a:off x="520436" y="646043"/>
                <a:ext cx="5486400" cy="914400"/>
                <a:chOff x="520436" y="646043"/>
                <a:chExt cx="5486400" cy="914400"/>
              </a:xfrm>
            </p:grpSpPr>
            <p:sp>
              <p:nvSpPr>
                <p:cNvPr id="93" name="Rectangle 92">
                  <a:extLst>
                    <a:ext uri="{FF2B5EF4-FFF2-40B4-BE49-F238E27FC236}">
                      <a16:creationId xmlns:a16="http://schemas.microsoft.com/office/drawing/2014/main" id="{A2554710-B2EF-B840-95EE-F1241C9B18DA}"/>
                    </a:ext>
                  </a:extLst>
                </p:cNvPr>
                <p:cNvSpPr/>
                <p:nvPr/>
              </p:nvSpPr>
              <p:spPr>
                <a:xfrm>
                  <a:off x="520436" y="646043"/>
                  <a:ext cx="914400" cy="914400"/>
                </a:xfrm>
                <a:prstGeom prst="rect">
                  <a:avLst/>
                </a:prstGeom>
                <a:noFill/>
                <a:ln w="6350">
                  <a:solidFill>
                    <a:schemeClr val="bg1">
                      <a:lumMod val="95000"/>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a:extLst>
                    <a:ext uri="{FF2B5EF4-FFF2-40B4-BE49-F238E27FC236}">
                      <a16:creationId xmlns:a16="http://schemas.microsoft.com/office/drawing/2014/main" id="{76907198-7E42-8A46-82DC-5AA03D4AA2D8}"/>
                    </a:ext>
                  </a:extLst>
                </p:cNvPr>
                <p:cNvSpPr/>
                <p:nvPr/>
              </p:nvSpPr>
              <p:spPr>
                <a:xfrm>
                  <a:off x="1434836" y="646043"/>
                  <a:ext cx="914400" cy="914400"/>
                </a:xfrm>
                <a:prstGeom prst="rect">
                  <a:avLst/>
                </a:prstGeom>
                <a:noFill/>
                <a:ln w="6350">
                  <a:solidFill>
                    <a:schemeClr val="bg1">
                      <a:lumMod val="95000"/>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a:extLst>
                    <a:ext uri="{FF2B5EF4-FFF2-40B4-BE49-F238E27FC236}">
                      <a16:creationId xmlns:a16="http://schemas.microsoft.com/office/drawing/2014/main" id="{FAF8A95F-06DE-F042-98A0-5A15E85EDC8E}"/>
                    </a:ext>
                  </a:extLst>
                </p:cNvPr>
                <p:cNvSpPr/>
                <p:nvPr/>
              </p:nvSpPr>
              <p:spPr>
                <a:xfrm>
                  <a:off x="2349236" y="646043"/>
                  <a:ext cx="914400" cy="914400"/>
                </a:xfrm>
                <a:prstGeom prst="rect">
                  <a:avLst/>
                </a:prstGeom>
                <a:noFill/>
                <a:ln w="6350">
                  <a:solidFill>
                    <a:schemeClr val="bg1">
                      <a:lumMod val="95000"/>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95">
                  <a:extLst>
                    <a:ext uri="{FF2B5EF4-FFF2-40B4-BE49-F238E27FC236}">
                      <a16:creationId xmlns:a16="http://schemas.microsoft.com/office/drawing/2014/main" id="{8E8A781E-4087-0249-B85E-68921146348D}"/>
                    </a:ext>
                  </a:extLst>
                </p:cNvPr>
                <p:cNvSpPr/>
                <p:nvPr/>
              </p:nvSpPr>
              <p:spPr>
                <a:xfrm>
                  <a:off x="3263636" y="646043"/>
                  <a:ext cx="914400" cy="914400"/>
                </a:xfrm>
                <a:prstGeom prst="rect">
                  <a:avLst/>
                </a:prstGeom>
                <a:noFill/>
                <a:ln w="6350">
                  <a:solidFill>
                    <a:schemeClr val="bg1">
                      <a:lumMod val="95000"/>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a:extLst>
                    <a:ext uri="{FF2B5EF4-FFF2-40B4-BE49-F238E27FC236}">
                      <a16:creationId xmlns:a16="http://schemas.microsoft.com/office/drawing/2014/main" id="{74651DA6-0453-EC47-BC54-965BB0F5EBDC}"/>
                    </a:ext>
                  </a:extLst>
                </p:cNvPr>
                <p:cNvSpPr/>
                <p:nvPr/>
              </p:nvSpPr>
              <p:spPr>
                <a:xfrm>
                  <a:off x="4178036" y="646043"/>
                  <a:ext cx="914400" cy="914400"/>
                </a:xfrm>
                <a:prstGeom prst="rect">
                  <a:avLst/>
                </a:prstGeom>
                <a:noFill/>
                <a:ln w="6350">
                  <a:solidFill>
                    <a:schemeClr val="bg1">
                      <a:lumMod val="95000"/>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a:extLst>
                    <a:ext uri="{FF2B5EF4-FFF2-40B4-BE49-F238E27FC236}">
                      <a16:creationId xmlns:a16="http://schemas.microsoft.com/office/drawing/2014/main" id="{FE9F6298-E30E-D74D-8EB1-81F0DD85A8EB}"/>
                    </a:ext>
                  </a:extLst>
                </p:cNvPr>
                <p:cNvSpPr/>
                <p:nvPr/>
              </p:nvSpPr>
              <p:spPr>
                <a:xfrm>
                  <a:off x="5092436" y="646043"/>
                  <a:ext cx="914400" cy="914400"/>
                </a:xfrm>
                <a:prstGeom prst="rect">
                  <a:avLst/>
                </a:prstGeom>
                <a:noFill/>
                <a:ln w="6350">
                  <a:solidFill>
                    <a:schemeClr val="bg1">
                      <a:lumMod val="95000"/>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8" name="Group 57">
                <a:extLst>
                  <a:ext uri="{FF2B5EF4-FFF2-40B4-BE49-F238E27FC236}">
                    <a16:creationId xmlns:a16="http://schemas.microsoft.com/office/drawing/2014/main" id="{4C0A7581-4BDC-F440-9898-B896C6E916F6}"/>
                  </a:ext>
                </a:extLst>
              </p:cNvPr>
              <p:cNvGrpSpPr/>
              <p:nvPr/>
            </p:nvGrpSpPr>
            <p:grpSpPr>
              <a:xfrm>
                <a:off x="520436" y="1560443"/>
                <a:ext cx="5486400" cy="914400"/>
                <a:chOff x="520436" y="646043"/>
                <a:chExt cx="5486400" cy="914400"/>
              </a:xfrm>
            </p:grpSpPr>
            <p:sp>
              <p:nvSpPr>
                <p:cNvPr id="87" name="Rectangle 86">
                  <a:extLst>
                    <a:ext uri="{FF2B5EF4-FFF2-40B4-BE49-F238E27FC236}">
                      <a16:creationId xmlns:a16="http://schemas.microsoft.com/office/drawing/2014/main" id="{E0F3B9F6-A23E-3649-B198-6B7290B071C8}"/>
                    </a:ext>
                  </a:extLst>
                </p:cNvPr>
                <p:cNvSpPr/>
                <p:nvPr/>
              </p:nvSpPr>
              <p:spPr>
                <a:xfrm>
                  <a:off x="520436" y="646043"/>
                  <a:ext cx="914400" cy="914400"/>
                </a:xfrm>
                <a:prstGeom prst="rect">
                  <a:avLst/>
                </a:prstGeom>
                <a:noFill/>
                <a:ln w="6350">
                  <a:solidFill>
                    <a:schemeClr val="bg1">
                      <a:lumMod val="95000"/>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a:extLst>
                    <a:ext uri="{FF2B5EF4-FFF2-40B4-BE49-F238E27FC236}">
                      <a16:creationId xmlns:a16="http://schemas.microsoft.com/office/drawing/2014/main" id="{8EC2F7CE-B53E-3B43-B894-C29DC34CB4A8}"/>
                    </a:ext>
                  </a:extLst>
                </p:cNvPr>
                <p:cNvSpPr/>
                <p:nvPr/>
              </p:nvSpPr>
              <p:spPr>
                <a:xfrm>
                  <a:off x="1434836" y="646043"/>
                  <a:ext cx="914400" cy="914400"/>
                </a:xfrm>
                <a:prstGeom prst="rect">
                  <a:avLst/>
                </a:prstGeom>
                <a:noFill/>
                <a:ln w="6350">
                  <a:solidFill>
                    <a:schemeClr val="bg1">
                      <a:lumMod val="95000"/>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a:extLst>
                    <a:ext uri="{FF2B5EF4-FFF2-40B4-BE49-F238E27FC236}">
                      <a16:creationId xmlns:a16="http://schemas.microsoft.com/office/drawing/2014/main" id="{DFF93B16-4937-1041-AF31-E1C0A287954C}"/>
                    </a:ext>
                  </a:extLst>
                </p:cNvPr>
                <p:cNvSpPr/>
                <p:nvPr/>
              </p:nvSpPr>
              <p:spPr>
                <a:xfrm>
                  <a:off x="2349236" y="646043"/>
                  <a:ext cx="914400" cy="914400"/>
                </a:xfrm>
                <a:prstGeom prst="rect">
                  <a:avLst/>
                </a:prstGeom>
                <a:noFill/>
                <a:ln w="6350">
                  <a:solidFill>
                    <a:schemeClr val="bg1">
                      <a:lumMod val="95000"/>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a:extLst>
                    <a:ext uri="{FF2B5EF4-FFF2-40B4-BE49-F238E27FC236}">
                      <a16:creationId xmlns:a16="http://schemas.microsoft.com/office/drawing/2014/main" id="{217C9D10-1195-4B46-AB27-9B7311D76E78}"/>
                    </a:ext>
                  </a:extLst>
                </p:cNvPr>
                <p:cNvSpPr/>
                <p:nvPr/>
              </p:nvSpPr>
              <p:spPr>
                <a:xfrm>
                  <a:off x="3263636" y="646043"/>
                  <a:ext cx="914400" cy="914400"/>
                </a:xfrm>
                <a:prstGeom prst="rect">
                  <a:avLst/>
                </a:prstGeom>
                <a:noFill/>
                <a:ln w="6350">
                  <a:solidFill>
                    <a:schemeClr val="bg1">
                      <a:lumMod val="95000"/>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a:extLst>
                    <a:ext uri="{FF2B5EF4-FFF2-40B4-BE49-F238E27FC236}">
                      <a16:creationId xmlns:a16="http://schemas.microsoft.com/office/drawing/2014/main" id="{0FC5E586-FB3A-2C47-9D2E-DFD12BA16836}"/>
                    </a:ext>
                  </a:extLst>
                </p:cNvPr>
                <p:cNvSpPr/>
                <p:nvPr/>
              </p:nvSpPr>
              <p:spPr>
                <a:xfrm>
                  <a:off x="4178036" y="646043"/>
                  <a:ext cx="914400" cy="914400"/>
                </a:xfrm>
                <a:prstGeom prst="rect">
                  <a:avLst/>
                </a:prstGeom>
                <a:noFill/>
                <a:ln w="6350">
                  <a:solidFill>
                    <a:schemeClr val="bg1">
                      <a:lumMod val="95000"/>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91">
                  <a:extLst>
                    <a:ext uri="{FF2B5EF4-FFF2-40B4-BE49-F238E27FC236}">
                      <a16:creationId xmlns:a16="http://schemas.microsoft.com/office/drawing/2014/main" id="{4121B478-0D52-0540-AAAD-53018CB40FA7}"/>
                    </a:ext>
                  </a:extLst>
                </p:cNvPr>
                <p:cNvSpPr/>
                <p:nvPr/>
              </p:nvSpPr>
              <p:spPr>
                <a:xfrm>
                  <a:off x="5092436" y="646043"/>
                  <a:ext cx="914400" cy="914400"/>
                </a:xfrm>
                <a:prstGeom prst="rect">
                  <a:avLst/>
                </a:prstGeom>
                <a:noFill/>
                <a:ln w="6350">
                  <a:solidFill>
                    <a:schemeClr val="bg1">
                      <a:lumMod val="95000"/>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9" name="Group 58">
                <a:extLst>
                  <a:ext uri="{FF2B5EF4-FFF2-40B4-BE49-F238E27FC236}">
                    <a16:creationId xmlns:a16="http://schemas.microsoft.com/office/drawing/2014/main" id="{753774F2-3B36-C54D-8042-D34E0B163E6C}"/>
                  </a:ext>
                </a:extLst>
              </p:cNvPr>
              <p:cNvGrpSpPr/>
              <p:nvPr/>
            </p:nvGrpSpPr>
            <p:grpSpPr>
              <a:xfrm>
                <a:off x="520436" y="2474843"/>
                <a:ext cx="5486400" cy="914400"/>
                <a:chOff x="520436" y="646043"/>
                <a:chExt cx="5486400" cy="914400"/>
              </a:xfrm>
            </p:grpSpPr>
            <p:sp>
              <p:nvSpPr>
                <p:cNvPr id="81" name="Rectangle 80">
                  <a:extLst>
                    <a:ext uri="{FF2B5EF4-FFF2-40B4-BE49-F238E27FC236}">
                      <a16:creationId xmlns:a16="http://schemas.microsoft.com/office/drawing/2014/main" id="{03B45679-5F70-5745-A4AE-D9B88714A300}"/>
                    </a:ext>
                  </a:extLst>
                </p:cNvPr>
                <p:cNvSpPr/>
                <p:nvPr/>
              </p:nvSpPr>
              <p:spPr>
                <a:xfrm>
                  <a:off x="520436" y="646043"/>
                  <a:ext cx="914400" cy="914400"/>
                </a:xfrm>
                <a:prstGeom prst="rect">
                  <a:avLst/>
                </a:prstGeom>
                <a:noFill/>
                <a:ln w="6350">
                  <a:solidFill>
                    <a:schemeClr val="bg1">
                      <a:lumMod val="95000"/>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61CE66BC-3C99-FA41-B79B-708124997D05}"/>
                    </a:ext>
                  </a:extLst>
                </p:cNvPr>
                <p:cNvSpPr/>
                <p:nvPr/>
              </p:nvSpPr>
              <p:spPr>
                <a:xfrm>
                  <a:off x="1434836" y="646043"/>
                  <a:ext cx="914400" cy="914400"/>
                </a:xfrm>
                <a:prstGeom prst="rect">
                  <a:avLst/>
                </a:prstGeom>
                <a:noFill/>
                <a:ln w="6350">
                  <a:solidFill>
                    <a:schemeClr val="bg1">
                      <a:lumMod val="95000"/>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id="{2920102E-C1A4-754D-AA8F-20361AF27395}"/>
                    </a:ext>
                  </a:extLst>
                </p:cNvPr>
                <p:cNvSpPr/>
                <p:nvPr/>
              </p:nvSpPr>
              <p:spPr>
                <a:xfrm>
                  <a:off x="2349236" y="646043"/>
                  <a:ext cx="914400" cy="914400"/>
                </a:xfrm>
                <a:prstGeom prst="rect">
                  <a:avLst/>
                </a:prstGeom>
                <a:noFill/>
                <a:ln w="6350">
                  <a:solidFill>
                    <a:schemeClr val="bg1">
                      <a:lumMod val="95000"/>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a:extLst>
                    <a:ext uri="{FF2B5EF4-FFF2-40B4-BE49-F238E27FC236}">
                      <a16:creationId xmlns:a16="http://schemas.microsoft.com/office/drawing/2014/main" id="{AD2B087F-20EC-EF43-8448-13EB8FA18F4F}"/>
                    </a:ext>
                  </a:extLst>
                </p:cNvPr>
                <p:cNvSpPr/>
                <p:nvPr/>
              </p:nvSpPr>
              <p:spPr>
                <a:xfrm>
                  <a:off x="3263636" y="646043"/>
                  <a:ext cx="914400" cy="914400"/>
                </a:xfrm>
                <a:prstGeom prst="rect">
                  <a:avLst/>
                </a:prstGeom>
                <a:noFill/>
                <a:ln w="6350">
                  <a:solidFill>
                    <a:schemeClr val="bg1">
                      <a:lumMod val="95000"/>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a:extLst>
                    <a:ext uri="{FF2B5EF4-FFF2-40B4-BE49-F238E27FC236}">
                      <a16:creationId xmlns:a16="http://schemas.microsoft.com/office/drawing/2014/main" id="{92D0E0EB-F012-D040-A090-13CE527B1FAF}"/>
                    </a:ext>
                  </a:extLst>
                </p:cNvPr>
                <p:cNvSpPr/>
                <p:nvPr/>
              </p:nvSpPr>
              <p:spPr>
                <a:xfrm>
                  <a:off x="4178036" y="646043"/>
                  <a:ext cx="914400" cy="914400"/>
                </a:xfrm>
                <a:prstGeom prst="rect">
                  <a:avLst/>
                </a:prstGeom>
                <a:noFill/>
                <a:ln w="6350">
                  <a:solidFill>
                    <a:schemeClr val="bg1">
                      <a:lumMod val="95000"/>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a:extLst>
                    <a:ext uri="{FF2B5EF4-FFF2-40B4-BE49-F238E27FC236}">
                      <a16:creationId xmlns:a16="http://schemas.microsoft.com/office/drawing/2014/main" id="{0CA0CF52-2FE6-214D-89B2-05BDCB124AF4}"/>
                    </a:ext>
                  </a:extLst>
                </p:cNvPr>
                <p:cNvSpPr/>
                <p:nvPr/>
              </p:nvSpPr>
              <p:spPr>
                <a:xfrm>
                  <a:off x="5092436" y="646043"/>
                  <a:ext cx="914400" cy="914400"/>
                </a:xfrm>
                <a:prstGeom prst="rect">
                  <a:avLst/>
                </a:prstGeom>
                <a:noFill/>
                <a:ln w="6350">
                  <a:solidFill>
                    <a:schemeClr val="bg1">
                      <a:lumMod val="95000"/>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0" name="Group 59">
                <a:extLst>
                  <a:ext uri="{FF2B5EF4-FFF2-40B4-BE49-F238E27FC236}">
                    <a16:creationId xmlns:a16="http://schemas.microsoft.com/office/drawing/2014/main" id="{E304F893-D26F-B649-8B2E-E7F80B055AFA}"/>
                  </a:ext>
                </a:extLst>
              </p:cNvPr>
              <p:cNvGrpSpPr/>
              <p:nvPr/>
            </p:nvGrpSpPr>
            <p:grpSpPr>
              <a:xfrm>
                <a:off x="520436" y="3389243"/>
                <a:ext cx="5486400" cy="914400"/>
                <a:chOff x="520436" y="646043"/>
                <a:chExt cx="5486400" cy="914400"/>
              </a:xfrm>
            </p:grpSpPr>
            <p:sp>
              <p:nvSpPr>
                <p:cNvPr id="75" name="Rectangle 74">
                  <a:extLst>
                    <a:ext uri="{FF2B5EF4-FFF2-40B4-BE49-F238E27FC236}">
                      <a16:creationId xmlns:a16="http://schemas.microsoft.com/office/drawing/2014/main" id="{D50AE7C2-C8FC-6D48-81C0-715F5AAF1A3F}"/>
                    </a:ext>
                  </a:extLst>
                </p:cNvPr>
                <p:cNvSpPr/>
                <p:nvPr/>
              </p:nvSpPr>
              <p:spPr>
                <a:xfrm>
                  <a:off x="520436" y="646043"/>
                  <a:ext cx="914400" cy="914400"/>
                </a:xfrm>
                <a:prstGeom prst="rect">
                  <a:avLst/>
                </a:prstGeom>
                <a:noFill/>
                <a:ln w="6350">
                  <a:solidFill>
                    <a:schemeClr val="bg1">
                      <a:lumMod val="95000"/>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B3277290-0404-FE45-9A87-8A9054596DC9}"/>
                    </a:ext>
                  </a:extLst>
                </p:cNvPr>
                <p:cNvSpPr/>
                <p:nvPr/>
              </p:nvSpPr>
              <p:spPr>
                <a:xfrm>
                  <a:off x="1434836" y="646043"/>
                  <a:ext cx="914400" cy="914400"/>
                </a:xfrm>
                <a:prstGeom prst="rect">
                  <a:avLst/>
                </a:prstGeom>
                <a:noFill/>
                <a:ln w="6350">
                  <a:solidFill>
                    <a:schemeClr val="bg1">
                      <a:lumMod val="95000"/>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EB7F71B7-77EF-C743-A82A-42D615D838F0}"/>
                    </a:ext>
                  </a:extLst>
                </p:cNvPr>
                <p:cNvSpPr/>
                <p:nvPr/>
              </p:nvSpPr>
              <p:spPr>
                <a:xfrm>
                  <a:off x="2349236" y="646043"/>
                  <a:ext cx="914400" cy="914400"/>
                </a:xfrm>
                <a:prstGeom prst="rect">
                  <a:avLst/>
                </a:prstGeom>
                <a:noFill/>
                <a:ln w="6350">
                  <a:solidFill>
                    <a:schemeClr val="bg1">
                      <a:lumMod val="95000"/>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3FFB19B5-A875-9742-ABE3-4D9F6DA00BBF}"/>
                    </a:ext>
                  </a:extLst>
                </p:cNvPr>
                <p:cNvSpPr/>
                <p:nvPr/>
              </p:nvSpPr>
              <p:spPr>
                <a:xfrm>
                  <a:off x="3263636" y="646043"/>
                  <a:ext cx="914400" cy="914400"/>
                </a:xfrm>
                <a:prstGeom prst="rect">
                  <a:avLst/>
                </a:prstGeom>
                <a:noFill/>
                <a:ln w="6350">
                  <a:solidFill>
                    <a:schemeClr val="bg1">
                      <a:lumMod val="95000"/>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6D5B07AE-55CB-6A4B-BA74-48EB0FAB1C64}"/>
                    </a:ext>
                  </a:extLst>
                </p:cNvPr>
                <p:cNvSpPr/>
                <p:nvPr/>
              </p:nvSpPr>
              <p:spPr>
                <a:xfrm>
                  <a:off x="4178036" y="646043"/>
                  <a:ext cx="914400" cy="914400"/>
                </a:xfrm>
                <a:prstGeom prst="rect">
                  <a:avLst/>
                </a:prstGeom>
                <a:noFill/>
                <a:ln w="6350">
                  <a:solidFill>
                    <a:schemeClr val="bg1">
                      <a:lumMod val="95000"/>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a:extLst>
                    <a:ext uri="{FF2B5EF4-FFF2-40B4-BE49-F238E27FC236}">
                      <a16:creationId xmlns:a16="http://schemas.microsoft.com/office/drawing/2014/main" id="{287D67C2-3E43-0943-94D3-30723FDB98A2}"/>
                    </a:ext>
                  </a:extLst>
                </p:cNvPr>
                <p:cNvSpPr/>
                <p:nvPr/>
              </p:nvSpPr>
              <p:spPr>
                <a:xfrm>
                  <a:off x="5092436" y="646043"/>
                  <a:ext cx="914400" cy="914400"/>
                </a:xfrm>
                <a:prstGeom prst="rect">
                  <a:avLst/>
                </a:prstGeom>
                <a:noFill/>
                <a:ln w="6350">
                  <a:solidFill>
                    <a:schemeClr val="bg1">
                      <a:lumMod val="95000"/>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1" name="Group 60">
                <a:extLst>
                  <a:ext uri="{FF2B5EF4-FFF2-40B4-BE49-F238E27FC236}">
                    <a16:creationId xmlns:a16="http://schemas.microsoft.com/office/drawing/2014/main" id="{57DF865B-6F81-C343-8323-AA17501A7EF1}"/>
                  </a:ext>
                </a:extLst>
              </p:cNvPr>
              <p:cNvGrpSpPr/>
              <p:nvPr/>
            </p:nvGrpSpPr>
            <p:grpSpPr>
              <a:xfrm>
                <a:off x="520436" y="4301986"/>
                <a:ext cx="5486400" cy="914400"/>
                <a:chOff x="520436" y="646043"/>
                <a:chExt cx="5486400" cy="914400"/>
              </a:xfrm>
            </p:grpSpPr>
            <p:sp>
              <p:nvSpPr>
                <p:cNvPr id="69" name="Rectangle 68">
                  <a:extLst>
                    <a:ext uri="{FF2B5EF4-FFF2-40B4-BE49-F238E27FC236}">
                      <a16:creationId xmlns:a16="http://schemas.microsoft.com/office/drawing/2014/main" id="{4257D386-983F-6B49-9408-594843D0B3DC}"/>
                    </a:ext>
                  </a:extLst>
                </p:cNvPr>
                <p:cNvSpPr/>
                <p:nvPr/>
              </p:nvSpPr>
              <p:spPr>
                <a:xfrm>
                  <a:off x="520436" y="646043"/>
                  <a:ext cx="914400" cy="914400"/>
                </a:xfrm>
                <a:prstGeom prst="rect">
                  <a:avLst/>
                </a:prstGeom>
                <a:noFill/>
                <a:ln w="6350">
                  <a:solidFill>
                    <a:schemeClr val="bg1">
                      <a:lumMod val="95000"/>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20A4C970-FB53-E647-B458-70FEA38A68E8}"/>
                    </a:ext>
                  </a:extLst>
                </p:cNvPr>
                <p:cNvSpPr/>
                <p:nvPr/>
              </p:nvSpPr>
              <p:spPr>
                <a:xfrm>
                  <a:off x="1434836" y="646043"/>
                  <a:ext cx="914400" cy="914400"/>
                </a:xfrm>
                <a:prstGeom prst="rect">
                  <a:avLst/>
                </a:prstGeom>
                <a:noFill/>
                <a:ln w="6350">
                  <a:solidFill>
                    <a:schemeClr val="bg1">
                      <a:lumMod val="95000"/>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7EF24A43-BC63-814A-85E2-29C9F9AFA1D8}"/>
                    </a:ext>
                  </a:extLst>
                </p:cNvPr>
                <p:cNvSpPr/>
                <p:nvPr/>
              </p:nvSpPr>
              <p:spPr>
                <a:xfrm>
                  <a:off x="2349236" y="646043"/>
                  <a:ext cx="914400" cy="914400"/>
                </a:xfrm>
                <a:prstGeom prst="rect">
                  <a:avLst/>
                </a:prstGeom>
                <a:noFill/>
                <a:ln w="6350">
                  <a:solidFill>
                    <a:schemeClr val="bg1">
                      <a:lumMod val="95000"/>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8E04DA58-49BC-794E-BA84-8D87B88BF79F}"/>
                    </a:ext>
                  </a:extLst>
                </p:cNvPr>
                <p:cNvSpPr/>
                <p:nvPr/>
              </p:nvSpPr>
              <p:spPr>
                <a:xfrm>
                  <a:off x="3263636" y="646043"/>
                  <a:ext cx="914400" cy="914400"/>
                </a:xfrm>
                <a:prstGeom prst="rect">
                  <a:avLst/>
                </a:prstGeom>
                <a:noFill/>
                <a:ln w="6350">
                  <a:solidFill>
                    <a:schemeClr val="bg1">
                      <a:lumMod val="95000"/>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4748A86F-F77B-3944-B0EC-5B81932FA9FB}"/>
                    </a:ext>
                  </a:extLst>
                </p:cNvPr>
                <p:cNvSpPr/>
                <p:nvPr/>
              </p:nvSpPr>
              <p:spPr>
                <a:xfrm>
                  <a:off x="4178036" y="646043"/>
                  <a:ext cx="914400" cy="914400"/>
                </a:xfrm>
                <a:prstGeom prst="rect">
                  <a:avLst/>
                </a:prstGeom>
                <a:noFill/>
                <a:ln w="6350">
                  <a:solidFill>
                    <a:schemeClr val="bg1">
                      <a:lumMod val="95000"/>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201F0437-08ED-1743-9EF9-EDB8BD8147C3}"/>
                    </a:ext>
                  </a:extLst>
                </p:cNvPr>
                <p:cNvSpPr/>
                <p:nvPr/>
              </p:nvSpPr>
              <p:spPr>
                <a:xfrm>
                  <a:off x="5092436" y="646043"/>
                  <a:ext cx="914400" cy="914400"/>
                </a:xfrm>
                <a:prstGeom prst="rect">
                  <a:avLst/>
                </a:prstGeom>
                <a:noFill/>
                <a:ln w="6350">
                  <a:solidFill>
                    <a:schemeClr val="bg1">
                      <a:lumMod val="95000"/>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2" name="Group 61">
                <a:extLst>
                  <a:ext uri="{FF2B5EF4-FFF2-40B4-BE49-F238E27FC236}">
                    <a16:creationId xmlns:a16="http://schemas.microsoft.com/office/drawing/2014/main" id="{81E8768F-4D35-A041-AD30-16A25FFA5483}"/>
                  </a:ext>
                </a:extLst>
              </p:cNvPr>
              <p:cNvGrpSpPr/>
              <p:nvPr/>
            </p:nvGrpSpPr>
            <p:grpSpPr>
              <a:xfrm>
                <a:off x="520436" y="5216386"/>
                <a:ext cx="5486400" cy="914400"/>
                <a:chOff x="520436" y="646043"/>
                <a:chExt cx="5486400" cy="914400"/>
              </a:xfrm>
            </p:grpSpPr>
            <p:sp>
              <p:nvSpPr>
                <p:cNvPr id="63" name="Rectangle 62">
                  <a:extLst>
                    <a:ext uri="{FF2B5EF4-FFF2-40B4-BE49-F238E27FC236}">
                      <a16:creationId xmlns:a16="http://schemas.microsoft.com/office/drawing/2014/main" id="{C404B615-84D1-7E41-B552-4047FF28FD3A}"/>
                    </a:ext>
                  </a:extLst>
                </p:cNvPr>
                <p:cNvSpPr/>
                <p:nvPr/>
              </p:nvSpPr>
              <p:spPr>
                <a:xfrm>
                  <a:off x="520436" y="646043"/>
                  <a:ext cx="914400" cy="914400"/>
                </a:xfrm>
                <a:prstGeom prst="rect">
                  <a:avLst/>
                </a:prstGeom>
                <a:noFill/>
                <a:ln w="6350">
                  <a:solidFill>
                    <a:schemeClr val="bg1">
                      <a:lumMod val="95000"/>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102ECB19-C644-CB43-AC0E-05DE1DB7612C}"/>
                    </a:ext>
                  </a:extLst>
                </p:cNvPr>
                <p:cNvSpPr/>
                <p:nvPr/>
              </p:nvSpPr>
              <p:spPr>
                <a:xfrm>
                  <a:off x="1434836" y="646043"/>
                  <a:ext cx="914400" cy="914400"/>
                </a:xfrm>
                <a:prstGeom prst="rect">
                  <a:avLst/>
                </a:prstGeom>
                <a:noFill/>
                <a:ln w="6350">
                  <a:solidFill>
                    <a:schemeClr val="bg1">
                      <a:lumMod val="95000"/>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4FAF9CA6-A1C3-714C-B569-3D29A3A8E355}"/>
                    </a:ext>
                  </a:extLst>
                </p:cNvPr>
                <p:cNvSpPr/>
                <p:nvPr/>
              </p:nvSpPr>
              <p:spPr>
                <a:xfrm>
                  <a:off x="2349236" y="646043"/>
                  <a:ext cx="914400" cy="914400"/>
                </a:xfrm>
                <a:prstGeom prst="rect">
                  <a:avLst/>
                </a:prstGeom>
                <a:noFill/>
                <a:ln w="6350">
                  <a:solidFill>
                    <a:schemeClr val="bg1">
                      <a:lumMod val="95000"/>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EF9055E7-0B15-654E-BE41-02FB9621BC2E}"/>
                    </a:ext>
                  </a:extLst>
                </p:cNvPr>
                <p:cNvSpPr/>
                <p:nvPr/>
              </p:nvSpPr>
              <p:spPr>
                <a:xfrm>
                  <a:off x="3263636" y="646043"/>
                  <a:ext cx="914400" cy="914400"/>
                </a:xfrm>
                <a:prstGeom prst="rect">
                  <a:avLst/>
                </a:prstGeom>
                <a:noFill/>
                <a:ln w="6350">
                  <a:solidFill>
                    <a:schemeClr val="bg1">
                      <a:lumMod val="95000"/>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48DC4CA8-A996-DB4F-B4E1-CF7180B88DC6}"/>
                    </a:ext>
                  </a:extLst>
                </p:cNvPr>
                <p:cNvSpPr/>
                <p:nvPr/>
              </p:nvSpPr>
              <p:spPr>
                <a:xfrm>
                  <a:off x="4178036" y="646043"/>
                  <a:ext cx="914400" cy="914400"/>
                </a:xfrm>
                <a:prstGeom prst="rect">
                  <a:avLst/>
                </a:prstGeom>
                <a:noFill/>
                <a:ln w="6350">
                  <a:solidFill>
                    <a:schemeClr val="bg1">
                      <a:lumMod val="95000"/>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A0688780-F4DE-F648-80DB-16F58F713E34}"/>
                    </a:ext>
                  </a:extLst>
                </p:cNvPr>
                <p:cNvSpPr/>
                <p:nvPr/>
              </p:nvSpPr>
              <p:spPr>
                <a:xfrm>
                  <a:off x="5092436" y="646043"/>
                  <a:ext cx="914400" cy="914400"/>
                </a:xfrm>
                <a:prstGeom prst="rect">
                  <a:avLst/>
                </a:prstGeom>
                <a:noFill/>
                <a:ln w="6350">
                  <a:solidFill>
                    <a:schemeClr val="bg1">
                      <a:lumMod val="95000"/>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2" name="Group 11">
              <a:extLst>
                <a:ext uri="{FF2B5EF4-FFF2-40B4-BE49-F238E27FC236}">
                  <a16:creationId xmlns:a16="http://schemas.microsoft.com/office/drawing/2014/main" id="{7A1817F4-142E-BB4B-A3A1-3F5CD85B789E}"/>
                </a:ext>
              </a:extLst>
            </p:cNvPr>
            <p:cNvGrpSpPr/>
            <p:nvPr/>
          </p:nvGrpSpPr>
          <p:grpSpPr>
            <a:xfrm>
              <a:off x="6006836" y="646043"/>
              <a:ext cx="5486400" cy="5484743"/>
              <a:chOff x="520436" y="646043"/>
              <a:chExt cx="5486400" cy="5484743"/>
            </a:xfrm>
          </p:grpSpPr>
          <p:grpSp>
            <p:nvGrpSpPr>
              <p:cNvPr id="15" name="Group 14">
                <a:extLst>
                  <a:ext uri="{FF2B5EF4-FFF2-40B4-BE49-F238E27FC236}">
                    <a16:creationId xmlns:a16="http://schemas.microsoft.com/office/drawing/2014/main" id="{42518198-EF9D-B748-9D8A-6F9A0B19AF72}"/>
                  </a:ext>
                </a:extLst>
              </p:cNvPr>
              <p:cNvGrpSpPr/>
              <p:nvPr/>
            </p:nvGrpSpPr>
            <p:grpSpPr>
              <a:xfrm>
                <a:off x="520436" y="646043"/>
                <a:ext cx="5486400" cy="914400"/>
                <a:chOff x="520436" y="646043"/>
                <a:chExt cx="5486400" cy="914400"/>
              </a:xfrm>
            </p:grpSpPr>
            <p:sp>
              <p:nvSpPr>
                <p:cNvPr id="51" name="Rectangle 50">
                  <a:extLst>
                    <a:ext uri="{FF2B5EF4-FFF2-40B4-BE49-F238E27FC236}">
                      <a16:creationId xmlns:a16="http://schemas.microsoft.com/office/drawing/2014/main" id="{48AD2D7B-50E6-8E48-9975-F4C1E57D31D5}"/>
                    </a:ext>
                  </a:extLst>
                </p:cNvPr>
                <p:cNvSpPr/>
                <p:nvPr/>
              </p:nvSpPr>
              <p:spPr>
                <a:xfrm>
                  <a:off x="520436" y="646043"/>
                  <a:ext cx="914400" cy="914400"/>
                </a:xfrm>
                <a:prstGeom prst="rect">
                  <a:avLst/>
                </a:prstGeom>
                <a:noFill/>
                <a:ln w="6350">
                  <a:solidFill>
                    <a:schemeClr val="bg1">
                      <a:lumMod val="95000"/>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D5DCDEAC-AC49-6141-B925-AEF83037C929}"/>
                    </a:ext>
                  </a:extLst>
                </p:cNvPr>
                <p:cNvSpPr/>
                <p:nvPr/>
              </p:nvSpPr>
              <p:spPr>
                <a:xfrm>
                  <a:off x="1434836" y="646043"/>
                  <a:ext cx="914400" cy="914400"/>
                </a:xfrm>
                <a:prstGeom prst="rect">
                  <a:avLst/>
                </a:prstGeom>
                <a:noFill/>
                <a:ln w="6350">
                  <a:solidFill>
                    <a:schemeClr val="bg1">
                      <a:lumMod val="95000"/>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2D332D1F-170F-4046-BF4B-9386EC9A88DC}"/>
                    </a:ext>
                  </a:extLst>
                </p:cNvPr>
                <p:cNvSpPr/>
                <p:nvPr/>
              </p:nvSpPr>
              <p:spPr>
                <a:xfrm>
                  <a:off x="2349236" y="646043"/>
                  <a:ext cx="914400" cy="914400"/>
                </a:xfrm>
                <a:prstGeom prst="rect">
                  <a:avLst/>
                </a:prstGeom>
                <a:noFill/>
                <a:ln w="6350">
                  <a:solidFill>
                    <a:schemeClr val="bg1">
                      <a:lumMod val="95000"/>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9930FF4A-6F94-2246-B2F2-50EEBAC10B5C}"/>
                    </a:ext>
                  </a:extLst>
                </p:cNvPr>
                <p:cNvSpPr/>
                <p:nvPr/>
              </p:nvSpPr>
              <p:spPr>
                <a:xfrm>
                  <a:off x="3263636" y="646043"/>
                  <a:ext cx="914400" cy="914400"/>
                </a:xfrm>
                <a:prstGeom prst="rect">
                  <a:avLst/>
                </a:prstGeom>
                <a:noFill/>
                <a:ln w="6350">
                  <a:solidFill>
                    <a:schemeClr val="bg1">
                      <a:lumMod val="95000"/>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97D58C4D-679D-E24D-AD2F-A876B1A6D276}"/>
                    </a:ext>
                  </a:extLst>
                </p:cNvPr>
                <p:cNvSpPr/>
                <p:nvPr/>
              </p:nvSpPr>
              <p:spPr>
                <a:xfrm>
                  <a:off x="4178036" y="646043"/>
                  <a:ext cx="914400" cy="914400"/>
                </a:xfrm>
                <a:prstGeom prst="rect">
                  <a:avLst/>
                </a:prstGeom>
                <a:noFill/>
                <a:ln w="6350">
                  <a:solidFill>
                    <a:schemeClr val="bg1">
                      <a:lumMod val="95000"/>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41D060DD-58AF-1640-83A7-B5138CEFC03A}"/>
                    </a:ext>
                  </a:extLst>
                </p:cNvPr>
                <p:cNvSpPr/>
                <p:nvPr/>
              </p:nvSpPr>
              <p:spPr>
                <a:xfrm>
                  <a:off x="5092436" y="646043"/>
                  <a:ext cx="914400" cy="914400"/>
                </a:xfrm>
                <a:prstGeom prst="rect">
                  <a:avLst/>
                </a:prstGeom>
                <a:noFill/>
                <a:ln w="6350">
                  <a:solidFill>
                    <a:schemeClr val="bg1">
                      <a:lumMod val="95000"/>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09D02D00-E6AA-9347-B5E3-EC839B84BBB9}"/>
                  </a:ext>
                </a:extLst>
              </p:cNvPr>
              <p:cNvGrpSpPr/>
              <p:nvPr/>
            </p:nvGrpSpPr>
            <p:grpSpPr>
              <a:xfrm>
                <a:off x="520436" y="1560443"/>
                <a:ext cx="5486400" cy="914400"/>
                <a:chOff x="520436" y="646043"/>
                <a:chExt cx="5486400" cy="914400"/>
              </a:xfrm>
            </p:grpSpPr>
            <p:sp>
              <p:nvSpPr>
                <p:cNvPr id="45" name="Rectangle 44">
                  <a:extLst>
                    <a:ext uri="{FF2B5EF4-FFF2-40B4-BE49-F238E27FC236}">
                      <a16:creationId xmlns:a16="http://schemas.microsoft.com/office/drawing/2014/main" id="{6E104529-251A-D640-810B-D4B4B0EB8963}"/>
                    </a:ext>
                  </a:extLst>
                </p:cNvPr>
                <p:cNvSpPr/>
                <p:nvPr/>
              </p:nvSpPr>
              <p:spPr>
                <a:xfrm>
                  <a:off x="520436" y="646043"/>
                  <a:ext cx="914400" cy="914400"/>
                </a:xfrm>
                <a:prstGeom prst="rect">
                  <a:avLst/>
                </a:prstGeom>
                <a:noFill/>
                <a:ln w="6350">
                  <a:solidFill>
                    <a:schemeClr val="bg1">
                      <a:lumMod val="95000"/>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312D202D-8AE8-3A43-B01D-ECF5D04838B6}"/>
                    </a:ext>
                  </a:extLst>
                </p:cNvPr>
                <p:cNvSpPr/>
                <p:nvPr/>
              </p:nvSpPr>
              <p:spPr>
                <a:xfrm>
                  <a:off x="1434836" y="646043"/>
                  <a:ext cx="914400" cy="914400"/>
                </a:xfrm>
                <a:prstGeom prst="rect">
                  <a:avLst/>
                </a:prstGeom>
                <a:noFill/>
                <a:ln w="6350">
                  <a:solidFill>
                    <a:schemeClr val="bg1">
                      <a:lumMod val="95000"/>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6D1A20E0-75AF-CF4F-9EEA-959AD2989F66}"/>
                    </a:ext>
                  </a:extLst>
                </p:cNvPr>
                <p:cNvSpPr/>
                <p:nvPr/>
              </p:nvSpPr>
              <p:spPr>
                <a:xfrm>
                  <a:off x="2349236" y="646043"/>
                  <a:ext cx="914400" cy="914400"/>
                </a:xfrm>
                <a:prstGeom prst="rect">
                  <a:avLst/>
                </a:prstGeom>
                <a:noFill/>
                <a:ln w="6350">
                  <a:solidFill>
                    <a:schemeClr val="bg1">
                      <a:lumMod val="95000"/>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E840D4DD-F046-994A-8BD6-3C709643BEBF}"/>
                    </a:ext>
                  </a:extLst>
                </p:cNvPr>
                <p:cNvSpPr/>
                <p:nvPr/>
              </p:nvSpPr>
              <p:spPr>
                <a:xfrm>
                  <a:off x="3263636" y="646043"/>
                  <a:ext cx="914400" cy="914400"/>
                </a:xfrm>
                <a:prstGeom prst="rect">
                  <a:avLst/>
                </a:prstGeom>
                <a:noFill/>
                <a:ln w="6350">
                  <a:solidFill>
                    <a:schemeClr val="bg1">
                      <a:lumMod val="95000"/>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64AA9CDF-A40F-6149-B88B-240B2825851F}"/>
                    </a:ext>
                  </a:extLst>
                </p:cNvPr>
                <p:cNvSpPr/>
                <p:nvPr/>
              </p:nvSpPr>
              <p:spPr>
                <a:xfrm>
                  <a:off x="4178036" y="646043"/>
                  <a:ext cx="914400" cy="914400"/>
                </a:xfrm>
                <a:prstGeom prst="rect">
                  <a:avLst/>
                </a:prstGeom>
                <a:noFill/>
                <a:ln w="6350">
                  <a:solidFill>
                    <a:schemeClr val="bg1">
                      <a:lumMod val="95000"/>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CB79EFE0-0D71-5F4A-9B8D-0DE813DFDC26}"/>
                    </a:ext>
                  </a:extLst>
                </p:cNvPr>
                <p:cNvSpPr/>
                <p:nvPr/>
              </p:nvSpPr>
              <p:spPr>
                <a:xfrm>
                  <a:off x="5092436" y="646043"/>
                  <a:ext cx="914400" cy="914400"/>
                </a:xfrm>
                <a:prstGeom prst="rect">
                  <a:avLst/>
                </a:prstGeom>
                <a:noFill/>
                <a:ln w="6350">
                  <a:solidFill>
                    <a:schemeClr val="bg1">
                      <a:lumMod val="95000"/>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2DF0797F-EF9E-B345-9E18-473336FBA338}"/>
                  </a:ext>
                </a:extLst>
              </p:cNvPr>
              <p:cNvGrpSpPr/>
              <p:nvPr/>
            </p:nvGrpSpPr>
            <p:grpSpPr>
              <a:xfrm>
                <a:off x="520436" y="2474843"/>
                <a:ext cx="5486400" cy="914400"/>
                <a:chOff x="520436" y="646043"/>
                <a:chExt cx="5486400" cy="914400"/>
              </a:xfrm>
            </p:grpSpPr>
            <p:sp>
              <p:nvSpPr>
                <p:cNvPr id="39" name="Rectangle 38">
                  <a:extLst>
                    <a:ext uri="{FF2B5EF4-FFF2-40B4-BE49-F238E27FC236}">
                      <a16:creationId xmlns:a16="http://schemas.microsoft.com/office/drawing/2014/main" id="{11EB009B-15D0-334D-A725-6A95887A3114}"/>
                    </a:ext>
                  </a:extLst>
                </p:cNvPr>
                <p:cNvSpPr/>
                <p:nvPr/>
              </p:nvSpPr>
              <p:spPr>
                <a:xfrm>
                  <a:off x="520436" y="646043"/>
                  <a:ext cx="914400" cy="914400"/>
                </a:xfrm>
                <a:prstGeom prst="rect">
                  <a:avLst/>
                </a:prstGeom>
                <a:noFill/>
                <a:ln w="6350">
                  <a:solidFill>
                    <a:schemeClr val="bg1">
                      <a:lumMod val="95000"/>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7583413A-C6B6-9942-9ED3-E64FF632AE0D}"/>
                    </a:ext>
                  </a:extLst>
                </p:cNvPr>
                <p:cNvSpPr/>
                <p:nvPr/>
              </p:nvSpPr>
              <p:spPr>
                <a:xfrm>
                  <a:off x="1434836" y="646043"/>
                  <a:ext cx="914400" cy="914400"/>
                </a:xfrm>
                <a:prstGeom prst="rect">
                  <a:avLst/>
                </a:prstGeom>
                <a:noFill/>
                <a:ln w="6350">
                  <a:solidFill>
                    <a:schemeClr val="bg1">
                      <a:lumMod val="95000"/>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77ED987E-5BC1-E243-A5EB-2CD2854F3119}"/>
                    </a:ext>
                  </a:extLst>
                </p:cNvPr>
                <p:cNvSpPr/>
                <p:nvPr/>
              </p:nvSpPr>
              <p:spPr>
                <a:xfrm>
                  <a:off x="2349236" y="646043"/>
                  <a:ext cx="914400" cy="914400"/>
                </a:xfrm>
                <a:prstGeom prst="rect">
                  <a:avLst/>
                </a:prstGeom>
                <a:noFill/>
                <a:ln w="6350">
                  <a:solidFill>
                    <a:schemeClr val="bg1">
                      <a:lumMod val="95000"/>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B5D25D82-D824-4649-824F-979174C24203}"/>
                    </a:ext>
                  </a:extLst>
                </p:cNvPr>
                <p:cNvSpPr/>
                <p:nvPr/>
              </p:nvSpPr>
              <p:spPr>
                <a:xfrm>
                  <a:off x="3263636" y="646043"/>
                  <a:ext cx="914400" cy="914400"/>
                </a:xfrm>
                <a:prstGeom prst="rect">
                  <a:avLst/>
                </a:prstGeom>
                <a:noFill/>
                <a:ln w="6350">
                  <a:solidFill>
                    <a:schemeClr val="bg1">
                      <a:lumMod val="95000"/>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4DBA4DFD-D351-8D42-BF4A-35560031B649}"/>
                    </a:ext>
                  </a:extLst>
                </p:cNvPr>
                <p:cNvSpPr/>
                <p:nvPr/>
              </p:nvSpPr>
              <p:spPr>
                <a:xfrm>
                  <a:off x="4178036" y="646043"/>
                  <a:ext cx="914400" cy="914400"/>
                </a:xfrm>
                <a:prstGeom prst="rect">
                  <a:avLst/>
                </a:prstGeom>
                <a:noFill/>
                <a:ln w="6350">
                  <a:solidFill>
                    <a:schemeClr val="bg1">
                      <a:lumMod val="95000"/>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45E62BFC-CCF8-0447-B238-D2F35A561EC3}"/>
                    </a:ext>
                  </a:extLst>
                </p:cNvPr>
                <p:cNvSpPr/>
                <p:nvPr/>
              </p:nvSpPr>
              <p:spPr>
                <a:xfrm>
                  <a:off x="5092436" y="646043"/>
                  <a:ext cx="914400" cy="914400"/>
                </a:xfrm>
                <a:prstGeom prst="rect">
                  <a:avLst/>
                </a:prstGeom>
                <a:noFill/>
                <a:ln w="6350">
                  <a:solidFill>
                    <a:schemeClr val="bg1">
                      <a:lumMod val="95000"/>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C9CEADE1-E30C-DA45-BF73-E00BE4C80ACD}"/>
                  </a:ext>
                </a:extLst>
              </p:cNvPr>
              <p:cNvGrpSpPr/>
              <p:nvPr/>
            </p:nvGrpSpPr>
            <p:grpSpPr>
              <a:xfrm>
                <a:off x="520436" y="3389243"/>
                <a:ext cx="5486400" cy="914400"/>
                <a:chOff x="520436" y="646043"/>
                <a:chExt cx="5486400" cy="914400"/>
              </a:xfrm>
            </p:grpSpPr>
            <p:sp>
              <p:nvSpPr>
                <p:cNvPr id="33" name="Rectangle 32">
                  <a:extLst>
                    <a:ext uri="{FF2B5EF4-FFF2-40B4-BE49-F238E27FC236}">
                      <a16:creationId xmlns:a16="http://schemas.microsoft.com/office/drawing/2014/main" id="{E9BEAC8D-5760-DA49-9E37-5A4D678C0DFB}"/>
                    </a:ext>
                  </a:extLst>
                </p:cNvPr>
                <p:cNvSpPr/>
                <p:nvPr/>
              </p:nvSpPr>
              <p:spPr>
                <a:xfrm>
                  <a:off x="520436" y="646043"/>
                  <a:ext cx="914400" cy="914400"/>
                </a:xfrm>
                <a:prstGeom prst="rect">
                  <a:avLst/>
                </a:prstGeom>
                <a:noFill/>
                <a:ln w="6350">
                  <a:solidFill>
                    <a:schemeClr val="bg1">
                      <a:lumMod val="95000"/>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F567B934-4B33-BC49-96AE-F97E3606AB98}"/>
                    </a:ext>
                  </a:extLst>
                </p:cNvPr>
                <p:cNvSpPr/>
                <p:nvPr/>
              </p:nvSpPr>
              <p:spPr>
                <a:xfrm>
                  <a:off x="1434836" y="646043"/>
                  <a:ext cx="914400" cy="914400"/>
                </a:xfrm>
                <a:prstGeom prst="rect">
                  <a:avLst/>
                </a:prstGeom>
                <a:noFill/>
                <a:ln w="6350">
                  <a:solidFill>
                    <a:schemeClr val="bg1">
                      <a:lumMod val="95000"/>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ED97BD4C-8A61-364C-927F-5FFA57912C2D}"/>
                    </a:ext>
                  </a:extLst>
                </p:cNvPr>
                <p:cNvSpPr/>
                <p:nvPr/>
              </p:nvSpPr>
              <p:spPr>
                <a:xfrm>
                  <a:off x="2349236" y="646043"/>
                  <a:ext cx="914400" cy="914400"/>
                </a:xfrm>
                <a:prstGeom prst="rect">
                  <a:avLst/>
                </a:prstGeom>
                <a:noFill/>
                <a:ln w="6350">
                  <a:solidFill>
                    <a:schemeClr val="bg1">
                      <a:lumMod val="95000"/>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A2376148-232B-514C-8D6A-3854608DDD1A}"/>
                    </a:ext>
                  </a:extLst>
                </p:cNvPr>
                <p:cNvSpPr/>
                <p:nvPr/>
              </p:nvSpPr>
              <p:spPr>
                <a:xfrm>
                  <a:off x="3263636" y="646043"/>
                  <a:ext cx="914400" cy="914400"/>
                </a:xfrm>
                <a:prstGeom prst="rect">
                  <a:avLst/>
                </a:prstGeom>
                <a:noFill/>
                <a:ln w="6350">
                  <a:solidFill>
                    <a:schemeClr val="bg1">
                      <a:lumMod val="95000"/>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678DDC04-C9E2-8340-9291-8ABA82F71F57}"/>
                    </a:ext>
                  </a:extLst>
                </p:cNvPr>
                <p:cNvSpPr/>
                <p:nvPr/>
              </p:nvSpPr>
              <p:spPr>
                <a:xfrm>
                  <a:off x="4178036" y="646043"/>
                  <a:ext cx="914400" cy="914400"/>
                </a:xfrm>
                <a:prstGeom prst="rect">
                  <a:avLst/>
                </a:prstGeom>
                <a:noFill/>
                <a:ln w="6350">
                  <a:solidFill>
                    <a:schemeClr val="bg1">
                      <a:lumMod val="95000"/>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EEE43436-6AD1-6C42-A001-10213E42FD9E}"/>
                    </a:ext>
                  </a:extLst>
                </p:cNvPr>
                <p:cNvSpPr/>
                <p:nvPr/>
              </p:nvSpPr>
              <p:spPr>
                <a:xfrm>
                  <a:off x="5092436" y="646043"/>
                  <a:ext cx="914400" cy="914400"/>
                </a:xfrm>
                <a:prstGeom prst="rect">
                  <a:avLst/>
                </a:prstGeom>
                <a:noFill/>
                <a:ln w="6350">
                  <a:solidFill>
                    <a:schemeClr val="bg1">
                      <a:lumMod val="95000"/>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a:extLst>
                  <a:ext uri="{FF2B5EF4-FFF2-40B4-BE49-F238E27FC236}">
                    <a16:creationId xmlns:a16="http://schemas.microsoft.com/office/drawing/2014/main" id="{5231BBBD-383E-7A47-A8C3-04029A59AEA3}"/>
                  </a:ext>
                </a:extLst>
              </p:cNvPr>
              <p:cNvGrpSpPr/>
              <p:nvPr/>
            </p:nvGrpSpPr>
            <p:grpSpPr>
              <a:xfrm>
                <a:off x="520436" y="4301986"/>
                <a:ext cx="5486400" cy="914400"/>
                <a:chOff x="520436" y="646043"/>
                <a:chExt cx="5486400" cy="914400"/>
              </a:xfrm>
            </p:grpSpPr>
            <p:sp>
              <p:nvSpPr>
                <p:cNvPr id="27" name="Rectangle 26">
                  <a:extLst>
                    <a:ext uri="{FF2B5EF4-FFF2-40B4-BE49-F238E27FC236}">
                      <a16:creationId xmlns:a16="http://schemas.microsoft.com/office/drawing/2014/main" id="{D1D5E2B0-1335-7648-B904-ED6D95C164B9}"/>
                    </a:ext>
                  </a:extLst>
                </p:cNvPr>
                <p:cNvSpPr/>
                <p:nvPr/>
              </p:nvSpPr>
              <p:spPr>
                <a:xfrm>
                  <a:off x="520436" y="646043"/>
                  <a:ext cx="914400" cy="914400"/>
                </a:xfrm>
                <a:prstGeom prst="rect">
                  <a:avLst/>
                </a:prstGeom>
                <a:noFill/>
                <a:ln w="6350">
                  <a:solidFill>
                    <a:schemeClr val="bg1">
                      <a:lumMod val="95000"/>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1315E4B2-50CA-254E-8BEE-D67B08EDEE64}"/>
                    </a:ext>
                  </a:extLst>
                </p:cNvPr>
                <p:cNvSpPr/>
                <p:nvPr/>
              </p:nvSpPr>
              <p:spPr>
                <a:xfrm>
                  <a:off x="1434836" y="646043"/>
                  <a:ext cx="914400" cy="914400"/>
                </a:xfrm>
                <a:prstGeom prst="rect">
                  <a:avLst/>
                </a:prstGeom>
                <a:noFill/>
                <a:ln w="6350">
                  <a:solidFill>
                    <a:schemeClr val="bg1">
                      <a:lumMod val="95000"/>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403494F7-F7A0-B94C-869B-902EC8F0880D}"/>
                    </a:ext>
                  </a:extLst>
                </p:cNvPr>
                <p:cNvSpPr/>
                <p:nvPr/>
              </p:nvSpPr>
              <p:spPr>
                <a:xfrm>
                  <a:off x="2349236" y="646043"/>
                  <a:ext cx="914400" cy="914400"/>
                </a:xfrm>
                <a:prstGeom prst="rect">
                  <a:avLst/>
                </a:prstGeom>
                <a:noFill/>
                <a:ln w="6350">
                  <a:solidFill>
                    <a:schemeClr val="bg1">
                      <a:lumMod val="95000"/>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1E74F5D1-577F-9841-B183-D29C9EB8478A}"/>
                    </a:ext>
                  </a:extLst>
                </p:cNvPr>
                <p:cNvSpPr/>
                <p:nvPr/>
              </p:nvSpPr>
              <p:spPr>
                <a:xfrm>
                  <a:off x="3263636" y="646043"/>
                  <a:ext cx="914400" cy="914400"/>
                </a:xfrm>
                <a:prstGeom prst="rect">
                  <a:avLst/>
                </a:prstGeom>
                <a:noFill/>
                <a:ln w="6350">
                  <a:solidFill>
                    <a:schemeClr val="bg1">
                      <a:lumMod val="95000"/>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4D8161F6-FC83-C647-A6C1-3EFBA323026D}"/>
                    </a:ext>
                  </a:extLst>
                </p:cNvPr>
                <p:cNvSpPr/>
                <p:nvPr/>
              </p:nvSpPr>
              <p:spPr>
                <a:xfrm>
                  <a:off x="4178036" y="646043"/>
                  <a:ext cx="914400" cy="914400"/>
                </a:xfrm>
                <a:prstGeom prst="rect">
                  <a:avLst/>
                </a:prstGeom>
                <a:noFill/>
                <a:ln w="6350">
                  <a:solidFill>
                    <a:schemeClr val="bg1">
                      <a:lumMod val="95000"/>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21DB3022-96DF-AB42-B24E-F802FDDF818E}"/>
                    </a:ext>
                  </a:extLst>
                </p:cNvPr>
                <p:cNvSpPr/>
                <p:nvPr/>
              </p:nvSpPr>
              <p:spPr>
                <a:xfrm>
                  <a:off x="5092436" y="646043"/>
                  <a:ext cx="914400" cy="914400"/>
                </a:xfrm>
                <a:prstGeom prst="rect">
                  <a:avLst/>
                </a:prstGeom>
                <a:noFill/>
                <a:ln w="6350">
                  <a:solidFill>
                    <a:schemeClr val="bg1">
                      <a:lumMod val="95000"/>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7E52589A-8DFB-534F-AAD1-713658782872}"/>
                  </a:ext>
                </a:extLst>
              </p:cNvPr>
              <p:cNvGrpSpPr/>
              <p:nvPr/>
            </p:nvGrpSpPr>
            <p:grpSpPr>
              <a:xfrm>
                <a:off x="520436" y="5216386"/>
                <a:ext cx="5486400" cy="914400"/>
                <a:chOff x="520436" y="646043"/>
                <a:chExt cx="5486400" cy="914400"/>
              </a:xfrm>
            </p:grpSpPr>
            <p:sp>
              <p:nvSpPr>
                <p:cNvPr id="21" name="Rectangle 20">
                  <a:extLst>
                    <a:ext uri="{FF2B5EF4-FFF2-40B4-BE49-F238E27FC236}">
                      <a16:creationId xmlns:a16="http://schemas.microsoft.com/office/drawing/2014/main" id="{891F0B12-46A2-C24F-A85C-77C3A4322A14}"/>
                    </a:ext>
                  </a:extLst>
                </p:cNvPr>
                <p:cNvSpPr/>
                <p:nvPr/>
              </p:nvSpPr>
              <p:spPr>
                <a:xfrm>
                  <a:off x="520436" y="646043"/>
                  <a:ext cx="914400" cy="914400"/>
                </a:xfrm>
                <a:prstGeom prst="rect">
                  <a:avLst/>
                </a:prstGeom>
                <a:noFill/>
                <a:ln w="6350">
                  <a:solidFill>
                    <a:schemeClr val="bg1">
                      <a:lumMod val="95000"/>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6BFFEB1B-64A6-8345-8EDD-2644B05D6338}"/>
                    </a:ext>
                  </a:extLst>
                </p:cNvPr>
                <p:cNvSpPr/>
                <p:nvPr/>
              </p:nvSpPr>
              <p:spPr>
                <a:xfrm>
                  <a:off x="1434836" y="646043"/>
                  <a:ext cx="914400" cy="914400"/>
                </a:xfrm>
                <a:prstGeom prst="rect">
                  <a:avLst/>
                </a:prstGeom>
                <a:noFill/>
                <a:ln w="6350">
                  <a:solidFill>
                    <a:schemeClr val="bg1">
                      <a:lumMod val="95000"/>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DA1CE097-6BE3-094D-B8D5-203B05AE0C9A}"/>
                    </a:ext>
                  </a:extLst>
                </p:cNvPr>
                <p:cNvSpPr/>
                <p:nvPr/>
              </p:nvSpPr>
              <p:spPr>
                <a:xfrm>
                  <a:off x="2349236" y="646043"/>
                  <a:ext cx="914400" cy="914400"/>
                </a:xfrm>
                <a:prstGeom prst="rect">
                  <a:avLst/>
                </a:prstGeom>
                <a:noFill/>
                <a:ln w="6350">
                  <a:solidFill>
                    <a:schemeClr val="bg1">
                      <a:lumMod val="95000"/>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5006864E-5835-6242-9865-70FA718E0B91}"/>
                    </a:ext>
                  </a:extLst>
                </p:cNvPr>
                <p:cNvSpPr/>
                <p:nvPr/>
              </p:nvSpPr>
              <p:spPr>
                <a:xfrm>
                  <a:off x="3263636" y="646043"/>
                  <a:ext cx="914400" cy="914400"/>
                </a:xfrm>
                <a:prstGeom prst="rect">
                  <a:avLst/>
                </a:prstGeom>
                <a:noFill/>
                <a:ln w="6350">
                  <a:solidFill>
                    <a:schemeClr val="bg1">
                      <a:lumMod val="95000"/>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ECB95A03-C32D-F940-98FE-77B2E3EAD84B}"/>
                    </a:ext>
                  </a:extLst>
                </p:cNvPr>
                <p:cNvSpPr/>
                <p:nvPr/>
              </p:nvSpPr>
              <p:spPr>
                <a:xfrm>
                  <a:off x="4178036" y="646043"/>
                  <a:ext cx="914400" cy="914400"/>
                </a:xfrm>
                <a:prstGeom prst="rect">
                  <a:avLst/>
                </a:prstGeom>
                <a:noFill/>
                <a:ln w="6350">
                  <a:solidFill>
                    <a:schemeClr val="bg1">
                      <a:lumMod val="95000"/>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3BEE50A-6679-624B-B203-DC033D27CF24}"/>
                    </a:ext>
                  </a:extLst>
                </p:cNvPr>
                <p:cNvSpPr/>
                <p:nvPr/>
              </p:nvSpPr>
              <p:spPr>
                <a:xfrm>
                  <a:off x="5092436" y="646043"/>
                  <a:ext cx="914400" cy="914400"/>
                </a:xfrm>
                <a:prstGeom prst="rect">
                  <a:avLst/>
                </a:prstGeom>
                <a:noFill/>
                <a:ln w="6350">
                  <a:solidFill>
                    <a:schemeClr val="bg1">
                      <a:lumMod val="95000"/>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sp>
        <p:nvSpPr>
          <p:cNvPr id="10" name="TextBox 9">
            <a:extLst>
              <a:ext uri="{FF2B5EF4-FFF2-40B4-BE49-F238E27FC236}">
                <a16:creationId xmlns:a16="http://schemas.microsoft.com/office/drawing/2014/main" id="{07984A6D-21C7-7441-9213-437DE5EF0650}"/>
              </a:ext>
            </a:extLst>
          </p:cNvPr>
          <p:cNvSpPr txBox="1"/>
          <p:nvPr userDrawn="1"/>
        </p:nvSpPr>
        <p:spPr>
          <a:xfrm rot="16200000">
            <a:off x="-1904714" y="3127248"/>
            <a:ext cx="5522442" cy="584775"/>
          </a:xfrm>
          <a:prstGeom prst="rect">
            <a:avLst/>
          </a:prstGeom>
          <a:noFill/>
        </p:spPr>
        <p:txBody>
          <a:bodyPr wrap="square" lIns="0" tIns="0" rIns="0" bIns="0" rtlCol="0">
            <a:noAutofit/>
          </a:bodyPr>
          <a:lstStyle/>
          <a:p>
            <a:pPr marL="0" lvl="0" indent="0" algn="l" defTabSz="914400" rtl="0" eaLnBrk="1" latinLnBrk="0" hangingPunct="1">
              <a:lnSpc>
                <a:spcPct val="100000"/>
              </a:lnSpc>
              <a:spcBef>
                <a:spcPts val="1000"/>
              </a:spcBef>
              <a:spcAft>
                <a:spcPts val="600"/>
              </a:spcAft>
              <a:buClr>
                <a:schemeClr val="tx1"/>
              </a:buClr>
              <a:buFont typeface="Arial" panose="020B0604020202020204" pitchFamily="34" charset="0"/>
              <a:buNone/>
            </a:pPr>
            <a:fld id="{48E693AF-2876-5443-8465-D5318015B638}" type="datetime1">
              <a:rPr lang="en-US" sz="1600" b="1" i="0" kern="1200" spc="300" smtClean="0">
                <a:solidFill>
                  <a:schemeClr val="bg1"/>
                </a:solidFill>
                <a:latin typeface="Lato Black" panose="020F0502020204030203" pitchFamily="34" charset="77"/>
                <a:ea typeface="+mn-ea"/>
                <a:cs typeface="+mn-cs"/>
              </a:rPr>
              <a:pPr marL="0" lvl="0" indent="0" algn="l" defTabSz="914400" rtl="0" eaLnBrk="1" latinLnBrk="0" hangingPunct="1">
                <a:lnSpc>
                  <a:spcPct val="100000"/>
                </a:lnSpc>
                <a:spcBef>
                  <a:spcPts val="1000"/>
                </a:spcBef>
                <a:spcAft>
                  <a:spcPts val="600"/>
                </a:spcAft>
                <a:buClr>
                  <a:schemeClr val="tx1"/>
                </a:buClr>
                <a:buFont typeface="Arial" panose="020B0604020202020204" pitchFamily="34" charset="0"/>
                <a:buNone/>
              </a:pPr>
              <a:t>11/8/24</a:t>
            </a:fld>
            <a:endParaRPr lang="en-US" sz="1600" b="1" i="0" kern="1200" spc="300">
              <a:solidFill>
                <a:schemeClr val="bg1"/>
              </a:solidFill>
              <a:latin typeface="Lato Black" panose="020F0502020204030203" pitchFamily="34" charset="77"/>
              <a:ea typeface="+mn-ea"/>
              <a:cs typeface="+mn-cs"/>
            </a:endParaRPr>
          </a:p>
        </p:txBody>
      </p:sp>
      <p:cxnSp>
        <p:nvCxnSpPr>
          <p:cNvPr id="5" name="Elbow Connector 4">
            <a:extLst>
              <a:ext uri="{FF2B5EF4-FFF2-40B4-BE49-F238E27FC236}">
                <a16:creationId xmlns:a16="http://schemas.microsoft.com/office/drawing/2014/main" id="{4CDA56DB-9DB2-124C-8A9B-08FDED281A0B}"/>
              </a:ext>
            </a:extLst>
          </p:cNvPr>
          <p:cNvCxnSpPr>
            <a:cxnSpLocks noChangeAspect="1"/>
          </p:cNvCxnSpPr>
          <p:nvPr userDrawn="1"/>
        </p:nvCxnSpPr>
        <p:spPr>
          <a:xfrm rot="5400000" flipH="1" flipV="1">
            <a:off x="609600" y="686628"/>
            <a:ext cx="228600" cy="228600"/>
          </a:xfrm>
          <a:prstGeom prst="bentConnector3">
            <a:avLst>
              <a:gd name="adj1" fmla="val 100000"/>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0" name="Elbow Connector 109">
            <a:extLst>
              <a:ext uri="{FF2B5EF4-FFF2-40B4-BE49-F238E27FC236}">
                <a16:creationId xmlns:a16="http://schemas.microsoft.com/office/drawing/2014/main" id="{CCF20028-3844-AD46-AD66-9C43B2E39C11}"/>
              </a:ext>
            </a:extLst>
          </p:cNvPr>
          <p:cNvCxnSpPr>
            <a:cxnSpLocks noChangeAspect="1"/>
          </p:cNvCxnSpPr>
          <p:nvPr userDrawn="1"/>
        </p:nvCxnSpPr>
        <p:spPr>
          <a:xfrm rot="5400000">
            <a:off x="11353800" y="5943186"/>
            <a:ext cx="228600" cy="228600"/>
          </a:xfrm>
          <a:prstGeom prst="bentConnector3">
            <a:avLst>
              <a:gd name="adj1" fmla="val 100421"/>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99" name="Picture 98">
            <a:extLst>
              <a:ext uri="{FF2B5EF4-FFF2-40B4-BE49-F238E27FC236}">
                <a16:creationId xmlns:a16="http://schemas.microsoft.com/office/drawing/2014/main" id="{CA7CBD4F-D025-5A45-8DD7-5DA03F2BD76B}"/>
              </a:ext>
            </a:extLst>
          </p:cNvPr>
          <p:cNvPicPr>
            <a:picLocks noChangeAspect="1"/>
          </p:cNvPicPr>
          <p:nvPr userDrawn="1"/>
        </p:nvPicPr>
        <p:blipFill>
          <a:blip r:embed="rId2"/>
          <a:srcRect/>
          <a:stretch/>
        </p:blipFill>
        <p:spPr>
          <a:xfrm>
            <a:off x="3352802" y="688975"/>
            <a:ext cx="1828796" cy="357808"/>
          </a:xfrm>
          <a:prstGeom prst="rect">
            <a:avLst/>
          </a:prstGeom>
        </p:spPr>
      </p:pic>
      <p:sp>
        <p:nvSpPr>
          <p:cNvPr id="100" name="Text Placeholder 12">
            <a:extLst>
              <a:ext uri="{FF2B5EF4-FFF2-40B4-BE49-F238E27FC236}">
                <a16:creationId xmlns:a16="http://schemas.microsoft.com/office/drawing/2014/main" id="{17698328-3789-6240-83E0-557E30B3B225}"/>
              </a:ext>
            </a:extLst>
          </p:cNvPr>
          <p:cNvSpPr>
            <a:spLocks noGrp="1"/>
          </p:cNvSpPr>
          <p:nvPr>
            <p:ph type="body" sz="quarter" idx="10" hasCustomPrompt="1"/>
          </p:nvPr>
        </p:nvSpPr>
        <p:spPr>
          <a:xfrm>
            <a:off x="3355848" y="1958701"/>
            <a:ext cx="8229600" cy="2942400"/>
          </a:xfrm>
          <a:prstGeom prst="rect">
            <a:avLst/>
          </a:prstGeom>
        </p:spPr>
        <p:txBody>
          <a:bodyPr wrap="square" lIns="0" tIns="0" rIns="0" bIns="0" anchor="ctr">
            <a:noAutofit/>
          </a:bodyPr>
          <a:lstStyle>
            <a:lvl1pPr marL="0" indent="0" algn="l" defTabSz="914400" rtl="0" eaLnBrk="1" latinLnBrk="0" hangingPunct="1">
              <a:buNone/>
              <a:defRPr lang="en-US" sz="7000" b="1" i="0" kern="1200" dirty="0">
                <a:solidFill>
                  <a:schemeClr val="bg1"/>
                </a:solidFill>
                <a:latin typeface="Lato" panose="020F0502020204030203" pitchFamily="34" charset="77"/>
                <a:ea typeface="+mn-ea"/>
                <a:cs typeface="+mn-cs"/>
              </a:defRPr>
            </a:lvl1pPr>
          </a:lstStyle>
          <a:p>
            <a:pPr lvl="0"/>
            <a:r>
              <a:rPr lang="en-US"/>
              <a:t>Enter a succinct presentation title</a:t>
            </a:r>
          </a:p>
        </p:txBody>
      </p:sp>
      <p:sp>
        <p:nvSpPr>
          <p:cNvPr id="101" name="Text Placeholder 12">
            <a:extLst>
              <a:ext uri="{FF2B5EF4-FFF2-40B4-BE49-F238E27FC236}">
                <a16:creationId xmlns:a16="http://schemas.microsoft.com/office/drawing/2014/main" id="{3A9FD383-5CD3-B946-9F79-BE79A2FF0CC8}"/>
              </a:ext>
            </a:extLst>
          </p:cNvPr>
          <p:cNvSpPr>
            <a:spLocks noGrp="1"/>
          </p:cNvSpPr>
          <p:nvPr>
            <p:ph type="body" sz="quarter" idx="11" hasCustomPrompt="1"/>
          </p:nvPr>
        </p:nvSpPr>
        <p:spPr>
          <a:xfrm>
            <a:off x="3352800" y="5332617"/>
            <a:ext cx="8229600" cy="914400"/>
          </a:xfrm>
          <a:prstGeom prst="rect">
            <a:avLst/>
          </a:prstGeom>
        </p:spPr>
        <p:txBody>
          <a:bodyPr lIns="0" tIns="0" rIns="0" bIns="0" anchor="b">
            <a:normAutofit/>
          </a:bodyPr>
          <a:lstStyle>
            <a:lvl1pPr marL="0" indent="0" algn="l" defTabSz="914400" rtl="0" eaLnBrk="1" latinLnBrk="0" hangingPunct="1">
              <a:buNone/>
              <a:defRPr lang="en-US" sz="2800" b="0" i="0" kern="1200" dirty="0">
                <a:solidFill>
                  <a:schemeClr val="bg1"/>
                </a:solidFill>
                <a:latin typeface="Lato Light" panose="020F0302020204030203" pitchFamily="34" charset="77"/>
                <a:ea typeface="+mn-ea"/>
                <a:cs typeface="+mn-cs"/>
              </a:defRPr>
            </a:lvl1pPr>
          </a:lstStyle>
          <a:p>
            <a:pPr lvl="0"/>
            <a:r>
              <a:rPr lang="en-US"/>
              <a:t>Enter presentation subtitle</a:t>
            </a:r>
          </a:p>
        </p:txBody>
      </p:sp>
    </p:spTree>
    <p:extLst>
      <p:ext uri="{BB962C8B-B14F-4D97-AF65-F5344CB8AC3E}">
        <p14:creationId xmlns:p14="http://schemas.microsoft.com/office/powerpoint/2010/main" val="3443908364"/>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Subtitle - 1 Column Content">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6C407542-5711-2048-B975-7AFCFD833D77}"/>
              </a:ext>
            </a:extLst>
          </p:cNvPr>
          <p:cNvSpPr>
            <a:spLocks noGrp="1"/>
          </p:cNvSpPr>
          <p:nvPr>
            <p:ph type="body" sz="quarter" idx="11"/>
          </p:nvPr>
        </p:nvSpPr>
        <p:spPr>
          <a:xfrm>
            <a:off x="1524000" y="2057400"/>
            <a:ext cx="10058400" cy="3200400"/>
          </a:xfrm>
          <a:prstGeom prst="rect">
            <a:avLst/>
          </a:prstGeom>
        </p:spPr>
        <p:txBody>
          <a:bodyPr vert="horz" lIns="0" tIns="0" rIns="0" bIns="0" rtlCol="0">
            <a:noAutofit/>
          </a:bodyPr>
          <a:lstStyle>
            <a:lvl1pPr marL="0" indent="0">
              <a:lnSpc>
                <a:spcPct val="110000"/>
              </a:lnSpc>
              <a:spcBef>
                <a:spcPts val="0"/>
              </a:spcBef>
              <a:spcAft>
                <a:spcPts val="600"/>
              </a:spcAft>
              <a:buNone/>
              <a:defRPr lang="en-US" sz="1200" dirty="0">
                <a:latin typeface="Lato" panose="020F0502020204030203" pitchFamily="34" charset="77"/>
              </a:defRPr>
            </a:lvl1pPr>
            <a:lvl2pPr marL="457200" indent="0">
              <a:buNone/>
              <a:defRPr sz="1400" b="0" i="0">
                <a:latin typeface="TT Commons Light" panose="02000506020000020004" pitchFamily="2" charset="77"/>
              </a:defRPr>
            </a:lvl2pPr>
            <a:lvl3pPr marL="914400" indent="0">
              <a:buNone/>
              <a:defRPr sz="1400" b="0" i="0">
                <a:latin typeface="TT Commons Light" panose="02000506020000020004" pitchFamily="2" charset="77"/>
              </a:defRPr>
            </a:lvl3pPr>
            <a:lvl4pPr marL="1371600" indent="0">
              <a:buNone/>
              <a:defRPr sz="1400" b="0" i="0">
                <a:latin typeface="TT Commons Light" panose="02000506020000020004" pitchFamily="2" charset="77"/>
              </a:defRPr>
            </a:lvl4pPr>
            <a:lvl5pPr marL="1828800" indent="0">
              <a:buNone/>
              <a:defRPr sz="1400" b="0" i="0">
                <a:latin typeface="TT Commons Light" panose="02000506020000020004" pitchFamily="2" charset="77"/>
              </a:defRPr>
            </a:lvl5pPr>
          </a:lstStyle>
          <a:p>
            <a:pPr marR="0" lvl="0" fontAlgn="auto">
              <a:lnSpc>
                <a:spcPct val="120000"/>
              </a:lnSpc>
              <a:spcBef>
                <a:spcPts val="0"/>
              </a:spcBef>
              <a:spcAft>
                <a:spcPts val="1200"/>
              </a:spcAft>
              <a:buSzTx/>
              <a:tabLst/>
            </a:pPr>
            <a:r>
              <a:rPr lang="en-US"/>
              <a:t>Click to edit Master text styles</a:t>
            </a:r>
          </a:p>
        </p:txBody>
      </p:sp>
      <p:sp>
        <p:nvSpPr>
          <p:cNvPr id="3" name="Text Placeholder 2">
            <a:extLst>
              <a:ext uri="{FF2B5EF4-FFF2-40B4-BE49-F238E27FC236}">
                <a16:creationId xmlns:a16="http://schemas.microsoft.com/office/drawing/2014/main" id="{AEA1D15A-47D5-4942-9419-BFDB6AF9DC27}"/>
              </a:ext>
            </a:extLst>
          </p:cNvPr>
          <p:cNvSpPr>
            <a:spLocks noGrp="1"/>
          </p:cNvSpPr>
          <p:nvPr>
            <p:ph type="body" sz="quarter" idx="12" hasCustomPrompt="1"/>
          </p:nvPr>
        </p:nvSpPr>
        <p:spPr>
          <a:xfrm>
            <a:off x="1527048" y="596826"/>
            <a:ext cx="10058400" cy="457200"/>
          </a:xfrm>
          <a:prstGeom prst="rect">
            <a:avLst/>
          </a:prstGeom>
        </p:spPr>
        <p:txBody>
          <a:bodyPr lIns="0" tIns="0" rIns="0" bIns="0">
            <a:noAutofit/>
          </a:bodyPr>
          <a:lstStyle>
            <a:lvl1pPr marL="0" indent="0">
              <a:spcBef>
                <a:spcPts val="0"/>
              </a:spcBef>
              <a:spcAft>
                <a:spcPts val="0"/>
              </a:spcAft>
              <a:buNone/>
              <a:defRPr lang="en-US" sz="3000" b="1" i="0" kern="1200" dirty="0">
                <a:solidFill>
                  <a:schemeClr val="tx1"/>
                </a:solidFill>
                <a:latin typeface="Lato" panose="020F0502020204030203" pitchFamily="34" charset="77"/>
                <a:ea typeface="+mn-ea"/>
                <a:cs typeface="+mn-cs"/>
              </a:defRPr>
            </a:lvl1pPr>
          </a:lstStyle>
          <a:p>
            <a:pPr marL="0" lvl="0" indent="0" algn="l" defTabSz="914400" rtl="0" eaLnBrk="1" latinLnBrk="0" hangingPunct="1">
              <a:lnSpc>
                <a:spcPct val="100000"/>
              </a:lnSpc>
              <a:spcBef>
                <a:spcPts val="1000"/>
              </a:spcBef>
              <a:spcAft>
                <a:spcPts val="600"/>
              </a:spcAft>
              <a:buClr>
                <a:schemeClr val="tx1"/>
              </a:buClr>
              <a:buFont typeface="Arial" panose="020B0604020202020204" pitchFamily="34" charset="0"/>
              <a:buNone/>
            </a:pPr>
            <a:r>
              <a:rPr lang="en-US"/>
              <a:t>Add Slide Headline</a:t>
            </a:r>
          </a:p>
        </p:txBody>
      </p:sp>
      <p:sp>
        <p:nvSpPr>
          <p:cNvPr id="9" name="Text Placeholder 2">
            <a:extLst>
              <a:ext uri="{FF2B5EF4-FFF2-40B4-BE49-F238E27FC236}">
                <a16:creationId xmlns:a16="http://schemas.microsoft.com/office/drawing/2014/main" id="{DF99CCC2-3617-7748-953E-95EC1E6EBD7D}"/>
              </a:ext>
            </a:extLst>
          </p:cNvPr>
          <p:cNvSpPr>
            <a:spLocks noGrp="1"/>
          </p:cNvSpPr>
          <p:nvPr>
            <p:ph type="body" sz="quarter" idx="13" hasCustomPrompt="1"/>
          </p:nvPr>
        </p:nvSpPr>
        <p:spPr>
          <a:xfrm>
            <a:off x="1524110" y="1143000"/>
            <a:ext cx="10058400" cy="457200"/>
          </a:xfrm>
          <a:prstGeom prst="rect">
            <a:avLst/>
          </a:prstGeom>
        </p:spPr>
        <p:txBody>
          <a:bodyPr lIns="0" tIns="0" rIns="0" bIns="0">
            <a:noAutofit/>
          </a:bodyPr>
          <a:lstStyle>
            <a:lvl1pPr marL="0" indent="0">
              <a:spcBef>
                <a:spcPts val="0"/>
              </a:spcBef>
              <a:spcAft>
                <a:spcPts val="0"/>
              </a:spcAft>
              <a:buNone/>
              <a:defRPr lang="en-US" sz="1800" b="0" i="0" kern="1200" dirty="0">
                <a:solidFill>
                  <a:schemeClr val="tx1"/>
                </a:solidFill>
                <a:latin typeface="Lato Light" panose="020F0302020204030203" pitchFamily="34" charset="77"/>
                <a:ea typeface="+mn-ea"/>
                <a:cs typeface="+mn-cs"/>
              </a:defRPr>
            </a:lvl1pPr>
          </a:lstStyle>
          <a:p>
            <a:pPr marL="0" lvl="0" indent="0" algn="l" defTabSz="914400" rtl="0" eaLnBrk="1" latinLnBrk="0" hangingPunct="1">
              <a:lnSpc>
                <a:spcPct val="100000"/>
              </a:lnSpc>
              <a:spcBef>
                <a:spcPts val="1000"/>
              </a:spcBef>
              <a:spcAft>
                <a:spcPts val="600"/>
              </a:spcAft>
              <a:buClr>
                <a:schemeClr val="tx1"/>
              </a:buClr>
              <a:buFont typeface="Arial" panose="020B0604020202020204" pitchFamily="34" charset="0"/>
              <a:buNone/>
            </a:pPr>
            <a:r>
              <a:rPr lang="en-US"/>
              <a:t>Add slide </a:t>
            </a:r>
            <a:r>
              <a:rPr lang="en-US" err="1"/>
              <a:t>subheadline</a:t>
            </a:r>
            <a:r>
              <a:rPr lang="en-US"/>
              <a:t> or insert space to remove.</a:t>
            </a:r>
          </a:p>
        </p:txBody>
      </p:sp>
      <p:sp>
        <p:nvSpPr>
          <p:cNvPr id="14" name="TextBox 13">
            <a:extLst>
              <a:ext uri="{FF2B5EF4-FFF2-40B4-BE49-F238E27FC236}">
                <a16:creationId xmlns:a16="http://schemas.microsoft.com/office/drawing/2014/main" id="{09056B2F-B1C0-A941-B928-54860489A0EF}"/>
              </a:ext>
            </a:extLst>
          </p:cNvPr>
          <p:cNvSpPr txBox="1"/>
          <p:nvPr userDrawn="1"/>
        </p:nvSpPr>
        <p:spPr>
          <a:xfrm>
            <a:off x="11315249" y="6271143"/>
            <a:ext cx="274320" cy="559470"/>
          </a:xfrm>
          <a:prstGeom prst="rect">
            <a:avLst/>
          </a:prstGeom>
          <a:noFill/>
        </p:spPr>
        <p:txBody>
          <a:bodyPr wrap="square" lIns="0" tIns="0" rIns="0" bIns="0" rtlCol="0">
            <a:noAutofit/>
          </a:bodyPr>
          <a:lstStyle/>
          <a:p>
            <a:pPr marL="0" algn="r" defTabSz="914400" rtl="0" eaLnBrk="1" latinLnBrk="0" hangingPunct="1"/>
            <a:fld id="{E3DAFE5B-C375-034C-8EA7-7A3A75553CF1}" type="slidenum">
              <a:rPr lang="en-US" sz="900" b="0" i="0" kern="1200" smtClean="0">
                <a:solidFill>
                  <a:schemeClr val="tx1"/>
                </a:solidFill>
                <a:latin typeface="Lato" panose="020F0502020204030203" pitchFamily="34" charset="77"/>
                <a:ea typeface="+mn-ea"/>
                <a:cs typeface="+mn-cs"/>
              </a:rPr>
              <a:pPr marL="0" algn="r" defTabSz="914400" rtl="0" eaLnBrk="1" latinLnBrk="0" hangingPunct="1"/>
              <a:t>‹#›</a:t>
            </a:fld>
            <a:endParaRPr lang="en-US" sz="900" b="0" i="0" kern="1200">
              <a:solidFill>
                <a:schemeClr val="tx1"/>
              </a:solidFill>
              <a:latin typeface="Lato" panose="020F0502020204030203" pitchFamily="34" charset="77"/>
              <a:ea typeface="+mn-ea"/>
              <a:cs typeface="+mn-cs"/>
            </a:endParaRPr>
          </a:p>
        </p:txBody>
      </p:sp>
      <p:sp>
        <p:nvSpPr>
          <p:cNvPr id="21" name="TextBox 20">
            <a:extLst>
              <a:ext uri="{FF2B5EF4-FFF2-40B4-BE49-F238E27FC236}">
                <a16:creationId xmlns:a16="http://schemas.microsoft.com/office/drawing/2014/main" id="{9BE3FFD4-FC12-DA46-89A5-D55100A1869D}"/>
              </a:ext>
            </a:extLst>
          </p:cNvPr>
          <p:cNvSpPr txBox="1"/>
          <p:nvPr userDrawn="1"/>
        </p:nvSpPr>
        <p:spPr>
          <a:xfrm>
            <a:off x="1524000" y="6271143"/>
            <a:ext cx="4579169" cy="221926"/>
          </a:xfrm>
          <a:prstGeom prst="rect">
            <a:avLst/>
          </a:prstGeom>
          <a:noFill/>
        </p:spPr>
        <p:txBody>
          <a:bodyPr wrap="square" lIns="0" tIns="0" rIns="0" bIns="0" rtlCol="0" anchor="t">
            <a:noAutofit/>
          </a:bodyPr>
          <a:lstStyle/>
          <a:p>
            <a:pPr marL="0" algn="l" defTabSz="914400" rtl="0" eaLnBrk="1" latinLnBrk="0" hangingPunct="1"/>
            <a:r>
              <a:rPr lang="en-US" sz="900" b="0" i="0" kern="1200">
                <a:solidFill>
                  <a:schemeClr val="tx1"/>
                </a:solidFill>
                <a:latin typeface="Lato" panose="020F0502020204030203" pitchFamily="34" charset="77"/>
                <a:ea typeface="+mn-ea"/>
                <a:cs typeface="+mn-cs"/>
              </a:rPr>
              <a:t>Proprietary and Confidential – Not for Redistribution </a:t>
            </a:r>
          </a:p>
        </p:txBody>
      </p:sp>
      <p:cxnSp>
        <p:nvCxnSpPr>
          <p:cNvPr id="16" name="Elbow Connector 15">
            <a:extLst>
              <a:ext uri="{FF2B5EF4-FFF2-40B4-BE49-F238E27FC236}">
                <a16:creationId xmlns:a16="http://schemas.microsoft.com/office/drawing/2014/main" id="{1396C280-3699-3043-A3C1-B2C03F46DD0E}"/>
              </a:ext>
            </a:extLst>
          </p:cNvPr>
          <p:cNvCxnSpPr>
            <a:cxnSpLocks noChangeAspect="1"/>
          </p:cNvCxnSpPr>
          <p:nvPr userDrawn="1"/>
        </p:nvCxnSpPr>
        <p:spPr>
          <a:xfrm rot="5400000" flipH="1" flipV="1">
            <a:off x="609600" y="686628"/>
            <a:ext cx="228600" cy="228600"/>
          </a:xfrm>
          <a:prstGeom prst="bentConnector3">
            <a:avLst>
              <a:gd name="adj1" fmla="val 10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Vertical Text Placeholder 4">
            <a:extLst>
              <a:ext uri="{FF2B5EF4-FFF2-40B4-BE49-F238E27FC236}">
                <a16:creationId xmlns:a16="http://schemas.microsoft.com/office/drawing/2014/main" id="{FB529E57-E7BD-9441-B69A-6F27E3EB2CF7}"/>
              </a:ext>
            </a:extLst>
          </p:cNvPr>
          <p:cNvSpPr>
            <a:spLocks noGrp="1"/>
          </p:cNvSpPr>
          <p:nvPr>
            <p:ph type="body" orient="vert" sz="quarter" idx="10" hasCustomPrompt="1"/>
          </p:nvPr>
        </p:nvSpPr>
        <p:spPr>
          <a:xfrm rot="10800000">
            <a:off x="609597" y="2057400"/>
            <a:ext cx="228599" cy="3657600"/>
          </a:xfrm>
          <a:prstGeom prst="rect">
            <a:avLst/>
          </a:prstGeom>
        </p:spPr>
        <p:txBody>
          <a:bodyPr vert="eaVert" lIns="0" tIns="0" rIns="0" bIns="0" anchor="ctr" anchorCtr="0">
            <a:noAutofit/>
          </a:bodyPr>
          <a:lstStyle>
            <a:lvl1pPr marL="0" indent="0" algn="l" defTabSz="914400" rtl="0" eaLnBrk="1" latinLnBrk="0" hangingPunct="1">
              <a:spcBef>
                <a:spcPts val="0"/>
              </a:spcBef>
              <a:spcAft>
                <a:spcPts val="0"/>
              </a:spcAft>
              <a:buNone/>
              <a:defRPr lang="en-US" sz="2000" b="1" i="0" kern="1200" dirty="0">
                <a:solidFill>
                  <a:schemeClr val="tx1"/>
                </a:solidFill>
                <a:latin typeface="Lato" panose="020F0502020204030203" pitchFamily="34" charset="77"/>
                <a:ea typeface="+mn-ea"/>
                <a:cs typeface="+mn-cs"/>
              </a:defRPr>
            </a:lvl1pPr>
          </a:lstStyle>
          <a:p>
            <a:pPr lvl="0"/>
            <a:r>
              <a:rPr lang="en-US"/>
              <a:t>Add Section Title</a:t>
            </a:r>
          </a:p>
        </p:txBody>
      </p:sp>
      <p:pic>
        <p:nvPicPr>
          <p:cNvPr id="11" name="Picture 10">
            <a:extLst>
              <a:ext uri="{FF2B5EF4-FFF2-40B4-BE49-F238E27FC236}">
                <a16:creationId xmlns:a16="http://schemas.microsoft.com/office/drawing/2014/main" id="{325FAA87-34F1-2F4D-B00A-11B28D001A27}"/>
              </a:ext>
            </a:extLst>
          </p:cNvPr>
          <p:cNvPicPr>
            <a:picLocks noChangeAspect="1"/>
          </p:cNvPicPr>
          <p:nvPr userDrawn="1"/>
        </p:nvPicPr>
        <p:blipFill>
          <a:blip r:embed="rId2"/>
          <a:srcRect/>
          <a:stretch/>
        </p:blipFill>
        <p:spPr>
          <a:xfrm>
            <a:off x="609702" y="6230075"/>
            <a:ext cx="274320" cy="274320"/>
          </a:xfrm>
          <a:prstGeom prst="rect">
            <a:avLst/>
          </a:prstGeom>
        </p:spPr>
      </p:pic>
      <p:sp>
        <p:nvSpPr>
          <p:cNvPr id="10" name="Text Placeholder 9">
            <a:extLst>
              <a:ext uri="{FF2B5EF4-FFF2-40B4-BE49-F238E27FC236}">
                <a16:creationId xmlns:a16="http://schemas.microsoft.com/office/drawing/2014/main" id="{75CCA1B3-1394-DA91-06F0-567629AC77A1}"/>
              </a:ext>
            </a:extLst>
          </p:cNvPr>
          <p:cNvSpPr>
            <a:spLocks noGrp="1"/>
          </p:cNvSpPr>
          <p:nvPr>
            <p:ph type="body" sz="quarter" idx="15" hasCustomPrompt="1"/>
          </p:nvPr>
        </p:nvSpPr>
        <p:spPr>
          <a:xfrm>
            <a:off x="1524000" y="5714999"/>
            <a:ext cx="10058400" cy="457201"/>
          </a:xfrm>
        </p:spPr>
        <p:txBody>
          <a:bodyPr anchor="b"/>
          <a:lstStyle>
            <a:lvl1pPr>
              <a:lnSpc>
                <a:spcPct val="90000"/>
              </a:lnSpc>
              <a:spcBef>
                <a:spcPts val="0"/>
              </a:spcBef>
              <a:spcAft>
                <a:spcPts val="200"/>
              </a:spcAft>
              <a:defRPr sz="800"/>
            </a:lvl1pPr>
          </a:lstStyle>
          <a:p>
            <a:pPr lvl="0"/>
            <a:r>
              <a:rPr lang="en-US"/>
              <a:t>Click to edit footnote or insert space to remove</a:t>
            </a:r>
          </a:p>
        </p:txBody>
      </p:sp>
    </p:spTree>
    <p:extLst>
      <p:ext uri="{BB962C8B-B14F-4D97-AF65-F5344CB8AC3E}">
        <p14:creationId xmlns:p14="http://schemas.microsoft.com/office/powerpoint/2010/main" val="513512938"/>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al Transition Page">
    <p:bg>
      <p:bgPr>
        <a:gradFill>
          <a:gsLst>
            <a:gs pos="0">
              <a:srgbClr val="00CAD7"/>
            </a:gs>
            <a:gs pos="50000">
              <a:srgbClr val="00A5BD"/>
            </a:gs>
            <a:gs pos="100000">
              <a:srgbClr val="0285B4"/>
            </a:gs>
          </a:gsLst>
          <a:lin ang="0" scaled="0"/>
        </a:gra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062D5E9F-CB91-0147-BB77-3B2F8C6A4C58}"/>
              </a:ext>
            </a:extLst>
          </p:cNvPr>
          <p:cNvGrpSpPr/>
          <p:nvPr userDrawn="1"/>
        </p:nvGrpSpPr>
        <p:grpSpPr>
          <a:xfrm>
            <a:off x="609600" y="686629"/>
            <a:ext cx="10972800" cy="5484743"/>
            <a:chOff x="520436" y="646043"/>
            <a:chExt cx="10972800" cy="5484743"/>
          </a:xfrm>
        </p:grpSpPr>
        <p:grpSp>
          <p:nvGrpSpPr>
            <p:cNvPr id="8" name="Group 7">
              <a:extLst>
                <a:ext uri="{FF2B5EF4-FFF2-40B4-BE49-F238E27FC236}">
                  <a16:creationId xmlns:a16="http://schemas.microsoft.com/office/drawing/2014/main" id="{1E970A67-C585-4448-8389-F02F3053F4BB}"/>
                </a:ext>
              </a:extLst>
            </p:cNvPr>
            <p:cNvGrpSpPr/>
            <p:nvPr/>
          </p:nvGrpSpPr>
          <p:grpSpPr>
            <a:xfrm>
              <a:off x="520436" y="646043"/>
              <a:ext cx="5486400" cy="5484743"/>
              <a:chOff x="520436" y="646043"/>
              <a:chExt cx="5486400" cy="5484743"/>
            </a:xfrm>
          </p:grpSpPr>
          <p:grpSp>
            <p:nvGrpSpPr>
              <p:cNvPr id="57" name="Group 56">
                <a:extLst>
                  <a:ext uri="{FF2B5EF4-FFF2-40B4-BE49-F238E27FC236}">
                    <a16:creationId xmlns:a16="http://schemas.microsoft.com/office/drawing/2014/main" id="{7E5C6DA8-15F9-A34A-BA62-3E8AEE31E3B3}"/>
                  </a:ext>
                </a:extLst>
              </p:cNvPr>
              <p:cNvGrpSpPr/>
              <p:nvPr/>
            </p:nvGrpSpPr>
            <p:grpSpPr>
              <a:xfrm>
                <a:off x="520436" y="646043"/>
                <a:ext cx="5486400" cy="914400"/>
                <a:chOff x="520436" y="646043"/>
                <a:chExt cx="5486400" cy="914400"/>
              </a:xfrm>
            </p:grpSpPr>
            <p:sp>
              <p:nvSpPr>
                <p:cNvPr id="93" name="Rectangle 92">
                  <a:extLst>
                    <a:ext uri="{FF2B5EF4-FFF2-40B4-BE49-F238E27FC236}">
                      <a16:creationId xmlns:a16="http://schemas.microsoft.com/office/drawing/2014/main" id="{A2554710-B2EF-B840-95EE-F1241C9B18DA}"/>
                    </a:ext>
                  </a:extLst>
                </p:cNvPr>
                <p:cNvSpPr/>
                <p:nvPr/>
              </p:nvSpPr>
              <p:spPr>
                <a:xfrm>
                  <a:off x="520436" y="646043"/>
                  <a:ext cx="914400" cy="914400"/>
                </a:xfrm>
                <a:prstGeom prst="rect">
                  <a:avLst/>
                </a:prstGeom>
                <a:noFill/>
                <a:ln w="6350">
                  <a:solidFill>
                    <a:schemeClr val="tx1">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a:extLst>
                    <a:ext uri="{FF2B5EF4-FFF2-40B4-BE49-F238E27FC236}">
                      <a16:creationId xmlns:a16="http://schemas.microsoft.com/office/drawing/2014/main" id="{76907198-7E42-8A46-82DC-5AA03D4AA2D8}"/>
                    </a:ext>
                  </a:extLst>
                </p:cNvPr>
                <p:cNvSpPr/>
                <p:nvPr/>
              </p:nvSpPr>
              <p:spPr>
                <a:xfrm>
                  <a:off x="1434836" y="646043"/>
                  <a:ext cx="914400" cy="914400"/>
                </a:xfrm>
                <a:prstGeom prst="rect">
                  <a:avLst/>
                </a:prstGeom>
                <a:noFill/>
                <a:ln w="6350">
                  <a:solidFill>
                    <a:schemeClr val="tx1">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a:extLst>
                    <a:ext uri="{FF2B5EF4-FFF2-40B4-BE49-F238E27FC236}">
                      <a16:creationId xmlns:a16="http://schemas.microsoft.com/office/drawing/2014/main" id="{FAF8A95F-06DE-F042-98A0-5A15E85EDC8E}"/>
                    </a:ext>
                  </a:extLst>
                </p:cNvPr>
                <p:cNvSpPr/>
                <p:nvPr/>
              </p:nvSpPr>
              <p:spPr>
                <a:xfrm>
                  <a:off x="2349236" y="646043"/>
                  <a:ext cx="914400" cy="914400"/>
                </a:xfrm>
                <a:prstGeom prst="rect">
                  <a:avLst/>
                </a:prstGeom>
                <a:noFill/>
                <a:ln w="6350">
                  <a:solidFill>
                    <a:schemeClr val="tx1">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95">
                  <a:extLst>
                    <a:ext uri="{FF2B5EF4-FFF2-40B4-BE49-F238E27FC236}">
                      <a16:creationId xmlns:a16="http://schemas.microsoft.com/office/drawing/2014/main" id="{8E8A781E-4087-0249-B85E-68921146348D}"/>
                    </a:ext>
                  </a:extLst>
                </p:cNvPr>
                <p:cNvSpPr/>
                <p:nvPr/>
              </p:nvSpPr>
              <p:spPr>
                <a:xfrm>
                  <a:off x="3263636" y="646043"/>
                  <a:ext cx="914400" cy="914400"/>
                </a:xfrm>
                <a:prstGeom prst="rect">
                  <a:avLst/>
                </a:prstGeom>
                <a:noFill/>
                <a:ln w="6350">
                  <a:solidFill>
                    <a:schemeClr val="tx1">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a:extLst>
                    <a:ext uri="{FF2B5EF4-FFF2-40B4-BE49-F238E27FC236}">
                      <a16:creationId xmlns:a16="http://schemas.microsoft.com/office/drawing/2014/main" id="{74651DA6-0453-EC47-BC54-965BB0F5EBDC}"/>
                    </a:ext>
                  </a:extLst>
                </p:cNvPr>
                <p:cNvSpPr/>
                <p:nvPr/>
              </p:nvSpPr>
              <p:spPr>
                <a:xfrm>
                  <a:off x="4178036" y="646043"/>
                  <a:ext cx="914400" cy="914400"/>
                </a:xfrm>
                <a:prstGeom prst="rect">
                  <a:avLst/>
                </a:prstGeom>
                <a:noFill/>
                <a:ln w="6350">
                  <a:solidFill>
                    <a:schemeClr val="tx1">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a:extLst>
                    <a:ext uri="{FF2B5EF4-FFF2-40B4-BE49-F238E27FC236}">
                      <a16:creationId xmlns:a16="http://schemas.microsoft.com/office/drawing/2014/main" id="{FE9F6298-E30E-D74D-8EB1-81F0DD85A8EB}"/>
                    </a:ext>
                  </a:extLst>
                </p:cNvPr>
                <p:cNvSpPr/>
                <p:nvPr/>
              </p:nvSpPr>
              <p:spPr>
                <a:xfrm>
                  <a:off x="5092436" y="646043"/>
                  <a:ext cx="914400" cy="914400"/>
                </a:xfrm>
                <a:prstGeom prst="rect">
                  <a:avLst/>
                </a:prstGeom>
                <a:noFill/>
                <a:ln w="6350">
                  <a:solidFill>
                    <a:schemeClr val="tx1">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8" name="Group 57">
                <a:extLst>
                  <a:ext uri="{FF2B5EF4-FFF2-40B4-BE49-F238E27FC236}">
                    <a16:creationId xmlns:a16="http://schemas.microsoft.com/office/drawing/2014/main" id="{4C0A7581-4BDC-F440-9898-B896C6E916F6}"/>
                  </a:ext>
                </a:extLst>
              </p:cNvPr>
              <p:cNvGrpSpPr/>
              <p:nvPr/>
            </p:nvGrpSpPr>
            <p:grpSpPr>
              <a:xfrm>
                <a:off x="520436" y="1560443"/>
                <a:ext cx="5486400" cy="914400"/>
                <a:chOff x="520436" y="646043"/>
                <a:chExt cx="5486400" cy="914400"/>
              </a:xfrm>
            </p:grpSpPr>
            <p:sp>
              <p:nvSpPr>
                <p:cNvPr id="87" name="Rectangle 86">
                  <a:extLst>
                    <a:ext uri="{FF2B5EF4-FFF2-40B4-BE49-F238E27FC236}">
                      <a16:creationId xmlns:a16="http://schemas.microsoft.com/office/drawing/2014/main" id="{E0F3B9F6-A23E-3649-B198-6B7290B071C8}"/>
                    </a:ext>
                  </a:extLst>
                </p:cNvPr>
                <p:cNvSpPr/>
                <p:nvPr/>
              </p:nvSpPr>
              <p:spPr>
                <a:xfrm>
                  <a:off x="520436" y="646043"/>
                  <a:ext cx="914400" cy="914400"/>
                </a:xfrm>
                <a:prstGeom prst="rect">
                  <a:avLst/>
                </a:prstGeom>
                <a:noFill/>
                <a:ln w="6350">
                  <a:solidFill>
                    <a:schemeClr val="tx1">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a:extLst>
                    <a:ext uri="{FF2B5EF4-FFF2-40B4-BE49-F238E27FC236}">
                      <a16:creationId xmlns:a16="http://schemas.microsoft.com/office/drawing/2014/main" id="{8EC2F7CE-B53E-3B43-B894-C29DC34CB4A8}"/>
                    </a:ext>
                  </a:extLst>
                </p:cNvPr>
                <p:cNvSpPr/>
                <p:nvPr/>
              </p:nvSpPr>
              <p:spPr>
                <a:xfrm>
                  <a:off x="1434836" y="646043"/>
                  <a:ext cx="914400" cy="914400"/>
                </a:xfrm>
                <a:prstGeom prst="rect">
                  <a:avLst/>
                </a:prstGeom>
                <a:noFill/>
                <a:ln w="6350">
                  <a:solidFill>
                    <a:schemeClr val="tx1">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a:extLst>
                    <a:ext uri="{FF2B5EF4-FFF2-40B4-BE49-F238E27FC236}">
                      <a16:creationId xmlns:a16="http://schemas.microsoft.com/office/drawing/2014/main" id="{DFF93B16-4937-1041-AF31-E1C0A287954C}"/>
                    </a:ext>
                  </a:extLst>
                </p:cNvPr>
                <p:cNvSpPr/>
                <p:nvPr/>
              </p:nvSpPr>
              <p:spPr>
                <a:xfrm>
                  <a:off x="2349236" y="646043"/>
                  <a:ext cx="914400" cy="914400"/>
                </a:xfrm>
                <a:prstGeom prst="rect">
                  <a:avLst/>
                </a:prstGeom>
                <a:noFill/>
                <a:ln w="6350">
                  <a:solidFill>
                    <a:schemeClr val="tx1">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a:extLst>
                    <a:ext uri="{FF2B5EF4-FFF2-40B4-BE49-F238E27FC236}">
                      <a16:creationId xmlns:a16="http://schemas.microsoft.com/office/drawing/2014/main" id="{217C9D10-1195-4B46-AB27-9B7311D76E78}"/>
                    </a:ext>
                  </a:extLst>
                </p:cNvPr>
                <p:cNvSpPr/>
                <p:nvPr/>
              </p:nvSpPr>
              <p:spPr>
                <a:xfrm>
                  <a:off x="3263636" y="646043"/>
                  <a:ext cx="914400" cy="914400"/>
                </a:xfrm>
                <a:prstGeom prst="rect">
                  <a:avLst/>
                </a:prstGeom>
                <a:noFill/>
                <a:ln w="6350">
                  <a:solidFill>
                    <a:schemeClr val="tx1">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a:extLst>
                    <a:ext uri="{FF2B5EF4-FFF2-40B4-BE49-F238E27FC236}">
                      <a16:creationId xmlns:a16="http://schemas.microsoft.com/office/drawing/2014/main" id="{0FC5E586-FB3A-2C47-9D2E-DFD12BA16836}"/>
                    </a:ext>
                  </a:extLst>
                </p:cNvPr>
                <p:cNvSpPr/>
                <p:nvPr/>
              </p:nvSpPr>
              <p:spPr>
                <a:xfrm>
                  <a:off x="4178036" y="646043"/>
                  <a:ext cx="914400" cy="914400"/>
                </a:xfrm>
                <a:prstGeom prst="rect">
                  <a:avLst/>
                </a:prstGeom>
                <a:noFill/>
                <a:ln w="6350">
                  <a:solidFill>
                    <a:schemeClr val="tx1">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91">
                  <a:extLst>
                    <a:ext uri="{FF2B5EF4-FFF2-40B4-BE49-F238E27FC236}">
                      <a16:creationId xmlns:a16="http://schemas.microsoft.com/office/drawing/2014/main" id="{4121B478-0D52-0540-AAAD-53018CB40FA7}"/>
                    </a:ext>
                  </a:extLst>
                </p:cNvPr>
                <p:cNvSpPr/>
                <p:nvPr/>
              </p:nvSpPr>
              <p:spPr>
                <a:xfrm>
                  <a:off x="5092436" y="646043"/>
                  <a:ext cx="914400" cy="914400"/>
                </a:xfrm>
                <a:prstGeom prst="rect">
                  <a:avLst/>
                </a:prstGeom>
                <a:noFill/>
                <a:ln w="6350">
                  <a:solidFill>
                    <a:schemeClr val="tx1">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9" name="Group 58">
                <a:extLst>
                  <a:ext uri="{FF2B5EF4-FFF2-40B4-BE49-F238E27FC236}">
                    <a16:creationId xmlns:a16="http://schemas.microsoft.com/office/drawing/2014/main" id="{753774F2-3B36-C54D-8042-D34E0B163E6C}"/>
                  </a:ext>
                </a:extLst>
              </p:cNvPr>
              <p:cNvGrpSpPr/>
              <p:nvPr/>
            </p:nvGrpSpPr>
            <p:grpSpPr>
              <a:xfrm>
                <a:off x="520436" y="2474843"/>
                <a:ext cx="5486400" cy="914400"/>
                <a:chOff x="520436" y="646043"/>
                <a:chExt cx="5486400" cy="914400"/>
              </a:xfrm>
            </p:grpSpPr>
            <p:sp>
              <p:nvSpPr>
                <p:cNvPr id="81" name="Rectangle 80">
                  <a:extLst>
                    <a:ext uri="{FF2B5EF4-FFF2-40B4-BE49-F238E27FC236}">
                      <a16:creationId xmlns:a16="http://schemas.microsoft.com/office/drawing/2014/main" id="{03B45679-5F70-5745-A4AE-D9B88714A300}"/>
                    </a:ext>
                  </a:extLst>
                </p:cNvPr>
                <p:cNvSpPr/>
                <p:nvPr/>
              </p:nvSpPr>
              <p:spPr>
                <a:xfrm>
                  <a:off x="520436" y="646043"/>
                  <a:ext cx="914400" cy="914400"/>
                </a:xfrm>
                <a:prstGeom prst="rect">
                  <a:avLst/>
                </a:prstGeom>
                <a:noFill/>
                <a:ln w="6350">
                  <a:solidFill>
                    <a:schemeClr val="tx1">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61CE66BC-3C99-FA41-B79B-708124997D05}"/>
                    </a:ext>
                  </a:extLst>
                </p:cNvPr>
                <p:cNvSpPr/>
                <p:nvPr/>
              </p:nvSpPr>
              <p:spPr>
                <a:xfrm>
                  <a:off x="1434836" y="646043"/>
                  <a:ext cx="914400" cy="914400"/>
                </a:xfrm>
                <a:prstGeom prst="rect">
                  <a:avLst/>
                </a:prstGeom>
                <a:noFill/>
                <a:ln w="6350">
                  <a:solidFill>
                    <a:schemeClr val="tx1">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id="{2920102E-C1A4-754D-AA8F-20361AF27395}"/>
                    </a:ext>
                  </a:extLst>
                </p:cNvPr>
                <p:cNvSpPr/>
                <p:nvPr/>
              </p:nvSpPr>
              <p:spPr>
                <a:xfrm>
                  <a:off x="2349236" y="646043"/>
                  <a:ext cx="914400" cy="914400"/>
                </a:xfrm>
                <a:prstGeom prst="rect">
                  <a:avLst/>
                </a:prstGeom>
                <a:noFill/>
                <a:ln w="6350">
                  <a:solidFill>
                    <a:schemeClr val="tx1">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a:extLst>
                    <a:ext uri="{FF2B5EF4-FFF2-40B4-BE49-F238E27FC236}">
                      <a16:creationId xmlns:a16="http://schemas.microsoft.com/office/drawing/2014/main" id="{AD2B087F-20EC-EF43-8448-13EB8FA18F4F}"/>
                    </a:ext>
                  </a:extLst>
                </p:cNvPr>
                <p:cNvSpPr/>
                <p:nvPr/>
              </p:nvSpPr>
              <p:spPr>
                <a:xfrm>
                  <a:off x="3263636" y="646043"/>
                  <a:ext cx="914400" cy="914400"/>
                </a:xfrm>
                <a:prstGeom prst="rect">
                  <a:avLst/>
                </a:prstGeom>
                <a:noFill/>
                <a:ln w="6350">
                  <a:solidFill>
                    <a:schemeClr val="tx1">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a:extLst>
                    <a:ext uri="{FF2B5EF4-FFF2-40B4-BE49-F238E27FC236}">
                      <a16:creationId xmlns:a16="http://schemas.microsoft.com/office/drawing/2014/main" id="{92D0E0EB-F012-D040-A090-13CE527B1FAF}"/>
                    </a:ext>
                  </a:extLst>
                </p:cNvPr>
                <p:cNvSpPr/>
                <p:nvPr/>
              </p:nvSpPr>
              <p:spPr>
                <a:xfrm>
                  <a:off x="4178036" y="646043"/>
                  <a:ext cx="914400" cy="914400"/>
                </a:xfrm>
                <a:prstGeom prst="rect">
                  <a:avLst/>
                </a:prstGeom>
                <a:noFill/>
                <a:ln w="6350">
                  <a:solidFill>
                    <a:schemeClr val="tx1">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a:extLst>
                    <a:ext uri="{FF2B5EF4-FFF2-40B4-BE49-F238E27FC236}">
                      <a16:creationId xmlns:a16="http://schemas.microsoft.com/office/drawing/2014/main" id="{0CA0CF52-2FE6-214D-89B2-05BDCB124AF4}"/>
                    </a:ext>
                  </a:extLst>
                </p:cNvPr>
                <p:cNvSpPr/>
                <p:nvPr/>
              </p:nvSpPr>
              <p:spPr>
                <a:xfrm>
                  <a:off x="5092436" y="646043"/>
                  <a:ext cx="914400" cy="914400"/>
                </a:xfrm>
                <a:prstGeom prst="rect">
                  <a:avLst/>
                </a:prstGeom>
                <a:noFill/>
                <a:ln w="6350">
                  <a:solidFill>
                    <a:schemeClr val="tx1">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0" name="Group 59">
                <a:extLst>
                  <a:ext uri="{FF2B5EF4-FFF2-40B4-BE49-F238E27FC236}">
                    <a16:creationId xmlns:a16="http://schemas.microsoft.com/office/drawing/2014/main" id="{E304F893-D26F-B649-8B2E-E7F80B055AFA}"/>
                  </a:ext>
                </a:extLst>
              </p:cNvPr>
              <p:cNvGrpSpPr/>
              <p:nvPr/>
            </p:nvGrpSpPr>
            <p:grpSpPr>
              <a:xfrm>
                <a:off x="520436" y="3389243"/>
                <a:ext cx="5486400" cy="914400"/>
                <a:chOff x="520436" y="646043"/>
                <a:chExt cx="5486400" cy="914400"/>
              </a:xfrm>
            </p:grpSpPr>
            <p:sp>
              <p:nvSpPr>
                <p:cNvPr id="75" name="Rectangle 74">
                  <a:extLst>
                    <a:ext uri="{FF2B5EF4-FFF2-40B4-BE49-F238E27FC236}">
                      <a16:creationId xmlns:a16="http://schemas.microsoft.com/office/drawing/2014/main" id="{D50AE7C2-C8FC-6D48-81C0-715F5AAF1A3F}"/>
                    </a:ext>
                  </a:extLst>
                </p:cNvPr>
                <p:cNvSpPr/>
                <p:nvPr/>
              </p:nvSpPr>
              <p:spPr>
                <a:xfrm>
                  <a:off x="520436" y="646043"/>
                  <a:ext cx="914400" cy="914400"/>
                </a:xfrm>
                <a:prstGeom prst="rect">
                  <a:avLst/>
                </a:prstGeom>
                <a:noFill/>
                <a:ln w="6350">
                  <a:solidFill>
                    <a:schemeClr val="tx1">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B3277290-0404-FE45-9A87-8A9054596DC9}"/>
                    </a:ext>
                  </a:extLst>
                </p:cNvPr>
                <p:cNvSpPr/>
                <p:nvPr/>
              </p:nvSpPr>
              <p:spPr>
                <a:xfrm>
                  <a:off x="1434836" y="646043"/>
                  <a:ext cx="914400" cy="914400"/>
                </a:xfrm>
                <a:prstGeom prst="rect">
                  <a:avLst/>
                </a:prstGeom>
                <a:noFill/>
                <a:ln w="6350">
                  <a:solidFill>
                    <a:schemeClr val="tx1">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EB7F71B7-77EF-C743-A82A-42D615D838F0}"/>
                    </a:ext>
                  </a:extLst>
                </p:cNvPr>
                <p:cNvSpPr/>
                <p:nvPr/>
              </p:nvSpPr>
              <p:spPr>
                <a:xfrm>
                  <a:off x="2349236" y="646043"/>
                  <a:ext cx="914400" cy="914400"/>
                </a:xfrm>
                <a:prstGeom prst="rect">
                  <a:avLst/>
                </a:prstGeom>
                <a:noFill/>
                <a:ln w="6350">
                  <a:solidFill>
                    <a:schemeClr val="tx1">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3FFB19B5-A875-9742-ABE3-4D9F6DA00BBF}"/>
                    </a:ext>
                  </a:extLst>
                </p:cNvPr>
                <p:cNvSpPr/>
                <p:nvPr/>
              </p:nvSpPr>
              <p:spPr>
                <a:xfrm>
                  <a:off x="3263636" y="646043"/>
                  <a:ext cx="914400" cy="914400"/>
                </a:xfrm>
                <a:prstGeom prst="rect">
                  <a:avLst/>
                </a:prstGeom>
                <a:noFill/>
                <a:ln w="6350">
                  <a:solidFill>
                    <a:schemeClr val="tx1">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6D5B07AE-55CB-6A4B-BA74-48EB0FAB1C64}"/>
                    </a:ext>
                  </a:extLst>
                </p:cNvPr>
                <p:cNvSpPr/>
                <p:nvPr/>
              </p:nvSpPr>
              <p:spPr>
                <a:xfrm>
                  <a:off x="4178036" y="646043"/>
                  <a:ext cx="914400" cy="914400"/>
                </a:xfrm>
                <a:prstGeom prst="rect">
                  <a:avLst/>
                </a:prstGeom>
                <a:noFill/>
                <a:ln w="6350">
                  <a:solidFill>
                    <a:schemeClr val="tx1">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a:extLst>
                    <a:ext uri="{FF2B5EF4-FFF2-40B4-BE49-F238E27FC236}">
                      <a16:creationId xmlns:a16="http://schemas.microsoft.com/office/drawing/2014/main" id="{287D67C2-3E43-0943-94D3-30723FDB98A2}"/>
                    </a:ext>
                  </a:extLst>
                </p:cNvPr>
                <p:cNvSpPr/>
                <p:nvPr/>
              </p:nvSpPr>
              <p:spPr>
                <a:xfrm>
                  <a:off x="5092436" y="646043"/>
                  <a:ext cx="914400" cy="914400"/>
                </a:xfrm>
                <a:prstGeom prst="rect">
                  <a:avLst/>
                </a:prstGeom>
                <a:noFill/>
                <a:ln w="6350">
                  <a:solidFill>
                    <a:schemeClr val="tx1">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1" name="Group 60">
                <a:extLst>
                  <a:ext uri="{FF2B5EF4-FFF2-40B4-BE49-F238E27FC236}">
                    <a16:creationId xmlns:a16="http://schemas.microsoft.com/office/drawing/2014/main" id="{57DF865B-6F81-C343-8323-AA17501A7EF1}"/>
                  </a:ext>
                </a:extLst>
              </p:cNvPr>
              <p:cNvGrpSpPr/>
              <p:nvPr/>
            </p:nvGrpSpPr>
            <p:grpSpPr>
              <a:xfrm>
                <a:off x="520436" y="4301986"/>
                <a:ext cx="5486400" cy="914400"/>
                <a:chOff x="520436" y="646043"/>
                <a:chExt cx="5486400" cy="914400"/>
              </a:xfrm>
            </p:grpSpPr>
            <p:sp>
              <p:nvSpPr>
                <p:cNvPr id="69" name="Rectangle 68">
                  <a:extLst>
                    <a:ext uri="{FF2B5EF4-FFF2-40B4-BE49-F238E27FC236}">
                      <a16:creationId xmlns:a16="http://schemas.microsoft.com/office/drawing/2014/main" id="{4257D386-983F-6B49-9408-594843D0B3DC}"/>
                    </a:ext>
                  </a:extLst>
                </p:cNvPr>
                <p:cNvSpPr/>
                <p:nvPr/>
              </p:nvSpPr>
              <p:spPr>
                <a:xfrm>
                  <a:off x="520436" y="646043"/>
                  <a:ext cx="914400" cy="914400"/>
                </a:xfrm>
                <a:prstGeom prst="rect">
                  <a:avLst/>
                </a:prstGeom>
                <a:noFill/>
                <a:ln w="6350">
                  <a:solidFill>
                    <a:schemeClr val="tx1">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20A4C970-FB53-E647-B458-70FEA38A68E8}"/>
                    </a:ext>
                  </a:extLst>
                </p:cNvPr>
                <p:cNvSpPr/>
                <p:nvPr/>
              </p:nvSpPr>
              <p:spPr>
                <a:xfrm>
                  <a:off x="1434836" y="646043"/>
                  <a:ext cx="914400" cy="914400"/>
                </a:xfrm>
                <a:prstGeom prst="rect">
                  <a:avLst/>
                </a:prstGeom>
                <a:noFill/>
                <a:ln w="6350">
                  <a:solidFill>
                    <a:schemeClr val="tx1">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7EF24A43-BC63-814A-85E2-29C9F9AFA1D8}"/>
                    </a:ext>
                  </a:extLst>
                </p:cNvPr>
                <p:cNvSpPr/>
                <p:nvPr/>
              </p:nvSpPr>
              <p:spPr>
                <a:xfrm>
                  <a:off x="2349236" y="646043"/>
                  <a:ext cx="914400" cy="914400"/>
                </a:xfrm>
                <a:prstGeom prst="rect">
                  <a:avLst/>
                </a:prstGeom>
                <a:noFill/>
                <a:ln w="6350">
                  <a:solidFill>
                    <a:schemeClr val="tx1">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8E04DA58-49BC-794E-BA84-8D87B88BF79F}"/>
                    </a:ext>
                  </a:extLst>
                </p:cNvPr>
                <p:cNvSpPr/>
                <p:nvPr/>
              </p:nvSpPr>
              <p:spPr>
                <a:xfrm>
                  <a:off x="3263636" y="646043"/>
                  <a:ext cx="914400" cy="914400"/>
                </a:xfrm>
                <a:prstGeom prst="rect">
                  <a:avLst/>
                </a:prstGeom>
                <a:noFill/>
                <a:ln w="6350">
                  <a:solidFill>
                    <a:schemeClr val="tx1">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4748A86F-F77B-3944-B0EC-5B81932FA9FB}"/>
                    </a:ext>
                  </a:extLst>
                </p:cNvPr>
                <p:cNvSpPr/>
                <p:nvPr/>
              </p:nvSpPr>
              <p:spPr>
                <a:xfrm>
                  <a:off x="4178036" y="646043"/>
                  <a:ext cx="914400" cy="914400"/>
                </a:xfrm>
                <a:prstGeom prst="rect">
                  <a:avLst/>
                </a:prstGeom>
                <a:noFill/>
                <a:ln w="6350">
                  <a:solidFill>
                    <a:schemeClr val="tx1">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201F0437-08ED-1743-9EF9-EDB8BD8147C3}"/>
                    </a:ext>
                  </a:extLst>
                </p:cNvPr>
                <p:cNvSpPr/>
                <p:nvPr/>
              </p:nvSpPr>
              <p:spPr>
                <a:xfrm>
                  <a:off x="5092436" y="646043"/>
                  <a:ext cx="914400" cy="914400"/>
                </a:xfrm>
                <a:prstGeom prst="rect">
                  <a:avLst/>
                </a:prstGeom>
                <a:noFill/>
                <a:ln w="6350">
                  <a:solidFill>
                    <a:schemeClr val="tx1">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2" name="Group 61">
                <a:extLst>
                  <a:ext uri="{FF2B5EF4-FFF2-40B4-BE49-F238E27FC236}">
                    <a16:creationId xmlns:a16="http://schemas.microsoft.com/office/drawing/2014/main" id="{81E8768F-4D35-A041-AD30-16A25FFA5483}"/>
                  </a:ext>
                </a:extLst>
              </p:cNvPr>
              <p:cNvGrpSpPr/>
              <p:nvPr/>
            </p:nvGrpSpPr>
            <p:grpSpPr>
              <a:xfrm>
                <a:off x="520436" y="5216386"/>
                <a:ext cx="5486400" cy="914400"/>
                <a:chOff x="520436" y="646043"/>
                <a:chExt cx="5486400" cy="914400"/>
              </a:xfrm>
            </p:grpSpPr>
            <p:sp>
              <p:nvSpPr>
                <p:cNvPr id="63" name="Rectangle 62">
                  <a:extLst>
                    <a:ext uri="{FF2B5EF4-FFF2-40B4-BE49-F238E27FC236}">
                      <a16:creationId xmlns:a16="http://schemas.microsoft.com/office/drawing/2014/main" id="{C404B615-84D1-7E41-B552-4047FF28FD3A}"/>
                    </a:ext>
                  </a:extLst>
                </p:cNvPr>
                <p:cNvSpPr/>
                <p:nvPr/>
              </p:nvSpPr>
              <p:spPr>
                <a:xfrm>
                  <a:off x="520436" y="646043"/>
                  <a:ext cx="914400" cy="914400"/>
                </a:xfrm>
                <a:prstGeom prst="rect">
                  <a:avLst/>
                </a:prstGeom>
                <a:noFill/>
                <a:ln w="6350">
                  <a:solidFill>
                    <a:schemeClr val="tx1">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102ECB19-C644-CB43-AC0E-05DE1DB7612C}"/>
                    </a:ext>
                  </a:extLst>
                </p:cNvPr>
                <p:cNvSpPr/>
                <p:nvPr/>
              </p:nvSpPr>
              <p:spPr>
                <a:xfrm>
                  <a:off x="1434836" y="646043"/>
                  <a:ext cx="914400" cy="914400"/>
                </a:xfrm>
                <a:prstGeom prst="rect">
                  <a:avLst/>
                </a:prstGeom>
                <a:noFill/>
                <a:ln w="6350">
                  <a:solidFill>
                    <a:schemeClr val="tx1">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4FAF9CA6-A1C3-714C-B569-3D29A3A8E355}"/>
                    </a:ext>
                  </a:extLst>
                </p:cNvPr>
                <p:cNvSpPr/>
                <p:nvPr/>
              </p:nvSpPr>
              <p:spPr>
                <a:xfrm>
                  <a:off x="2349236" y="646043"/>
                  <a:ext cx="914400" cy="914400"/>
                </a:xfrm>
                <a:prstGeom prst="rect">
                  <a:avLst/>
                </a:prstGeom>
                <a:noFill/>
                <a:ln w="6350">
                  <a:solidFill>
                    <a:schemeClr val="tx1">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EF9055E7-0B15-654E-BE41-02FB9621BC2E}"/>
                    </a:ext>
                  </a:extLst>
                </p:cNvPr>
                <p:cNvSpPr/>
                <p:nvPr/>
              </p:nvSpPr>
              <p:spPr>
                <a:xfrm>
                  <a:off x="3263636" y="646043"/>
                  <a:ext cx="914400" cy="914400"/>
                </a:xfrm>
                <a:prstGeom prst="rect">
                  <a:avLst/>
                </a:prstGeom>
                <a:noFill/>
                <a:ln w="6350">
                  <a:solidFill>
                    <a:schemeClr val="tx1">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48DC4CA8-A996-DB4F-B4E1-CF7180B88DC6}"/>
                    </a:ext>
                  </a:extLst>
                </p:cNvPr>
                <p:cNvSpPr/>
                <p:nvPr/>
              </p:nvSpPr>
              <p:spPr>
                <a:xfrm>
                  <a:off x="4178036" y="646043"/>
                  <a:ext cx="914400" cy="914400"/>
                </a:xfrm>
                <a:prstGeom prst="rect">
                  <a:avLst/>
                </a:prstGeom>
                <a:noFill/>
                <a:ln w="6350">
                  <a:solidFill>
                    <a:schemeClr val="tx1">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A0688780-F4DE-F648-80DB-16F58F713E34}"/>
                    </a:ext>
                  </a:extLst>
                </p:cNvPr>
                <p:cNvSpPr/>
                <p:nvPr/>
              </p:nvSpPr>
              <p:spPr>
                <a:xfrm>
                  <a:off x="5092436" y="646043"/>
                  <a:ext cx="914400" cy="914400"/>
                </a:xfrm>
                <a:prstGeom prst="rect">
                  <a:avLst/>
                </a:prstGeom>
                <a:noFill/>
                <a:ln w="6350">
                  <a:solidFill>
                    <a:schemeClr val="tx1">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2" name="Group 11">
              <a:extLst>
                <a:ext uri="{FF2B5EF4-FFF2-40B4-BE49-F238E27FC236}">
                  <a16:creationId xmlns:a16="http://schemas.microsoft.com/office/drawing/2014/main" id="{7A1817F4-142E-BB4B-A3A1-3F5CD85B789E}"/>
                </a:ext>
              </a:extLst>
            </p:cNvPr>
            <p:cNvGrpSpPr/>
            <p:nvPr/>
          </p:nvGrpSpPr>
          <p:grpSpPr>
            <a:xfrm>
              <a:off x="6006836" y="646043"/>
              <a:ext cx="5486400" cy="5484743"/>
              <a:chOff x="520436" y="646043"/>
              <a:chExt cx="5486400" cy="5484743"/>
            </a:xfrm>
          </p:grpSpPr>
          <p:grpSp>
            <p:nvGrpSpPr>
              <p:cNvPr id="15" name="Group 14">
                <a:extLst>
                  <a:ext uri="{FF2B5EF4-FFF2-40B4-BE49-F238E27FC236}">
                    <a16:creationId xmlns:a16="http://schemas.microsoft.com/office/drawing/2014/main" id="{42518198-EF9D-B748-9D8A-6F9A0B19AF72}"/>
                  </a:ext>
                </a:extLst>
              </p:cNvPr>
              <p:cNvGrpSpPr/>
              <p:nvPr/>
            </p:nvGrpSpPr>
            <p:grpSpPr>
              <a:xfrm>
                <a:off x="520436" y="646043"/>
                <a:ext cx="5486400" cy="914400"/>
                <a:chOff x="520436" y="646043"/>
                <a:chExt cx="5486400" cy="914400"/>
              </a:xfrm>
            </p:grpSpPr>
            <p:sp>
              <p:nvSpPr>
                <p:cNvPr id="51" name="Rectangle 50">
                  <a:extLst>
                    <a:ext uri="{FF2B5EF4-FFF2-40B4-BE49-F238E27FC236}">
                      <a16:creationId xmlns:a16="http://schemas.microsoft.com/office/drawing/2014/main" id="{48AD2D7B-50E6-8E48-9975-F4C1E57D31D5}"/>
                    </a:ext>
                  </a:extLst>
                </p:cNvPr>
                <p:cNvSpPr/>
                <p:nvPr/>
              </p:nvSpPr>
              <p:spPr>
                <a:xfrm>
                  <a:off x="520436" y="646043"/>
                  <a:ext cx="914400" cy="914400"/>
                </a:xfrm>
                <a:prstGeom prst="rect">
                  <a:avLst/>
                </a:prstGeom>
                <a:noFill/>
                <a:ln w="6350">
                  <a:solidFill>
                    <a:schemeClr val="tx1">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D5DCDEAC-AC49-6141-B925-AEF83037C929}"/>
                    </a:ext>
                  </a:extLst>
                </p:cNvPr>
                <p:cNvSpPr/>
                <p:nvPr/>
              </p:nvSpPr>
              <p:spPr>
                <a:xfrm>
                  <a:off x="1434836" y="646043"/>
                  <a:ext cx="914400" cy="914400"/>
                </a:xfrm>
                <a:prstGeom prst="rect">
                  <a:avLst/>
                </a:prstGeom>
                <a:noFill/>
                <a:ln w="6350">
                  <a:solidFill>
                    <a:schemeClr val="tx1">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2D332D1F-170F-4046-BF4B-9386EC9A88DC}"/>
                    </a:ext>
                  </a:extLst>
                </p:cNvPr>
                <p:cNvSpPr/>
                <p:nvPr/>
              </p:nvSpPr>
              <p:spPr>
                <a:xfrm>
                  <a:off x="2349236" y="646043"/>
                  <a:ext cx="914400" cy="914400"/>
                </a:xfrm>
                <a:prstGeom prst="rect">
                  <a:avLst/>
                </a:prstGeom>
                <a:noFill/>
                <a:ln w="6350">
                  <a:solidFill>
                    <a:schemeClr val="tx1">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9930FF4A-6F94-2246-B2F2-50EEBAC10B5C}"/>
                    </a:ext>
                  </a:extLst>
                </p:cNvPr>
                <p:cNvSpPr/>
                <p:nvPr/>
              </p:nvSpPr>
              <p:spPr>
                <a:xfrm>
                  <a:off x="3263636" y="646043"/>
                  <a:ext cx="914400" cy="914400"/>
                </a:xfrm>
                <a:prstGeom prst="rect">
                  <a:avLst/>
                </a:prstGeom>
                <a:noFill/>
                <a:ln w="6350">
                  <a:solidFill>
                    <a:schemeClr val="tx1">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97D58C4D-679D-E24D-AD2F-A876B1A6D276}"/>
                    </a:ext>
                  </a:extLst>
                </p:cNvPr>
                <p:cNvSpPr/>
                <p:nvPr/>
              </p:nvSpPr>
              <p:spPr>
                <a:xfrm>
                  <a:off x="4178036" y="646043"/>
                  <a:ext cx="914400" cy="914400"/>
                </a:xfrm>
                <a:prstGeom prst="rect">
                  <a:avLst/>
                </a:prstGeom>
                <a:noFill/>
                <a:ln w="6350">
                  <a:solidFill>
                    <a:schemeClr val="tx1">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41D060DD-58AF-1640-83A7-B5138CEFC03A}"/>
                    </a:ext>
                  </a:extLst>
                </p:cNvPr>
                <p:cNvSpPr/>
                <p:nvPr/>
              </p:nvSpPr>
              <p:spPr>
                <a:xfrm>
                  <a:off x="5092436" y="646043"/>
                  <a:ext cx="914400" cy="914400"/>
                </a:xfrm>
                <a:prstGeom prst="rect">
                  <a:avLst/>
                </a:prstGeom>
                <a:noFill/>
                <a:ln w="6350">
                  <a:solidFill>
                    <a:schemeClr val="tx1">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09D02D00-E6AA-9347-B5E3-EC839B84BBB9}"/>
                  </a:ext>
                </a:extLst>
              </p:cNvPr>
              <p:cNvGrpSpPr/>
              <p:nvPr/>
            </p:nvGrpSpPr>
            <p:grpSpPr>
              <a:xfrm>
                <a:off x="520436" y="1560443"/>
                <a:ext cx="5486400" cy="914400"/>
                <a:chOff x="520436" y="646043"/>
                <a:chExt cx="5486400" cy="914400"/>
              </a:xfrm>
            </p:grpSpPr>
            <p:sp>
              <p:nvSpPr>
                <p:cNvPr id="45" name="Rectangle 44">
                  <a:extLst>
                    <a:ext uri="{FF2B5EF4-FFF2-40B4-BE49-F238E27FC236}">
                      <a16:creationId xmlns:a16="http://schemas.microsoft.com/office/drawing/2014/main" id="{6E104529-251A-D640-810B-D4B4B0EB8963}"/>
                    </a:ext>
                  </a:extLst>
                </p:cNvPr>
                <p:cNvSpPr/>
                <p:nvPr/>
              </p:nvSpPr>
              <p:spPr>
                <a:xfrm>
                  <a:off x="520436" y="646043"/>
                  <a:ext cx="914400" cy="914400"/>
                </a:xfrm>
                <a:prstGeom prst="rect">
                  <a:avLst/>
                </a:prstGeom>
                <a:noFill/>
                <a:ln w="6350">
                  <a:solidFill>
                    <a:schemeClr val="tx1">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312D202D-8AE8-3A43-B01D-ECF5D04838B6}"/>
                    </a:ext>
                  </a:extLst>
                </p:cNvPr>
                <p:cNvSpPr/>
                <p:nvPr/>
              </p:nvSpPr>
              <p:spPr>
                <a:xfrm>
                  <a:off x="1434836" y="646043"/>
                  <a:ext cx="914400" cy="914400"/>
                </a:xfrm>
                <a:prstGeom prst="rect">
                  <a:avLst/>
                </a:prstGeom>
                <a:noFill/>
                <a:ln w="6350">
                  <a:solidFill>
                    <a:schemeClr val="tx1">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6D1A20E0-75AF-CF4F-9EEA-959AD2989F66}"/>
                    </a:ext>
                  </a:extLst>
                </p:cNvPr>
                <p:cNvSpPr/>
                <p:nvPr/>
              </p:nvSpPr>
              <p:spPr>
                <a:xfrm>
                  <a:off x="2349236" y="646043"/>
                  <a:ext cx="914400" cy="914400"/>
                </a:xfrm>
                <a:prstGeom prst="rect">
                  <a:avLst/>
                </a:prstGeom>
                <a:noFill/>
                <a:ln w="6350">
                  <a:solidFill>
                    <a:schemeClr val="tx1">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E840D4DD-F046-994A-8BD6-3C709643BEBF}"/>
                    </a:ext>
                  </a:extLst>
                </p:cNvPr>
                <p:cNvSpPr/>
                <p:nvPr/>
              </p:nvSpPr>
              <p:spPr>
                <a:xfrm>
                  <a:off x="3263636" y="646043"/>
                  <a:ext cx="914400" cy="914400"/>
                </a:xfrm>
                <a:prstGeom prst="rect">
                  <a:avLst/>
                </a:prstGeom>
                <a:noFill/>
                <a:ln w="6350">
                  <a:solidFill>
                    <a:schemeClr val="tx1">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64AA9CDF-A40F-6149-B88B-240B2825851F}"/>
                    </a:ext>
                  </a:extLst>
                </p:cNvPr>
                <p:cNvSpPr/>
                <p:nvPr/>
              </p:nvSpPr>
              <p:spPr>
                <a:xfrm>
                  <a:off x="4178036" y="646043"/>
                  <a:ext cx="914400" cy="914400"/>
                </a:xfrm>
                <a:prstGeom prst="rect">
                  <a:avLst/>
                </a:prstGeom>
                <a:noFill/>
                <a:ln w="6350">
                  <a:solidFill>
                    <a:schemeClr val="tx1">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CB79EFE0-0D71-5F4A-9B8D-0DE813DFDC26}"/>
                    </a:ext>
                  </a:extLst>
                </p:cNvPr>
                <p:cNvSpPr/>
                <p:nvPr/>
              </p:nvSpPr>
              <p:spPr>
                <a:xfrm>
                  <a:off x="5092436" y="646043"/>
                  <a:ext cx="914400" cy="914400"/>
                </a:xfrm>
                <a:prstGeom prst="rect">
                  <a:avLst/>
                </a:prstGeom>
                <a:noFill/>
                <a:ln w="6350">
                  <a:solidFill>
                    <a:schemeClr val="tx1">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2DF0797F-EF9E-B345-9E18-473336FBA338}"/>
                  </a:ext>
                </a:extLst>
              </p:cNvPr>
              <p:cNvGrpSpPr/>
              <p:nvPr/>
            </p:nvGrpSpPr>
            <p:grpSpPr>
              <a:xfrm>
                <a:off x="520436" y="2474843"/>
                <a:ext cx="5486400" cy="914400"/>
                <a:chOff x="520436" y="646043"/>
                <a:chExt cx="5486400" cy="914400"/>
              </a:xfrm>
            </p:grpSpPr>
            <p:sp>
              <p:nvSpPr>
                <p:cNvPr id="39" name="Rectangle 38">
                  <a:extLst>
                    <a:ext uri="{FF2B5EF4-FFF2-40B4-BE49-F238E27FC236}">
                      <a16:creationId xmlns:a16="http://schemas.microsoft.com/office/drawing/2014/main" id="{11EB009B-15D0-334D-A725-6A95887A3114}"/>
                    </a:ext>
                  </a:extLst>
                </p:cNvPr>
                <p:cNvSpPr/>
                <p:nvPr/>
              </p:nvSpPr>
              <p:spPr>
                <a:xfrm>
                  <a:off x="520436" y="646043"/>
                  <a:ext cx="914400" cy="914400"/>
                </a:xfrm>
                <a:prstGeom prst="rect">
                  <a:avLst/>
                </a:prstGeom>
                <a:noFill/>
                <a:ln w="6350">
                  <a:solidFill>
                    <a:schemeClr val="tx1">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7583413A-C6B6-9942-9ED3-E64FF632AE0D}"/>
                    </a:ext>
                  </a:extLst>
                </p:cNvPr>
                <p:cNvSpPr/>
                <p:nvPr/>
              </p:nvSpPr>
              <p:spPr>
                <a:xfrm>
                  <a:off x="1434836" y="646043"/>
                  <a:ext cx="914400" cy="914400"/>
                </a:xfrm>
                <a:prstGeom prst="rect">
                  <a:avLst/>
                </a:prstGeom>
                <a:noFill/>
                <a:ln w="6350">
                  <a:solidFill>
                    <a:schemeClr val="tx1">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77ED987E-5BC1-E243-A5EB-2CD2854F3119}"/>
                    </a:ext>
                  </a:extLst>
                </p:cNvPr>
                <p:cNvSpPr/>
                <p:nvPr/>
              </p:nvSpPr>
              <p:spPr>
                <a:xfrm>
                  <a:off x="2349236" y="646043"/>
                  <a:ext cx="914400" cy="914400"/>
                </a:xfrm>
                <a:prstGeom prst="rect">
                  <a:avLst/>
                </a:prstGeom>
                <a:noFill/>
                <a:ln w="6350">
                  <a:solidFill>
                    <a:schemeClr val="tx1">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B5D25D82-D824-4649-824F-979174C24203}"/>
                    </a:ext>
                  </a:extLst>
                </p:cNvPr>
                <p:cNvSpPr/>
                <p:nvPr/>
              </p:nvSpPr>
              <p:spPr>
                <a:xfrm>
                  <a:off x="3263636" y="646043"/>
                  <a:ext cx="914400" cy="914400"/>
                </a:xfrm>
                <a:prstGeom prst="rect">
                  <a:avLst/>
                </a:prstGeom>
                <a:noFill/>
                <a:ln w="6350">
                  <a:solidFill>
                    <a:schemeClr val="tx1">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4DBA4DFD-D351-8D42-BF4A-35560031B649}"/>
                    </a:ext>
                  </a:extLst>
                </p:cNvPr>
                <p:cNvSpPr/>
                <p:nvPr/>
              </p:nvSpPr>
              <p:spPr>
                <a:xfrm>
                  <a:off x="4178036" y="646043"/>
                  <a:ext cx="914400" cy="914400"/>
                </a:xfrm>
                <a:prstGeom prst="rect">
                  <a:avLst/>
                </a:prstGeom>
                <a:noFill/>
                <a:ln w="6350">
                  <a:solidFill>
                    <a:schemeClr val="tx1">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45E62BFC-CCF8-0447-B238-D2F35A561EC3}"/>
                    </a:ext>
                  </a:extLst>
                </p:cNvPr>
                <p:cNvSpPr/>
                <p:nvPr/>
              </p:nvSpPr>
              <p:spPr>
                <a:xfrm>
                  <a:off x="5092436" y="646043"/>
                  <a:ext cx="914400" cy="914400"/>
                </a:xfrm>
                <a:prstGeom prst="rect">
                  <a:avLst/>
                </a:prstGeom>
                <a:noFill/>
                <a:ln w="6350">
                  <a:solidFill>
                    <a:schemeClr val="tx1">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C9CEADE1-E30C-DA45-BF73-E00BE4C80ACD}"/>
                  </a:ext>
                </a:extLst>
              </p:cNvPr>
              <p:cNvGrpSpPr/>
              <p:nvPr/>
            </p:nvGrpSpPr>
            <p:grpSpPr>
              <a:xfrm>
                <a:off x="520436" y="3389243"/>
                <a:ext cx="5486400" cy="914400"/>
                <a:chOff x="520436" y="646043"/>
                <a:chExt cx="5486400" cy="914400"/>
              </a:xfrm>
            </p:grpSpPr>
            <p:sp>
              <p:nvSpPr>
                <p:cNvPr id="33" name="Rectangle 32">
                  <a:extLst>
                    <a:ext uri="{FF2B5EF4-FFF2-40B4-BE49-F238E27FC236}">
                      <a16:creationId xmlns:a16="http://schemas.microsoft.com/office/drawing/2014/main" id="{E9BEAC8D-5760-DA49-9E37-5A4D678C0DFB}"/>
                    </a:ext>
                  </a:extLst>
                </p:cNvPr>
                <p:cNvSpPr/>
                <p:nvPr/>
              </p:nvSpPr>
              <p:spPr>
                <a:xfrm>
                  <a:off x="520436" y="646043"/>
                  <a:ext cx="914400" cy="914400"/>
                </a:xfrm>
                <a:prstGeom prst="rect">
                  <a:avLst/>
                </a:prstGeom>
                <a:noFill/>
                <a:ln w="6350">
                  <a:solidFill>
                    <a:schemeClr val="tx1">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F567B934-4B33-BC49-96AE-F97E3606AB98}"/>
                    </a:ext>
                  </a:extLst>
                </p:cNvPr>
                <p:cNvSpPr/>
                <p:nvPr/>
              </p:nvSpPr>
              <p:spPr>
                <a:xfrm>
                  <a:off x="1434836" y="646043"/>
                  <a:ext cx="914400" cy="914400"/>
                </a:xfrm>
                <a:prstGeom prst="rect">
                  <a:avLst/>
                </a:prstGeom>
                <a:noFill/>
                <a:ln w="6350">
                  <a:solidFill>
                    <a:schemeClr val="tx1">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ED97BD4C-8A61-364C-927F-5FFA57912C2D}"/>
                    </a:ext>
                  </a:extLst>
                </p:cNvPr>
                <p:cNvSpPr/>
                <p:nvPr/>
              </p:nvSpPr>
              <p:spPr>
                <a:xfrm>
                  <a:off x="2349236" y="646043"/>
                  <a:ext cx="914400" cy="914400"/>
                </a:xfrm>
                <a:prstGeom prst="rect">
                  <a:avLst/>
                </a:prstGeom>
                <a:noFill/>
                <a:ln w="6350">
                  <a:solidFill>
                    <a:schemeClr val="tx1">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A2376148-232B-514C-8D6A-3854608DDD1A}"/>
                    </a:ext>
                  </a:extLst>
                </p:cNvPr>
                <p:cNvSpPr/>
                <p:nvPr/>
              </p:nvSpPr>
              <p:spPr>
                <a:xfrm>
                  <a:off x="3263636" y="646043"/>
                  <a:ext cx="914400" cy="914400"/>
                </a:xfrm>
                <a:prstGeom prst="rect">
                  <a:avLst/>
                </a:prstGeom>
                <a:noFill/>
                <a:ln w="6350">
                  <a:solidFill>
                    <a:schemeClr val="tx1">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678DDC04-C9E2-8340-9291-8ABA82F71F57}"/>
                    </a:ext>
                  </a:extLst>
                </p:cNvPr>
                <p:cNvSpPr/>
                <p:nvPr/>
              </p:nvSpPr>
              <p:spPr>
                <a:xfrm>
                  <a:off x="4178036" y="646043"/>
                  <a:ext cx="914400" cy="914400"/>
                </a:xfrm>
                <a:prstGeom prst="rect">
                  <a:avLst/>
                </a:prstGeom>
                <a:noFill/>
                <a:ln w="6350">
                  <a:solidFill>
                    <a:schemeClr val="tx1">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EEE43436-6AD1-6C42-A001-10213E42FD9E}"/>
                    </a:ext>
                  </a:extLst>
                </p:cNvPr>
                <p:cNvSpPr/>
                <p:nvPr/>
              </p:nvSpPr>
              <p:spPr>
                <a:xfrm>
                  <a:off x="5092436" y="646043"/>
                  <a:ext cx="914400" cy="914400"/>
                </a:xfrm>
                <a:prstGeom prst="rect">
                  <a:avLst/>
                </a:prstGeom>
                <a:noFill/>
                <a:ln w="6350">
                  <a:solidFill>
                    <a:schemeClr val="tx1">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a:extLst>
                  <a:ext uri="{FF2B5EF4-FFF2-40B4-BE49-F238E27FC236}">
                    <a16:creationId xmlns:a16="http://schemas.microsoft.com/office/drawing/2014/main" id="{5231BBBD-383E-7A47-A8C3-04029A59AEA3}"/>
                  </a:ext>
                </a:extLst>
              </p:cNvPr>
              <p:cNvGrpSpPr/>
              <p:nvPr/>
            </p:nvGrpSpPr>
            <p:grpSpPr>
              <a:xfrm>
                <a:off x="520436" y="4301986"/>
                <a:ext cx="5486400" cy="914400"/>
                <a:chOff x="520436" y="646043"/>
                <a:chExt cx="5486400" cy="914400"/>
              </a:xfrm>
            </p:grpSpPr>
            <p:sp>
              <p:nvSpPr>
                <p:cNvPr id="27" name="Rectangle 26">
                  <a:extLst>
                    <a:ext uri="{FF2B5EF4-FFF2-40B4-BE49-F238E27FC236}">
                      <a16:creationId xmlns:a16="http://schemas.microsoft.com/office/drawing/2014/main" id="{D1D5E2B0-1335-7648-B904-ED6D95C164B9}"/>
                    </a:ext>
                  </a:extLst>
                </p:cNvPr>
                <p:cNvSpPr/>
                <p:nvPr/>
              </p:nvSpPr>
              <p:spPr>
                <a:xfrm>
                  <a:off x="520436" y="646043"/>
                  <a:ext cx="914400" cy="914400"/>
                </a:xfrm>
                <a:prstGeom prst="rect">
                  <a:avLst/>
                </a:prstGeom>
                <a:noFill/>
                <a:ln w="6350">
                  <a:solidFill>
                    <a:schemeClr val="tx1">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1315E4B2-50CA-254E-8BEE-D67B08EDEE64}"/>
                    </a:ext>
                  </a:extLst>
                </p:cNvPr>
                <p:cNvSpPr/>
                <p:nvPr/>
              </p:nvSpPr>
              <p:spPr>
                <a:xfrm>
                  <a:off x="1434836" y="646043"/>
                  <a:ext cx="914400" cy="914400"/>
                </a:xfrm>
                <a:prstGeom prst="rect">
                  <a:avLst/>
                </a:prstGeom>
                <a:noFill/>
                <a:ln w="6350">
                  <a:solidFill>
                    <a:schemeClr val="tx1">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403494F7-F7A0-B94C-869B-902EC8F0880D}"/>
                    </a:ext>
                  </a:extLst>
                </p:cNvPr>
                <p:cNvSpPr/>
                <p:nvPr/>
              </p:nvSpPr>
              <p:spPr>
                <a:xfrm>
                  <a:off x="2349236" y="646043"/>
                  <a:ext cx="914400" cy="914400"/>
                </a:xfrm>
                <a:prstGeom prst="rect">
                  <a:avLst/>
                </a:prstGeom>
                <a:noFill/>
                <a:ln w="6350">
                  <a:solidFill>
                    <a:schemeClr val="tx1">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1E74F5D1-577F-9841-B183-D29C9EB8478A}"/>
                    </a:ext>
                  </a:extLst>
                </p:cNvPr>
                <p:cNvSpPr/>
                <p:nvPr/>
              </p:nvSpPr>
              <p:spPr>
                <a:xfrm>
                  <a:off x="3263636" y="646043"/>
                  <a:ext cx="914400" cy="914400"/>
                </a:xfrm>
                <a:prstGeom prst="rect">
                  <a:avLst/>
                </a:prstGeom>
                <a:noFill/>
                <a:ln w="6350">
                  <a:solidFill>
                    <a:schemeClr val="tx1">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4D8161F6-FC83-C647-A6C1-3EFBA323026D}"/>
                    </a:ext>
                  </a:extLst>
                </p:cNvPr>
                <p:cNvSpPr/>
                <p:nvPr/>
              </p:nvSpPr>
              <p:spPr>
                <a:xfrm>
                  <a:off x="4178036" y="646043"/>
                  <a:ext cx="914400" cy="914400"/>
                </a:xfrm>
                <a:prstGeom prst="rect">
                  <a:avLst/>
                </a:prstGeom>
                <a:noFill/>
                <a:ln w="6350">
                  <a:solidFill>
                    <a:schemeClr val="tx1">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21DB3022-96DF-AB42-B24E-F802FDDF818E}"/>
                    </a:ext>
                  </a:extLst>
                </p:cNvPr>
                <p:cNvSpPr/>
                <p:nvPr/>
              </p:nvSpPr>
              <p:spPr>
                <a:xfrm>
                  <a:off x="5092436" y="646043"/>
                  <a:ext cx="914400" cy="914400"/>
                </a:xfrm>
                <a:prstGeom prst="rect">
                  <a:avLst/>
                </a:prstGeom>
                <a:noFill/>
                <a:ln w="6350">
                  <a:solidFill>
                    <a:schemeClr val="tx1">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7E52589A-8DFB-534F-AAD1-713658782872}"/>
                  </a:ext>
                </a:extLst>
              </p:cNvPr>
              <p:cNvGrpSpPr/>
              <p:nvPr/>
            </p:nvGrpSpPr>
            <p:grpSpPr>
              <a:xfrm>
                <a:off x="520436" y="5216386"/>
                <a:ext cx="5486400" cy="914400"/>
                <a:chOff x="520436" y="646043"/>
                <a:chExt cx="5486400" cy="914400"/>
              </a:xfrm>
            </p:grpSpPr>
            <p:sp>
              <p:nvSpPr>
                <p:cNvPr id="21" name="Rectangle 20">
                  <a:extLst>
                    <a:ext uri="{FF2B5EF4-FFF2-40B4-BE49-F238E27FC236}">
                      <a16:creationId xmlns:a16="http://schemas.microsoft.com/office/drawing/2014/main" id="{891F0B12-46A2-C24F-A85C-77C3A4322A14}"/>
                    </a:ext>
                  </a:extLst>
                </p:cNvPr>
                <p:cNvSpPr/>
                <p:nvPr/>
              </p:nvSpPr>
              <p:spPr>
                <a:xfrm>
                  <a:off x="520436" y="646043"/>
                  <a:ext cx="914400" cy="914400"/>
                </a:xfrm>
                <a:prstGeom prst="rect">
                  <a:avLst/>
                </a:prstGeom>
                <a:noFill/>
                <a:ln w="6350">
                  <a:solidFill>
                    <a:schemeClr val="tx1">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6BFFEB1B-64A6-8345-8EDD-2644B05D6338}"/>
                    </a:ext>
                  </a:extLst>
                </p:cNvPr>
                <p:cNvSpPr/>
                <p:nvPr/>
              </p:nvSpPr>
              <p:spPr>
                <a:xfrm>
                  <a:off x="1434836" y="646043"/>
                  <a:ext cx="914400" cy="914400"/>
                </a:xfrm>
                <a:prstGeom prst="rect">
                  <a:avLst/>
                </a:prstGeom>
                <a:noFill/>
                <a:ln w="6350">
                  <a:solidFill>
                    <a:schemeClr val="tx1">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DA1CE097-6BE3-094D-B8D5-203B05AE0C9A}"/>
                    </a:ext>
                  </a:extLst>
                </p:cNvPr>
                <p:cNvSpPr/>
                <p:nvPr/>
              </p:nvSpPr>
              <p:spPr>
                <a:xfrm>
                  <a:off x="2349236" y="646043"/>
                  <a:ext cx="914400" cy="914400"/>
                </a:xfrm>
                <a:prstGeom prst="rect">
                  <a:avLst/>
                </a:prstGeom>
                <a:noFill/>
                <a:ln w="6350">
                  <a:solidFill>
                    <a:schemeClr val="tx1">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5006864E-5835-6242-9865-70FA718E0B91}"/>
                    </a:ext>
                  </a:extLst>
                </p:cNvPr>
                <p:cNvSpPr/>
                <p:nvPr/>
              </p:nvSpPr>
              <p:spPr>
                <a:xfrm>
                  <a:off x="3263636" y="646043"/>
                  <a:ext cx="914400" cy="914400"/>
                </a:xfrm>
                <a:prstGeom prst="rect">
                  <a:avLst/>
                </a:prstGeom>
                <a:noFill/>
                <a:ln w="6350">
                  <a:solidFill>
                    <a:schemeClr val="tx1">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ECB95A03-C32D-F940-98FE-77B2E3EAD84B}"/>
                    </a:ext>
                  </a:extLst>
                </p:cNvPr>
                <p:cNvSpPr/>
                <p:nvPr/>
              </p:nvSpPr>
              <p:spPr>
                <a:xfrm>
                  <a:off x="4178036" y="646043"/>
                  <a:ext cx="914400" cy="914400"/>
                </a:xfrm>
                <a:prstGeom prst="rect">
                  <a:avLst/>
                </a:prstGeom>
                <a:noFill/>
                <a:ln w="6350">
                  <a:solidFill>
                    <a:schemeClr val="tx1">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3BEE50A-6679-624B-B203-DC033D27CF24}"/>
                    </a:ext>
                  </a:extLst>
                </p:cNvPr>
                <p:cNvSpPr/>
                <p:nvPr/>
              </p:nvSpPr>
              <p:spPr>
                <a:xfrm>
                  <a:off x="5092436" y="646043"/>
                  <a:ext cx="914400" cy="914400"/>
                </a:xfrm>
                <a:prstGeom prst="rect">
                  <a:avLst/>
                </a:prstGeom>
                <a:noFill/>
                <a:ln w="6350">
                  <a:solidFill>
                    <a:schemeClr val="tx1">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cxnSp>
        <p:nvCxnSpPr>
          <p:cNvPr id="105" name="Elbow Connector 104">
            <a:extLst>
              <a:ext uri="{FF2B5EF4-FFF2-40B4-BE49-F238E27FC236}">
                <a16:creationId xmlns:a16="http://schemas.microsoft.com/office/drawing/2014/main" id="{60FD00DB-F236-7745-A11B-72B908206F0D}"/>
              </a:ext>
            </a:extLst>
          </p:cNvPr>
          <p:cNvCxnSpPr>
            <a:cxnSpLocks noChangeAspect="1"/>
          </p:cNvCxnSpPr>
          <p:nvPr userDrawn="1"/>
        </p:nvCxnSpPr>
        <p:spPr>
          <a:xfrm rot="5400000" flipH="1" flipV="1">
            <a:off x="609600" y="686628"/>
            <a:ext cx="228600" cy="228600"/>
          </a:xfrm>
          <a:prstGeom prst="bentConnector3">
            <a:avLst>
              <a:gd name="adj1" fmla="val 10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 name="Elbow Connector 112">
            <a:extLst>
              <a:ext uri="{FF2B5EF4-FFF2-40B4-BE49-F238E27FC236}">
                <a16:creationId xmlns:a16="http://schemas.microsoft.com/office/drawing/2014/main" id="{BA6D326E-C90B-3647-AA08-B690D6C879BA}"/>
              </a:ext>
            </a:extLst>
          </p:cNvPr>
          <p:cNvCxnSpPr>
            <a:cxnSpLocks noChangeAspect="1"/>
          </p:cNvCxnSpPr>
          <p:nvPr userDrawn="1"/>
        </p:nvCxnSpPr>
        <p:spPr>
          <a:xfrm rot="5400000">
            <a:off x="11353800" y="5943186"/>
            <a:ext cx="228600" cy="228600"/>
          </a:xfrm>
          <a:prstGeom prst="bentConnector3">
            <a:avLst>
              <a:gd name="adj1" fmla="val 100421"/>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4" name="Elbow Connector 113">
            <a:extLst>
              <a:ext uri="{FF2B5EF4-FFF2-40B4-BE49-F238E27FC236}">
                <a16:creationId xmlns:a16="http://schemas.microsoft.com/office/drawing/2014/main" id="{5D4508E6-C6EE-1C43-BC4D-4371A48ACB7A}"/>
              </a:ext>
            </a:extLst>
          </p:cNvPr>
          <p:cNvCxnSpPr>
            <a:cxnSpLocks noChangeAspect="1"/>
          </p:cNvCxnSpPr>
          <p:nvPr userDrawn="1"/>
        </p:nvCxnSpPr>
        <p:spPr>
          <a:xfrm rot="16200000" flipH="1">
            <a:off x="612648" y="5943600"/>
            <a:ext cx="228600" cy="228600"/>
          </a:xfrm>
          <a:prstGeom prst="bentConnector3">
            <a:avLst>
              <a:gd name="adj1" fmla="val 10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Elbow Connector 114">
            <a:extLst>
              <a:ext uri="{FF2B5EF4-FFF2-40B4-BE49-F238E27FC236}">
                <a16:creationId xmlns:a16="http://schemas.microsoft.com/office/drawing/2014/main" id="{45E52B26-A142-484C-8C42-F6927A95B080}"/>
              </a:ext>
            </a:extLst>
          </p:cNvPr>
          <p:cNvCxnSpPr>
            <a:cxnSpLocks noChangeAspect="1"/>
          </p:cNvCxnSpPr>
          <p:nvPr userDrawn="1"/>
        </p:nvCxnSpPr>
        <p:spPr>
          <a:xfrm rot="16200000" flipV="1">
            <a:off x="11356848" y="685800"/>
            <a:ext cx="228600" cy="228600"/>
          </a:xfrm>
          <a:prstGeom prst="bentConnector3">
            <a:avLst>
              <a:gd name="adj1" fmla="val 100421"/>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Text Placeholder 12">
            <a:extLst>
              <a:ext uri="{FF2B5EF4-FFF2-40B4-BE49-F238E27FC236}">
                <a16:creationId xmlns:a16="http://schemas.microsoft.com/office/drawing/2014/main" id="{C6574B25-D40E-4F4A-B958-4688A372F53C}"/>
              </a:ext>
            </a:extLst>
          </p:cNvPr>
          <p:cNvSpPr>
            <a:spLocks noGrp="1"/>
          </p:cNvSpPr>
          <p:nvPr>
            <p:ph type="body" sz="quarter" idx="10" hasCustomPrompt="1"/>
          </p:nvPr>
        </p:nvSpPr>
        <p:spPr>
          <a:xfrm>
            <a:off x="3355848" y="1958701"/>
            <a:ext cx="8229600" cy="2942400"/>
          </a:xfrm>
          <a:prstGeom prst="rect">
            <a:avLst/>
          </a:prstGeom>
        </p:spPr>
        <p:txBody>
          <a:bodyPr wrap="square" lIns="0" tIns="0" rIns="0" bIns="0" anchor="ctr">
            <a:noAutofit/>
          </a:bodyPr>
          <a:lstStyle>
            <a:lvl1pPr marL="0" indent="0" algn="l" defTabSz="914400" rtl="0" eaLnBrk="1" latinLnBrk="0" hangingPunct="1">
              <a:buNone/>
              <a:defRPr lang="en-US" sz="7000" b="1" i="0" kern="1200" dirty="0">
                <a:solidFill>
                  <a:schemeClr val="tx1"/>
                </a:solidFill>
                <a:latin typeface="Lato" panose="020F0502020204030203" pitchFamily="34" charset="77"/>
                <a:ea typeface="+mn-ea"/>
                <a:cs typeface="+mn-cs"/>
              </a:defRPr>
            </a:lvl1pPr>
          </a:lstStyle>
          <a:p>
            <a:pPr lvl="0"/>
            <a:r>
              <a:rPr lang="en-US"/>
              <a:t>Transition Title</a:t>
            </a:r>
          </a:p>
        </p:txBody>
      </p:sp>
      <p:sp>
        <p:nvSpPr>
          <p:cNvPr id="100" name="Text Placeholder 12">
            <a:extLst>
              <a:ext uri="{FF2B5EF4-FFF2-40B4-BE49-F238E27FC236}">
                <a16:creationId xmlns:a16="http://schemas.microsoft.com/office/drawing/2014/main" id="{60EAC3F7-5098-B541-B98A-C1279B046E67}"/>
              </a:ext>
            </a:extLst>
          </p:cNvPr>
          <p:cNvSpPr>
            <a:spLocks noGrp="1"/>
          </p:cNvSpPr>
          <p:nvPr>
            <p:ph type="body" sz="quarter" idx="11" hasCustomPrompt="1"/>
          </p:nvPr>
        </p:nvSpPr>
        <p:spPr>
          <a:xfrm>
            <a:off x="3352800" y="5332617"/>
            <a:ext cx="8229600" cy="914400"/>
          </a:xfrm>
          <a:prstGeom prst="rect">
            <a:avLst/>
          </a:prstGeom>
        </p:spPr>
        <p:txBody>
          <a:bodyPr lIns="0" tIns="0" rIns="0" bIns="0" anchor="b">
            <a:normAutofit/>
          </a:bodyPr>
          <a:lstStyle>
            <a:lvl1pPr marL="0" indent="0" algn="l" defTabSz="914400" rtl="0" eaLnBrk="1" latinLnBrk="0" hangingPunct="1">
              <a:buNone/>
              <a:defRPr lang="en-US" sz="2800" b="0" i="0" kern="1200" dirty="0">
                <a:solidFill>
                  <a:schemeClr val="tx1"/>
                </a:solidFill>
                <a:latin typeface="Lato Light" panose="020F0302020204030203" pitchFamily="34" charset="77"/>
                <a:ea typeface="+mn-ea"/>
                <a:cs typeface="+mn-cs"/>
              </a:defRPr>
            </a:lvl1pPr>
          </a:lstStyle>
          <a:p>
            <a:pPr lvl="0"/>
            <a:r>
              <a:rPr lang="en-US"/>
              <a:t>Transition subtitle or delete.</a:t>
            </a:r>
          </a:p>
        </p:txBody>
      </p:sp>
    </p:spTree>
    <p:extLst>
      <p:ext uri="{BB962C8B-B14F-4D97-AF65-F5344CB8AC3E}">
        <p14:creationId xmlns:p14="http://schemas.microsoft.com/office/powerpoint/2010/main" val="494207014"/>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White Transition Page (Print)">
    <p:bg>
      <p:bgPr>
        <a:solidFill>
          <a:schemeClr val="tx1"/>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062D5E9F-CB91-0147-BB77-3B2F8C6A4C58}"/>
              </a:ext>
            </a:extLst>
          </p:cNvPr>
          <p:cNvGrpSpPr/>
          <p:nvPr userDrawn="1"/>
        </p:nvGrpSpPr>
        <p:grpSpPr>
          <a:xfrm>
            <a:off x="609600" y="686629"/>
            <a:ext cx="10972800" cy="5484743"/>
            <a:chOff x="520436" y="646043"/>
            <a:chExt cx="10972800" cy="5484743"/>
          </a:xfrm>
        </p:grpSpPr>
        <p:grpSp>
          <p:nvGrpSpPr>
            <p:cNvPr id="8" name="Group 7">
              <a:extLst>
                <a:ext uri="{FF2B5EF4-FFF2-40B4-BE49-F238E27FC236}">
                  <a16:creationId xmlns:a16="http://schemas.microsoft.com/office/drawing/2014/main" id="{1E970A67-C585-4448-8389-F02F3053F4BB}"/>
                </a:ext>
              </a:extLst>
            </p:cNvPr>
            <p:cNvGrpSpPr/>
            <p:nvPr/>
          </p:nvGrpSpPr>
          <p:grpSpPr>
            <a:xfrm>
              <a:off x="520436" y="646043"/>
              <a:ext cx="5486400" cy="5484743"/>
              <a:chOff x="520436" y="646043"/>
              <a:chExt cx="5486400" cy="5484743"/>
            </a:xfrm>
          </p:grpSpPr>
          <p:grpSp>
            <p:nvGrpSpPr>
              <p:cNvPr id="57" name="Group 56">
                <a:extLst>
                  <a:ext uri="{FF2B5EF4-FFF2-40B4-BE49-F238E27FC236}">
                    <a16:creationId xmlns:a16="http://schemas.microsoft.com/office/drawing/2014/main" id="{7E5C6DA8-15F9-A34A-BA62-3E8AEE31E3B3}"/>
                  </a:ext>
                </a:extLst>
              </p:cNvPr>
              <p:cNvGrpSpPr/>
              <p:nvPr/>
            </p:nvGrpSpPr>
            <p:grpSpPr>
              <a:xfrm>
                <a:off x="520436" y="646043"/>
                <a:ext cx="5486400" cy="914400"/>
                <a:chOff x="520436" y="646043"/>
                <a:chExt cx="5486400" cy="914400"/>
              </a:xfrm>
            </p:grpSpPr>
            <p:sp>
              <p:nvSpPr>
                <p:cNvPr id="93" name="Rectangle 92">
                  <a:extLst>
                    <a:ext uri="{FF2B5EF4-FFF2-40B4-BE49-F238E27FC236}">
                      <a16:creationId xmlns:a16="http://schemas.microsoft.com/office/drawing/2014/main" id="{A2554710-B2EF-B840-95EE-F1241C9B18DA}"/>
                    </a:ext>
                  </a:extLst>
                </p:cNvPr>
                <p:cNvSpPr/>
                <p:nvPr/>
              </p:nvSpPr>
              <p:spPr>
                <a:xfrm>
                  <a:off x="520436" y="646043"/>
                  <a:ext cx="914400" cy="914400"/>
                </a:xfrm>
                <a:prstGeom prst="rect">
                  <a:avLst/>
                </a:prstGeom>
                <a:noFill/>
                <a:ln w="6350">
                  <a:solidFill>
                    <a:schemeClr val="bg1">
                      <a:lumMod val="95000"/>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a:extLst>
                    <a:ext uri="{FF2B5EF4-FFF2-40B4-BE49-F238E27FC236}">
                      <a16:creationId xmlns:a16="http://schemas.microsoft.com/office/drawing/2014/main" id="{76907198-7E42-8A46-82DC-5AA03D4AA2D8}"/>
                    </a:ext>
                  </a:extLst>
                </p:cNvPr>
                <p:cNvSpPr/>
                <p:nvPr/>
              </p:nvSpPr>
              <p:spPr>
                <a:xfrm>
                  <a:off x="1434836" y="646043"/>
                  <a:ext cx="914400" cy="914400"/>
                </a:xfrm>
                <a:prstGeom prst="rect">
                  <a:avLst/>
                </a:prstGeom>
                <a:noFill/>
                <a:ln w="6350">
                  <a:solidFill>
                    <a:schemeClr val="bg1">
                      <a:lumMod val="95000"/>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a:extLst>
                    <a:ext uri="{FF2B5EF4-FFF2-40B4-BE49-F238E27FC236}">
                      <a16:creationId xmlns:a16="http://schemas.microsoft.com/office/drawing/2014/main" id="{FAF8A95F-06DE-F042-98A0-5A15E85EDC8E}"/>
                    </a:ext>
                  </a:extLst>
                </p:cNvPr>
                <p:cNvSpPr/>
                <p:nvPr/>
              </p:nvSpPr>
              <p:spPr>
                <a:xfrm>
                  <a:off x="2349236" y="646043"/>
                  <a:ext cx="914400" cy="914400"/>
                </a:xfrm>
                <a:prstGeom prst="rect">
                  <a:avLst/>
                </a:prstGeom>
                <a:noFill/>
                <a:ln w="6350">
                  <a:solidFill>
                    <a:schemeClr val="bg1">
                      <a:lumMod val="95000"/>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95">
                  <a:extLst>
                    <a:ext uri="{FF2B5EF4-FFF2-40B4-BE49-F238E27FC236}">
                      <a16:creationId xmlns:a16="http://schemas.microsoft.com/office/drawing/2014/main" id="{8E8A781E-4087-0249-B85E-68921146348D}"/>
                    </a:ext>
                  </a:extLst>
                </p:cNvPr>
                <p:cNvSpPr/>
                <p:nvPr/>
              </p:nvSpPr>
              <p:spPr>
                <a:xfrm>
                  <a:off x="3263636" y="646043"/>
                  <a:ext cx="914400" cy="914400"/>
                </a:xfrm>
                <a:prstGeom prst="rect">
                  <a:avLst/>
                </a:prstGeom>
                <a:noFill/>
                <a:ln w="6350">
                  <a:solidFill>
                    <a:schemeClr val="bg1">
                      <a:lumMod val="95000"/>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a:extLst>
                    <a:ext uri="{FF2B5EF4-FFF2-40B4-BE49-F238E27FC236}">
                      <a16:creationId xmlns:a16="http://schemas.microsoft.com/office/drawing/2014/main" id="{74651DA6-0453-EC47-BC54-965BB0F5EBDC}"/>
                    </a:ext>
                  </a:extLst>
                </p:cNvPr>
                <p:cNvSpPr/>
                <p:nvPr/>
              </p:nvSpPr>
              <p:spPr>
                <a:xfrm>
                  <a:off x="4178036" y="646043"/>
                  <a:ext cx="914400" cy="914400"/>
                </a:xfrm>
                <a:prstGeom prst="rect">
                  <a:avLst/>
                </a:prstGeom>
                <a:noFill/>
                <a:ln w="6350">
                  <a:solidFill>
                    <a:schemeClr val="bg1">
                      <a:lumMod val="95000"/>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a:extLst>
                    <a:ext uri="{FF2B5EF4-FFF2-40B4-BE49-F238E27FC236}">
                      <a16:creationId xmlns:a16="http://schemas.microsoft.com/office/drawing/2014/main" id="{FE9F6298-E30E-D74D-8EB1-81F0DD85A8EB}"/>
                    </a:ext>
                  </a:extLst>
                </p:cNvPr>
                <p:cNvSpPr/>
                <p:nvPr/>
              </p:nvSpPr>
              <p:spPr>
                <a:xfrm>
                  <a:off x="5092436" y="646043"/>
                  <a:ext cx="914400" cy="914400"/>
                </a:xfrm>
                <a:prstGeom prst="rect">
                  <a:avLst/>
                </a:prstGeom>
                <a:noFill/>
                <a:ln w="6350">
                  <a:solidFill>
                    <a:schemeClr val="bg1">
                      <a:lumMod val="95000"/>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8" name="Group 57">
                <a:extLst>
                  <a:ext uri="{FF2B5EF4-FFF2-40B4-BE49-F238E27FC236}">
                    <a16:creationId xmlns:a16="http://schemas.microsoft.com/office/drawing/2014/main" id="{4C0A7581-4BDC-F440-9898-B896C6E916F6}"/>
                  </a:ext>
                </a:extLst>
              </p:cNvPr>
              <p:cNvGrpSpPr/>
              <p:nvPr/>
            </p:nvGrpSpPr>
            <p:grpSpPr>
              <a:xfrm>
                <a:off x="520436" y="1560443"/>
                <a:ext cx="5486400" cy="914400"/>
                <a:chOff x="520436" y="646043"/>
                <a:chExt cx="5486400" cy="914400"/>
              </a:xfrm>
            </p:grpSpPr>
            <p:sp>
              <p:nvSpPr>
                <p:cNvPr id="87" name="Rectangle 86">
                  <a:extLst>
                    <a:ext uri="{FF2B5EF4-FFF2-40B4-BE49-F238E27FC236}">
                      <a16:creationId xmlns:a16="http://schemas.microsoft.com/office/drawing/2014/main" id="{E0F3B9F6-A23E-3649-B198-6B7290B071C8}"/>
                    </a:ext>
                  </a:extLst>
                </p:cNvPr>
                <p:cNvSpPr/>
                <p:nvPr/>
              </p:nvSpPr>
              <p:spPr>
                <a:xfrm>
                  <a:off x="520436" y="646043"/>
                  <a:ext cx="914400" cy="914400"/>
                </a:xfrm>
                <a:prstGeom prst="rect">
                  <a:avLst/>
                </a:prstGeom>
                <a:noFill/>
                <a:ln w="6350">
                  <a:solidFill>
                    <a:schemeClr val="bg1">
                      <a:lumMod val="95000"/>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a:extLst>
                    <a:ext uri="{FF2B5EF4-FFF2-40B4-BE49-F238E27FC236}">
                      <a16:creationId xmlns:a16="http://schemas.microsoft.com/office/drawing/2014/main" id="{8EC2F7CE-B53E-3B43-B894-C29DC34CB4A8}"/>
                    </a:ext>
                  </a:extLst>
                </p:cNvPr>
                <p:cNvSpPr/>
                <p:nvPr/>
              </p:nvSpPr>
              <p:spPr>
                <a:xfrm>
                  <a:off x="1434836" y="646043"/>
                  <a:ext cx="914400" cy="914400"/>
                </a:xfrm>
                <a:prstGeom prst="rect">
                  <a:avLst/>
                </a:prstGeom>
                <a:noFill/>
                <a:ln w="6350">
                  <a:solidFill>
                    <a:schemeClr val="bg1">
                      <a:lumMod val="95000"/>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a:extLst>
                    <a:ext uri="{FF2B5EF4-FFF2-40B4-BE49-F238E27FC236}">
                      <a16:creationId xmlns:a16="http://schemas.microsoft.com/office/drawing/2014/main" id="{DFF93B16-4937-1041-AF31-E1C0A287954C}"/>
                    </a:ext>
                  </a:extLst>
                </p:cNvPr>
                <p:cNvSpPr/>
                <p:nvPr/>
              </p:nvSpPr>
              <p:spPr>
                <a:xfrm>
                  <a:off x="2349236" y="646043"/>
                  <a:ext cx="914400" cy="914400"/>
                </a:xfrm>
                <a:prstGeom prst="rect">
                  <a:avLst/>
                </a:prstGeom>
                <a:noFill/>
                <a:ln w="6350">
                  <a:solidFill>
                    <a:schemeClr val="bg1">
                      <a:lumMod val="95000"/>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a:extLst>
                    <a:ext uri="{FF2B5EF4-FFF2-40B4-BE49-F238E27FC236}">
                      <a16:creationId xmlns:a16="http://schemas.microsoft.com/office/drawing/2014/main" id="{217C9D10-1195-4B46-AB27-9B7311D76E78}"/>
                    </a:ext>
                  </a:extLst>
                </p:cNvPr>
                <p:cNvSpPr/>
                <p:nvPr/>
              </p:nvSpPr>
              <p:spPr>
                <a:xfrm>
                  <a:off x="3263636" y="646043"/>
                  <a:ext cx="914400" cy="914400"/>
                </a:xfrm>
                <a:prstGeom prst="rect">
                  <a:avLst/>
                </a:prstGeom>
                <a:noFill/>
                <a:ln w="6350">
                  <a:solidFill>
                    <a:schemeClr val="bg1">
                      <a:lumMod val="95000"/>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a:extLst>
                    <a:ext uri="{FF2B5EF4-FFF2-40B4-BE49-F238E27FC236}">
                      <a16:creationId xmlns:a16="http://schemas.microsoft.com/office/drawing/2014/main" id="{0FC5E586-FB3A-2C47-9D2E-DFD12BA16836}"/>
                    </a:ext>
                  </a:extLst>
                </p:cNvPr>
                <p:cNvSpPr/>
                <p:nvPr/>
              </p:nvSpPr>
              <p:spPr>
                <a:xfrm>
                  <a:off x="4178036" y="646043"/>
                  <a:ext cx="914400" cy="914400"/>
                </a:xfrm>
                <a:prstGeom prst="rect">
                  <a:avLst/>
                </a:prstGeom>
                <a:noFill/>
                <a:ln w="6350">
                  <a:solidFill>
                    <a:schemeClr val="bg1">
                      <a:lumMod val="95000"/>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91">
                  <a:extLst>
                    <a:ext uri="{FF2B5EF4-FFF2-40B4-BE49-F238E27FC236}">
                      <a16:creationId xmlns:a16="http://schemas.microsoft.com/office/drawing/2014/main" id="{4121B478-0D52-0540-AAAD-53018CB40FA7}"/>
                    </a:ext>
                  </a:extLst>
                </p:cNvPr>
                <p:cNvSpPr/>
                <p:nvPr/>
              </p:nvSpPr>
              <p:spPr>
                <a:xfrm>
                  <a:off x="5092436" y="646043"/>
                  <a:ext cx="914400" cy="914400"/>
                </a:xfrm>
                <a:prstGeom prst="rect">
                  <a:avLst/>
                </a:prstGeom>
                <a:noFill/>
                <a:ln w="6350">
                  <a:solidFill>
                    <a:schemeClr val="bg1">
                      <a:lumMod val="95000"/>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9" name="Group 58">
                <a:extLst>
                  <a:ext uri="{FF2B5EF4-FFF2-40B4-BE49-F238E27FC236}">
                    <a16:creationId xmlns:a16="http://schemas.microsoft.com/office/drawing/2014/main" id="{753774F2-3B36-C54D-8042-D34E0B163E6C}"/>
                  </a:ext>
                </a:extLst>
              </p:cNvPr>
              <p:cNvGrpSpPr/>
              <p:nvPr/>
            </p:nvGrpSpPr>
            <p:grpSpPr>
              <a:xfrm>
                <a:off x="520436" y="2474843"/>
                <a:ext cx="5486400" cy="914400"/>
                <a:chOff x="520436" y="646043"/>
                <a:chExt cx="5486400" cy="914400"/>
              </a:xfrm>
            </p:grpSpPr>
            <p:sp>
              <p:nvSpPr>
                <p:cNvPr id="81" name="Rectangle 80">
                  <a:extLst>
                    <a:ext uri="{FF2B5EF4-FFF2-40B4-BE49-F238E27FC236}">
                      <a16:creationId xmlns:a16="http://schemas.microsoft.com/office/drawing/2014/main" id="{03B45679-5F70-5745-A4AE-D9B88714A300}"/>
                    </a:ext>
                  </a:extLst>
                </p:cNvPr>
                <p:cNvSpPr/>
                <p:nvPr/>
              </p:nvSpPr>
              <p:spPr>
                <a:xfrm>
                  <a:off x="520436" y="646043"/>
                  <a:ext cx="914400" cy="914400"/>
                </a:xfrm>
                <a:prstGeom prst="rect">
                  <a:avLst/>
                </a:prstGeom>
                <a:noFill/>
                <a:ln w="6350">
                  <a:solidFill>
                    <a:schemeClr val="bg1">
                      <a:lumMod val="95000"/>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61CE66BC-3C99-FA41-B79B-708124997D05}"/>
                    </a:ext>
                  </a:extLst>
                </p:cNvPr>
                <p:cNvSpPr/>
                <p:nvPr/>
              </p:nvSpPr>
              <p:spPr>
                <a:xfrm>
                  <a:off x="1434836" y="646043"/>
                  <a:ext cx="914400" cy="914400"/>
                </a:xfrm>
                <a:prstGeom prst="rect">
                  <a:avLst/>
                </a:prstGeom>
                <a:noFill/>
                <a:ln w="6350">
                  <a:solidFill>
                    <a:schemeClr val="bg1">
                      <a:lumMod val="95000"/>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id="{2920102E-C1A4-754D-AA8F-20361AF27395}"/>
                    </a:ext>
                  </a:extLst>
                </p:cNvPr>
                <p:cNvSpPr/>
                <p:nvPr/>
              </p:nvSpPr>
              <p:spPr>
                <a:xfrm>
                  <a:off x="2349236" y="646043"/>
                  <a:ext cx="914400" cy="914400"/>
                </a:xfrm>
                <a:prstGeom prst="rect">
                  <a:avLst/>
                </a:prstGeom>
                <a:noFill/>
                <a:ln w="6350">
                  <a:solidFill>
                    <a:schemeClr val="bg1">
                      <a:lumMod val="95000"/>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a:extLst>
                    <a:ext uri="{FF2B5EF4-FFF2-40B4-BE49-F238E27FC236}">
                      <a16:creationId xmlns:a16="http://schemas.microsoft.com/office/drawing/2014/main" id="{AD2B087F-20EC-EF43-8448-13EB8FA18F4F}"/>
                    </a:ext>
                  </a:extLst>
                </p:cNvPr>
                <p:cNvSpPr/>
                <p:nvPr/>
              </p:nvSpPr>
              <p:spPr>
                <a:xfrm>
                  <a:off x="3263636" y="646043"/>
                  <a:ext cx="914400" cy="914400"/>
                </a:xfrm>
                <a:prstGeom prst="rect">
                  <a:avLst/>
                </a:prstGeom>
                <a:noFill/>
                <a:ln w="6350">
                  <a:solidFill>
                    <a:schemeClr val="bg1">
                      <a:lumMod val="95000"/>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a:extLst>
                    <a:ext uri="{FF2B5EF4-FFF2-40B4-BE49-F238E27FC236}">
                      <a16:creationId xmlns:a16="http://schemas.microsoft.com/office/drawing/2014/main" id="{92D0E0EB-F012-D040-A090-13CE527B1FAF}"/>
                    </a:ext>
                  </a:extLst>
                </p:cNvPr>
                <p:cNvSpPr/>
                <p:nvPr/>
              </p:nvSpPr>
              <p:spPr>
                <a:xfrm>
                  <a:off x="4178036" y="646043"/>
                  <a:ext cx="914400" cy="914400"/>
                </a:xfrm>
                <a:prstGeom prst="rect">
                  <a:avLst/>
                </a:prstGeom>
                <a:noFill/>
                <a:ln w="6350">
                  <a:solidFill>
                    <a:schemeClr val="bg1">
                      <a:lumMod val="95000"/>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a:extLst>
                    <a:ext uri="{FF2B5EF4-FFF2-40B4-BE49-F238E27FC236}">
                      <a16:creationId xmlns:a16="http://schemas.microsoft.com/office/drawing/2014/main" id="{0CA0CF52-2FE6-214D-89B2-05BDCB124AF4}"/>
                    </a:ext>
                  </a:extLst>
                </p:cNvPr>
                <p:cNvSpPr/>
                <p:nvPr/>
              </p:nvSpPr>
              <p:spPr>
                <a:xfrm>
                  <a:off x="5092436" y="646043"/>
                  <a:ext cx="914400" cy="914400"/>
                </a:xfrm>
                <a:prstGeom prst="rect">
                  <a:avLst/>
                </a:prstGeom>
                <a:noFill/>
                <a:ln w="6350">
                  <a:solidFill>
                    <a:schemeClr val="bg1">
                      <a:lumMod val="95000"/>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0" name="Group 59">
                <a:extLst>
                  <a:ext uri="{FF2B5EF4-FFF2-40B4-BE49-F238E27FC236}">
                    <a16:creationId xmlns:a16="http://schemas.microsoft.com/office/drawing/2014/main" id="{E304F893-D26F-B649-8B2E-E7F80B055AFA}"/>
                  </a:ext>
                </a:extLst>
              </p:cNvPr>
              <p:cNvGrpSpPr/>
              <p:nvPr/>
            </p:nvGrpSpPr>
            <p:grpSpPr>
              <a:xfrm>
                <a:off x="520436" y="3389243"/>
                <a:ext cx="5486400" cy="914400"/>
                <a:chOff x="520436" y="646043"/>
                <a:chExt cx="5486400" cy="914400"/>
              </a:xfrm>
            </p:grpSpPr>
            <p:sp>
              <p:nvSpPr>
                <p:cNvPr id="75" name="Rectangle 74">
                  <a:extLst>
                    <a:ext uri="{FF2B5EF4-FFF2-40B4-BE49-F238E27FC236}">
                      <a16:creationId xmlns:a16="http://schemas.microsoft.com/office/drawing/2014/main" id="{D50AE7C2-C8FC-6D48-81C0-715F5AAF1A3F}"/>
                    </a:ext>
                  </a:extLst>
                </p:cNvPr>
                <p:cNvSpPr/>
                <p:nvPr/>
              </p:nvSpPr>
              <p:spPr>
                <a:xfrm>
                  <a:off x="520436" y="646043"/>
                  <a:ext cx="914400" cy="914400"/>
                </a:xfrm>
                <a:prstGeom prst="rect">
                  <a:avLst/>
                </a:prstGeom>
                <a:noFill/>
                <a:ln w="6350">
                  <a:solidFill>
                    <a:schemeClr val="bg1">
                      <a:lumMod val="95000"/>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B3277290-0404-FE45-9A87-8A9054596DC9}"/>
                    </a:ext>
                  </a:extLst>
                </p:cNvPr>
                <p:cNvSpPr/>
                <p:nvPr/>
              </p:nvSpPr>
              <p:spPr>
                <a:xfrm>
                  <a:off x="1434836" y="646043"/>
                  <a:ext cx="914400" cy="914400"/>
                </a:xfrm>
                <a:prstGeom prst="rect">
                  <a:avLst/>
                </a:prstGeom>
                <a:noFill/>
                <a:ln w="6350">
                  <a:solidFill>
                    <a:schemeClr val="bg1">
                      <a:lumMod val="95000"/>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EB7F71B7-77EF-C743-A82A-42D615D838F0}"/>
                    </a:ext>
                  </a:extLst>
                </p:cNvPr>
                <p:cNvSpPr/>
                <p:nvPr/>
              </p:nvSpPr>
              <p:spPr>
                <a:xfrm>
                  <a:off x="2349236" y="646043"/>
                  <a:ext cx="914400" cy="914400"/>
                </a:xfrm>
                <a:prstGeom prst="rect">
                  <a:avLst/>
                </a:prstGeom>
                <a:noFill/>
                <a:ln w="6350">
                  <a:solidFill>
                    <a:schemeClr val="bg1">
                      <a:lumMod val="95000"/>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3FFB19B5-A875-9742-ABE3-4D9F6DA00BBF}"/>
                    </a:ext>
                  </a:extLst>
                </p:cNvPr>
                <p:cNvSpPr/>
                <p:nvPr/>
              </p:nvSpPr>
              <p:spPr>
                <a:xfrm>
                  <a:off x="3263636" y="646043"/>
                  <a:ext cx="914400" cy="914400"/>
                </a:xfrm>
                <a:prstGeom prst="rect">
                  <a:avLst/>
                </a:prstGeom>
                <a:noFill/>
                <a:ln w="6350">
                  <a:solidFill>
                    <a:schemeClr val="bg1">
                      <a:lumMod val="95000"/>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6D5B07AE-55CB-6A4B-BA74-48EB0FAB1C64}"/>
                    </a:ext>
                  </a:extLst>
                </p:cNvPr>
                <p:cNvSpPr/>
                <p:nvPr/>
              </p:nvSpPr>
              <p:spPr>
                <a:xfrm>
                  <a:off x="4178036" y="646043"/>
                  <a:ext cx="914400" cy="914400"/>
                </a:xfrm>
                <a:prstGeom prst="rect">
                  <a:avLst/>
                </a:prstGeom>
                <a:noFill/>
                <a:ln w="6350">
                  <a:solidFill>
                    <a:schemeClr val="bg1">
                      <a:lumMod val="95000"/>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a:extLst>
                    <a:ext uri="{FF2B5EF4-FFF2-40B4-BE49-F238E27FC236}">
                      <a16:creationId xmlns:a16="http://schemas.microsoft.com/office/drawing/2014/main" id="{287D67C2-3E43-0943-94D3-30723FDB98A2}"/>
                    </a:ext>
                  </a:extLst>
                </p:cNvPr>
                <p:cNvSpPr/>
                <p:nvPr/>
              </p:nvSpPr>
              <p:spPr>
                <a:xfrm>
                  <a:off x="5092436" y="646043"/>
                  <a:ext cx="914400" cy="914400"/>
                </a:xfrm>
                <a:prstGeom prst="rect">
                  <a:avLst/>
                </a:prstGeom>
                <a:noFill/>
                <a:ln w="6350">
                  <a:solidFill>
                    <a:schemeClr val="bg1">
                      <a:lumMod val="95000"/>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1" name="Group 60">
                <a:extLst>
                  <a:ext uri="{FF2B5EF4-FFF2-40B4-BE49-F238E27FC236}">
                    <a16:creationId xmlns:a16="http://schemas.microsoft.com/office/drawing/2014/main" id="{57DF865B-6F81-C343-8323-AA17501A7EF1}"/>
                  </a:ext>
                </a:extLst>
              </p:cNvPr>
              <p:cNvGrpSpPr/>
              <p:nvPr/>
            </p:nvGrpSpPr>
            <p:grpSpPr>
              <a:xfrm>
                <a:off x="520436" y="4301986"/>
                <a:ext cx="5486400" cy="914400"/>
                <a:chOff x="520436" y="646043"/>
                <a:chExt cx="5486400" cy="914400"/>
              </a:xfrm>
            </p:grpSpPr>
            <p:sp>
              <p:nvSpPr>
                <p:cNvPr id="69" name="Rectangle 68">
                  <a:extLst>
                    <a:ext uri="{FF2B5EF4-FFF2-40B4-BE49-F238E27FC236}">
                      <a16:creationId xmlns:a16="http://schemas.microsoft.com/office/drawing/2014/main" id="{4257D386-983F-6B49-9408-594843D0B3DC}"/>
                    </a:ext>
                  </a:extLst>
                </p:cNvPr>
                <p:cNvSpPr/>
                <p:nvPr/>
              </p:nvSpPr>
              <p:spPr>
                <a:xfrm>
                  <a:off x="520436" y="646043"/>
                  <a:ext cx="914400" cy="914400"/>
                </a:xfrm>
                <a:prstGeom prst="rect">
                  <a:avLst/>
                </a:prstGeom>
                <a:noFill/>
                <a:ln w="6350">
                  <a:solidFill>
                    <a:schemeClr val="bg1">
                      <a:lumMod val="95000"/>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20A4C970-FB53-E647-B458-70FEA38A68E8}"/>
                    </a:ext>
                  </a:extLst>
                </p:cNvPr>
                <p:cNvSpPr/>
                <p:nvPr/>
              </p:nvSpPr>
              <p:spPr>
                <a:xfrm>
                  <a:off x="1434836" y="646043"/>
                  <a:ext cx="914400" cy="914400"/>
                </a:xfrm>
                <a:prstGeom prst="rect">
                  <a:avLst/>
                </a:prstGeom>
                <a:noFill/>
                <a:ln w="6350">
                  <a:solidFill>
                    <a:schemeClr val="bg1">
                      <a:lumMod val="95000"/>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7EF24A43-BC63-814A-85E2-29C9F9AFA1D8}"/>
                    </a:ext>
                  </a:extLst>
                </p:cNvPr>
                <p:cNvSpPr/>
                <p:nvPr/>
              </p:nvSpPr>
              <p:spPr>
                <a:xfrm>
                  <a:off x="2349236" y="646043"/>
                  <a:ext cx="914400" cy="914400"/>
                </a:xfrm>
                <a:prstGeom prst="rect">
                  <a:avLst/>
                </a:prstGeom>
                <a:noFill/>
                <a:ln w="6350">
                  <a:solidFill>
                    <a:schemeClr val="bg1">
                      <a:lumMod val="95000"/>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8E04DA58-49BC-794E-BA84-8D87B88BF79F}"/>
                    </a:ext>
                  </a:extLst>
                </p:cNvPr>
                <p:cNvSpPr/>
                <p:nvPr/>
              </p:nvSpPr>
              <p:spPr>
                <a:xfrm>
                  <a:off x="3263636" y="646043"/>
                  <a:ext cx="914400" cy="914400"/>
                </a:xfrm>
                <a:prstGeom prst="rect">
                  <a:avLst/>
                </a:prstGeom>
                <a:noFill/>
                <a:ln w="6350">
                  <a:solidFill>
                    <a:schemeClr val="bg1">
                      <a:lumMod val="95000"/>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4748A86F-F77B-3944-B0EC-5B81932FA9FB}"/>
                    </a:ext>
                  </a:extLst>
                </p:cNvPr>
                <p:cNvSpPr/>
                <p:nvPr/>
              </p:nvSpPr>
              <p:spPr>
                <a:xfrm>
                  <a:off x="4178036" y="646043"/>
                  <a:ext cx="914400" cy="914400"/>
                </a:xfrm>
                <a:prstGeom prst="rect">
                  <a:avLst/>
                </a:prstGeom>
                <a:noFill/>
                <a:ln w="6350">
                  <a:solidFill>
                    <a:schemeClr val="bg1">
                      <a:lumMod val="95000"/>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201F0437-08ED-1743-9EF9-EDB8BD8147C3}"/>
                    </a:ext>
                  </a:extLst>
                </p:cNvPr>
                <p:cNvSpPr/>
                <p:nvPr/>
              </p:nvSpPr>
              <p:spPr>
                <a:xfrm>
                  <a:off x="5092436" y="646043"/>
                  <a:ext cx="914400" cy="914400"/>
                </a:xfrm>
                <a:prstGeom prst="rect">
                  <a:avLst/>
                </a:prstGeom>
                <a:noFill/>
                <a:ln w="6350">
                  <a:solidFill>
                    <a:schemeClr val="bg1">
                      <a:lumMod val="95000"/>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2" name="Group 61">
                <a:extLst>
                  <a:ext uri="{FF2B5EF4-FFF2-40B4-BE49-F238E27FC236}">
                    <a16:creationId xmlns:a16="http://schemas.microsoft.com/office/drawing/2014/main" id="{81E8768F-4D35-A041-AD30-16A25FFA5483}"/>
                  </a:ext>
                </a:extLst>
              </p:cNvPr>
              <p:cNvGrpSpPr/>
              <p:nvPr/>
            </p:nvGrpSpPr>
            <p:grpSpPr>
              <a:xfrm>
                <a:off x="520436" y="5216386"/>
                <a:ext cx="5486400" cy="914400"/>
                <a:chOff x="520436" y="646043"/>
                <a:chExt cx="5486400" cy="914400"/>
              </a:xfrm>
            </p:grpSpPr>
            <p:sp>
              <p:nvSpPr>
                <p:cNvPr id="63" name="Rectangle 62">
                  <a:extLst>
                    <a:ext uri="{FF2B5EF4-FFF2-40B4-BE49-F238E27FC236}">
                      <a16:creationId xmlns:a16="http://schemas.microsoft.com/office/drawing/2014/main" id="{C404B615-84D1-7E41-B552-4047FF28FD3A}"/>
                    </a:ext>
                  </a:extLst>
                </p:cNvPr>
                <p:cNvSpPr/>
                <p:nvPr/>
              </p:nvSpPr>
              <p:spPr>
                <a:xfrm>
                  <a:off x="520436" y="646043"/>
                  <a:ext cx="914400" cy="914400"/>
                </a:xfrm>
                <a:prstGeom prst="rect">
                  <a:avLst/>
                </a:prstGeom>
                <a:noFill/>
                <a:ln w="6350">
                  <a:solidFill>
                    <a:schemeClr val="bg1">
                      <a:lumMod val="95000"/>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102ECB19-C644-CB43-AC0E-05DE1DB7612C}"/>
                    </a:ext>
                  </a:extLst>
                </p:cNvPr>
                <p:cNvSpPr/>
                <p:nvPr/>
              </p:nvSpPr>
              <p:spPr>
                <a:xfrm>
                  <a:off x="1434836" y="646043"/>
                  <a:ext cx="914400" cy="914400"/>
                </a:xfrm>
                <a:prstGeom prst="rect">
                  <a:avLst/>
                </a:prstGeom>
                <a:noFill/>
                <a:ln w="6350">
                  <a:solidFill>
                    <a:schemeClr val="bg1">
                      <a:lumMod val="95000"/>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4FAF9CA6-A1C3-714C-B569-3D29A3A8E355}"/>
                    </a:ext>
                  </a:extLst>
                </p:cNvPr>
                <p:cNvSpPr/>
                <p:nvPr/>
              </p:nvSpPr>
              <p:spPr>
                <a:xfrm>
                  <a:off x="2349236" y="646043"/>
                  <a:ext cx="914400" cy="914400"/>
                </a:xfrm>
                <a:prstGeom prst="rect">
                  <a:avLst/>
                </a:prstGeom>
                <a:noFill/>
                <a:ln w="6350">
                  <a:solidFill>
                    <a:schemeClr val="bg1">
                      <a:lumMod val="95000"/>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EF9055E7-0B15-654E-BE41-02FB9621BC2E}"/>
                    </a:ext>
                  </a:extLst>
                </p:cNvPr>
                <p:cNvSpPr/>
                <p:nvPr/>
              </p:nvSpPr>
              <p:spPr>
                <a:xfrm>
                  <a:off x="3263636" y="646043"/>
                  <a:ext cx="914400" cy="914400"/>
                </a:xfrm>
                <a:prstGeom prst="rect">
                  <a:avLst/>
                </a:prstGeom>
                <a:noFill/>
                <a:ln w="6350">
                  <a:solidFill>
                    <a:schemeClr val="bg1">
                      <a:lumMod val="95000"/>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48DC4CA8-A996-DB4F-B4E1-CF7180B88DC6}"/>
                    </a:ext>
                  </a:extLst>
                </p:cNvPr>
                <p:cNvSpPr/>
                <p:nvPr/>
              </p:nvSpPr>
              <p:spPr>
                <a:xfrm>
                  <a:off x="4178036" y="646043"/>
                  <a:ext cx="914400" cy="914400"/>
                </a:xfrm>
                <a:prstGeom prst="rect">
                  <a:avLst/>
                </a:prstGeom>
                <a:noFill/>
                <a:ln w="6350">
                  <a:solidFill>
                    <a:schemeClr val="bg1">
                      <a:lumMod val="95000"/>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A0688780-F4DE-F648-80DB-16F58F713E34}"/>
                    </a:ext>
                  </a:extLst>
                </p:cNvPr>
                <p:cNvSpPr/>
                <p:nvPr/>
              </p:nvSpPr>
              <p:spPr>
                <a:xfrm>
                  <a:off x="5092436" y="646043"/>
                  <a:ext cx="914400" cy="914400"/>
                </a:xfrm>
                <a:prstGeom prst="rect">
                  <a:avLst/>
                </a:prstGeom>
                <a:noFill/>
                <a:ln w="6350">
                  <a:solidFill>
                    <a:schemeClr val="bg1">
                      <a:lumMod val="95000"/>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2" name="Group 11">
              <a:extLst>
                <a:ext uri="{FF2B5EF4-FFF2-40B4-BE49-F238E27FC236}">
                  <a16:creationId xmlns:a16="http://schemas.microsoft.com/office/drawing/2014/main" id="{7A1817F4-142E-BB4B-A3A1-3F5CD85B789E}"/>
                </a:ext>
              </a:extLst>
            </p:cNvPr>
            <p:cNvGrpSpPr/>
            <p:nvPr/>
          </p:nvGrpSpPr>
          <p:grpSpPr>
            <a:xfrm>
              <a:off x="6006836" y="646043"/>
              <a:ext cx="5486400" cy="5484743"/>
              <a:chOff x="520436" y="646043"/>
              <a:chExt cx="5486400" cy="5484743"/>
            </a:xfrm>
          </p:grpSpPr>
          <p:grpSp>
            <p:nvGrpSpPr>
              <p:cNvPr id="15" name="Group 14">
                <a:extLst>
                  <a:ext uri="{FF2B5EF4-FFF2-40B4-BE49-F238E27FC236}">
                    <a16:creationId xmlns:a16="http://schemas.microsoft.com/office/drawing/2014/main" id="{42518198-EF9D-B748-9D8A-6F9A0B19AF72}"/>
                  </a:ext>
                </a:extLst>
              </p:cNvPr>
              <p:cNvGrpSpPr/>
              <p:nvPr/>
            </p:nvGrpSpPr>
            <p:grpSpPr>
              <a:xfrm>
                <a:off x="520436" y="646043"/>
                <a:ext cx="5486400" cy="914400"/>
                <a:chOff x="520436" y="646043"/>
                <a:chExt cx="5486400" cy="914400"/>
              </a:xfrm>
            </p:grpSpPr>
            <p:sp>
              <p:nvSpPr>
                <p:cNvPr id="51" name="Rectangle 50">
                  <a:extLst>
                    <a:ext uri="{FF2B5EF4-FFF2-40B4-BE49-F238E27FC236}">
                      <a16:creationId xmlns:a16="http://schemas.microsoft.com/office/drawing/2014/main" id="{48AD2D7B-50E6-8E48-9975-F4C1E57D31D5}"/>
                    </a:ext>
                  </a:extLst>
                </p:cNvPr>
                <p:cNvSpPr/>
                <p:nvPr/>
              </p:nvSpPr>
              <p:spPr>
                <a:xfrm>
                  <a:off x="520436" y="646043"/>
                  <a:ext cx="914400" cy="914400"/>
                </a:xfrm>
                <a:prstGeom prst="rect">
                  <a:avLst/>
                </a:prstGeom>
                <a:noFill/>
                <a:ln w="6350">
                  <a:solidFill>
                    <a:schemeClr val="bg1">
                      <a:lumMod val="95000"/>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D5DCDEAC-AC49-6141-B925-AEF83037C929}"/>
                    </a:ext>
                  </a:extLst>
                </p:cNvPr>
                <p:cNvSpPr/>
                <p:nvPr/>
              </p:nvSpPr>
              <p:spPr>
                <a:xfrm>
                  <a:off x="1434836" y="646043"/>
                  <a:ext cx="914400" cy="914400"/>
                </a:xfrm>
                <a:prstGeom prst="rect">
                  <a:avLst/>
                </a:prstGeom>
                <a:noFill/>
                <a:ln w="6350">
                  <a:solidFill>
                    <a:schemeClr val="bg1">
                      <a:lumMod val="95000"/>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2D332D1F-170F-4046-BF4B-9386EC9A88DC}"/>
                    </a:ext>
                  </a:extLst>
                </p:cNvPr>
                <p:cNvSpPr/>
                <p:nvPr/>
              </p:nvSpPr>
              <p:spPr>
                <a:xfrm>
                  <a:off x="2349236" y="646043"/>
                  <a:ext cx="914400" cy="914400"/>
                </a:xfrm>
                <a:prstGeom prst="rect">
                  <a:avLst/>
                </a:prstGeom>
                <a:noFill/>
                <a:ln w="6350">
                  <a:solidFill>
                    <a:schemeClr val="bg1">
                      <a:lumMod val="95000"/>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9930FF4A-6F94-2246-B2F2-50EEBAC10B5C}"/>
                    </a:ext>
                  </a:extLst>
                </p:cNvPr>
                <p:cNvSpPr/>
                <p:nvPr/>
              </p:nvSpPr>
              <p:spPr>
                <a:xfrm>
                  <a:off x="3263636" y="646043"/>
                  <a:ext cx="914400" cy="914400"/>
                </a:xfrm>
                <a:prstGeom prst="rect">
                  <a:avLst/>
                </a:prstGeom>
                <a:noFill/>
                <a:ln w="6350">
                  <a:solidFill>
                    <a:schemeClr val="bg1">
                      <a:lumMod val="95000"/>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97D58C4D-679D-E24D-AD2F-A876B1A6D276}"/>
                    </a:ext>
                  </a:extLst>
                </p:cNvPr>
                <p:cNvSpPr/>
                <p:nvPr/>
              </p:nvSpPr>
              <p:spPr>
                <a:xfrm>
                  <a:off x="4178036" y="646043"/>
                  <a:ext cx="914400" cy="914400"/>
                </a:xfrm>
                <a:prstGeom prst="rect">
                  <a:avLst/>
                </a:prstGeom>
                <a:noFill/>
                <a:ln w="6350">
                  <a:solidFill>
                    <a:schemeClr val="bg1">
                      <a:lumMod val="95000"/>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41D060DD-58AF-1640-83A7-B5138CEFC03A}"/>
                    </a:ext>
                  </a:extLst>
                </p:cNvPr>
                <p:cNvSpPr/>
                <p:nvPr/>
              </p:nvSpPr>
              <p:spPr>
                <a:xfrm>
                  <a:off x="5092436" y="646043"/>
                  <a:ext cx="914400" cy="914400"/>
                </a:xfrm>
                <a:prstGeom prst="rect">
                  <a:avLst/>
                </a:prstGeom>
                <a:noFill/>
                <a:ln w="6350">
                  <a:solidFill>
                    <a:schemeClr val="bg1">
                      <a:lumMod val="95000"/>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09D02D00-E6AA-9347-B5E3-EC839B84BBB9}"/>
                  </a:ext>
                </a:extLst>
              </p:cNvPr>
              <p:cNvGrpSpPr/>
              <p:nvPr/>
            </p:nvGrpSpPr>
            <p:grpSpPr>
              <a:xfrm>
                <a:off x="520436" y="1560443"/>
                <a:ext cx="5486400" cy="914400"/>
                <a:chOff x="520436" y="646043"/>
                <a:chExt cx="5486400" cy="914400"/>
              </a:xfrm>
            </p:grpSpPr>
            <p:sp>
              <p:nvSpPr>
                <p:cNvPr id="45" name="Rectangle 44">
                  <a:extLst>
                    <a:ext uri="{FF2B5EF4-FFF2-40B4-BE49-F238E27FC236}">
                      <a16:creationId xmlns:a16="http://schemas.microsoft.com/office/drawing/2014/main" id="{6E104529-251A-D640-810B-D4B4B0EB8963}"/>
                    </a:ext>
                  </a:extLst>
                </p:cNvPr>
                <p:cNvSpPr/>
                <p:nvPr/>
              </p:nvSpPr>
              <p:spPr>
                <a:xfrm>
                  <a:off x="520436" y="646043"/>
                  <a:ext cx="914400" cy="914400"/>
                </a:xfrm>
                <a:prstGeom prst="rect">
                  <a:avLst/>
                </a:prstGeom>
                <a:noFill/>
                <a:ln w="6350">
                  <a:solidFill>
                    <a:schemeClr val="bg1">
                      <a:lumMod val="95000"/>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312D202D-8AE8-3A43-B01D-ECF5D04838B6}"/>
                    </a:ext>
                  </a:extLst>
                </p:cNvPr>
                <p:cNvSpPr/>
                <p:nvPr/>
              </p:nvSpPr>
              <p:spPr>
                <a:xfrm>
                  <a:off x="1434836" y="646043"/>
                  <a:ext cx="914400" cy="914400"/>
                </a:xfrm>
                <a:prstGeom prst="rect">
                  <a:avLst/>
                </a:prstGeom>
                <a:noFill/>
                <a:ln w="6350">
                  <a:solidFill>
                    <a:schemeClr val="bg1">
                      <a:lumMod val="95000"/>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6D1A20E0-75AF-CF4F-9EEA-959AD2989F66}"/>
                    </a:ext>
                  </a:extLst>
                </p:cNvPr>
                <p:cNvSpPr/>
                <p:nvPr/>
              </p:nvSpPr>
              <p:spPr>
                <a:xfrm>
                  <a:off x="2349236" y="646043"/>
                  <a:ext cx="914400" cy="914400"/>
                </a:xfrm>
                <a:prstGeom prst="rect">
                  <a:avLst/>
                </a:prstGeom>
                <a:noFill/>
                <a:ln w="6350">
                  <a:solidFill>
                    <a:schemeClr val="bg1">
                      <a:lumMod val="95000"/>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E840D4DD-F046-994A-8BD6-3C709643BEBF}"/>
                    </a:ext>
                  </a:extLst>
                </p:cNvPr>
                <p:cNvSpPr/>
                <p:nvPr/>
              </p:nvSpPr>
              <p:spPr>
                <a:xfrm>
                  <a:off x="3263636" y="646043"/>
                  <a:ext cx="914400" cy="914400"/>
                </a:xfrm>
                <a:prstGeom prst="rect">
                  <a:avLst/>
                </a:prstGeom>
                <a:noFill/>
                <a:ln w="6350">
                  <a:solidFill>
                    <a:schemeClr val="bg1">
                      <a:lumMod val="95000"/>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64AA9CDF-A40F-6149-B88B-240B2825851F}"/>
                    </a:ext>
                  </a:extLst>
                </p:cNvPr>
                <p:cNvSpPr/>
                <p:nvPr/>
              </p:nvSpPr>
              <p:spPr>
                <a:xfrm>
                  <a:off x="4178036" y="646043"/>
                  <a:ext cx="914400" cy="914400"/>
                </a:xfrm>
                <a:prstGeom prst="rect">
                  <a:avLst/>
                </a:prstGeom>
                <a:noFill/>
                <a:ln w="6350">
                  <a:solidFill>
                    <a:schemeClr val="bg1">
                      <a:lumMod val="95000"/>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CB79EFE0-0D71-5F4A-9B8D-0DE813DFDC26}"/>
                    </a:ext>
                  </a:extLst>
                </p:cNvPr>
                <p:cNvSpPr/>
                <p:nvPr/>
              </p:nvSpPr>
              <p:spPr>
                <a:xfrm>
                  <a:off x="5092436" y="646043"/>
                  <a:ext cx="914400" cy="914400"/>
                </a:xfrm>
                <a:prstGeom prst="rect">
                  <a:avLst/>
                </a:prstGeom>
                <a:noFill/>
                <a:ln w="6350">
                  <a:solidFill>
                    <a:schemeClr val="bg1">
                      <a:lumMod val="95000"/>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2DF0797F-EF9E-B345-9E18-473336FBA338}"/>
                  </a:ext>
                </a:extLst>
              </p:cNvPr>
              <p:cNvGrpSpPr/>
              <p:nvPr/>
            </p:nvGrpSpPr>
            <p:grpSpPr>
              <a:xfrm>
                <a:off x="520436" y="2474843"/>
                <a:ext cx="5486400" cy="914400"/>
                <a:chOff x="520436" y="646043"/>
                <a:chExt cx="5486400" cy="914400"/>
              </a:xfrm>
            </p:grpSpPr>
            <p:sp>
              <p:nvSpPr>
                <p:cNvPr id="39" name="Rectangle 38">
                  <a:extLst>
                    <a:ext uri="{FF2B5EF4-FFF2-40B4-BE49-F238E27FC236}">
                      <a16:creationId xmlns:a16="http://schemas.microsoft.com/office/drawing/2014/main" id="{11EB009B-15D0-334D-A725-6A95887A3114}"/>
                    </a:ext>
                  </a:extLst>
                </p:cNvPr>
                <p:cNvSpPr/>
                <p:nvPr/>
              </p:nvSpPr>
              <p:spPr>
                <a:xfrm>
                  <a:off x="520436" y="646043"/>
                  <a:ext cx="914400" cy="914400"/>
                </a:xfrm>
                <a:prstGeom prst="rect">
                  <a:avLst/>
                </a:prstGeom>
                <a:noFill/>
                <a:ln w="6350">
                  <a:solidFill>
                    <a:schemeClr val="bg1">
                      <a:lumMod val="95000"/>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7583413A-C6B6-9942-9ED3-E64FF632AE0D}"/>
                    </a:ext>
                  </a:extLst>
                </p:cNvPr>
                <p:cNvSpPr/>
                <p:nvPr/>
              </p:nvSpPr>
              <p:spPr>
                <a:xfrm>
                  <a:off x="1434836" y="646043"/>
                  <a:ext cx="914400" cy="914400"/>
                </a:xfrm>
                <a:prstGeom prst="rect">
                  <a:avLst/>
                </a:prstGeom>
                <a:noFill/>
                <a:ln w="6350">
                  <a:solidFill>
                    <a:schemeClr val="bg1">
                      <a:lumMod val="95000"/>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77ED987E-5BC1-E243-A5EB-2CD2854F3119}"/>
                    </a:ext>
                  </a:extLst>
                </p:cNvPr>
                <p:cNvSpPr/>
                <p:nvPr/>
              </p:nvSpPr>
              <p:spPr>
                <a:xfrm>
                  <a:off x="2349236" y="646043"/>
                  <a:ext cx="914400" cy="914400"/>
                </a:xfrm>
                <a:prstGeom prst="rect">
                  <a:avLst/>
                </a:prstGeom>
                <a:noFill/>
                <a:ln w="6350">
                  <a:solidFill>
                    <a:schemeClr val="bg1">
                      <a:lumMod val="95000"/>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B5D25D82-D824-4649-824F-979174C24203}"/>
                    </a:ext>
                  </a:extLst>
                </p:cNvPr>
                <p:cNvSpPr/>
                <p:nvPr/>
              </p:nvSpPr>
              <p:spPr>
                <a:xfrm>
                  <a:off x="3263636" y="646043"/>
                  <a:ext cx="914400" cy="914400"/>
                </a:xfrm>
                <a:prstGeom prst="rect">
                  <a:avLst/>
                </a:prstGeom>
                <a:noFill/>
                <a:ln w="6350">
                  <a:solidFill>
                    <a:schemeClr val="bg1">
                      <a:lumMod val="95000"/>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4DBA4DFD-D351-8D42-BF4A-35560031B649}"/>
                    </a:ext>
                  </a:extLst>
                </p:cNvPr>
                <p:cNvSpPr/>
                <p:nvPr/>
              </p:nvSpPr>
              <p:spPr>
                <a:xfrm>
                  <a:off x="4178036" y="646043"/>
                  <a:ext cx="914400" cy="914400"/>
                </a:xfrm>
                <a:prstGeom prst="rect">
                  <a:avLst/>
                </a:prstGeom>
                <a:noFill/>
                <a:ln w="6350">
                  <a:solidFill>
                    <a:schemeClr val="bg1">
                      <a:lumMod val="95000"/>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45E62BFC-CCF8-0447-B238-D2F35A561EC3}"/>
                    </a:ext>
                  </a:extLst>
                </p:cNvPr>
                <p:cNvSpPr/>
                <p:nvPr/>
              </p:nvSpPr>
              <p:spPr>
                <a:xfrm>
                  <a:off x="5092436" y="646043"/>
                  <a:ext cx="914400" cy="914400"/>
                </a:xfrm>
                <a:prstGeom prst="rect">
                  <a:avLst/>
                </a:prstGeom>
                <a:noFill/>
                <a:ln w="6350">
                  <a:solidFill>
                    <a:schemeClr val="bg1">
                      <a:lumMod val="95000"/>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C9CEADE1-E30C-DA45-BF73-E00BE4C80ACD}"/>
                  </a:ext>
                </a:extLst>
              </p:cNvPr>
              <p:cNvGrpSpPr/>
              <p:nvPr/>
            </p:nvGrpSpPr>
            <p:grpSpPr>
              <a:xfrm>
                <a:off x="520436" y="3389243"/>
                <a:ext cx="5486400" cy="914400"/>
                <a:chOff x="520436" y="646043"/>
                <a:chExt cx="5486400" cy="914400"/>
              </a:xfrm>
            </p:grpSpPr>
            <p:sp>
              <p:nvSpPr>
                <p:cNvPr id="33" name="Rectangle 32">
                  <a:extLst>
                    <a:ext uri="{FF2B5EF4-FFF2-40B4-BE49-F238E27FC236}">
                      <a16:creationId xmlns:a16="http://schemas.microsoft.com/office/drawing/2014/main" id="{E9BEAC8D-5760-DA49-9E37-5A4D678C0DFB}"/>
                    </a:ext>
                  </a:extLst>
                </p:cNvPr>
                <p:cNvSpPr/>
                <p:nvPr/>
              </p:nvSpPr>
              <p:spPr>
                <a:xfrm>
                  <a:off x="520436" y="646043"/>
                  <a:ext cx="914400" cy="914400"/>
                </a:xfrm>
                <a:prstGeom prst="rect">
                  <a:avLst/>
                </a:prstGeom>
                <a:noFill/>
                <a:ln w="6350">
                  <a:solidFill>
                    <a:schemeClr val="bg1">
                      <a:lumMod val="95000"/>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F567B934-4B33-BC49-96AE-F97E3606AB98}"/>
                    </a:ext>
                  </a:extLst>
                </p:cNvPr>
                <p:cNvSpPr/>
                <p:nvPr/>
              </p:nvSpPr>
              <p:spPr>
                <a:xfrm>
                  <a:off x="1434836" y="646043"/>
                  <a:ext cx="914400" cy="914400"/>
                </a:xfrm>
                <a:prstGeom prst="rect">
                  <a:avLst/>
                </a:prstGeom>
                <a:noFill/>
                <a:ln w="6350">
                  <a:solidFill>
                    <a:schemeClr val="bg1">
                      <a:lumMod val="95000"/>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ED97BD4C-8A61-364C-927F-5FFA57912C2D}"/>
                    </a:ext>
                  </a:extLst>
                </p:cNvPr>
                <p:cNvSpPr/>
                <p:nvPr/>
              </p:nvSpPr>
              <p:spPr>
                <a:xfrm>
                  <a:off x="2349236" y="646043"/>
                  <a:ext cx="914400" cy="914400"/>
                </a:xfrm>
                <a:prstGeom prst="rect">
                  <a:avLst/>
                </a:prstGeom>
                <a:noFill/>
                <a:ln w="6350">
                  <a:solidFill>
                    <a:schemeClr val="bg1">
                      <a:lumMod val="95000"/>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A2376148-232B-514C-8D6A-3854608DDD1A}"/>
                    </a:ext>
                  </a:extLst>
                </p:cNvPr>
                <p:cNvSpPr/>
                <p:nvPr/>
              </p:nvSpPr>
              <p:spPr>
                <a:xfrm>
                  <a:off x="3263636" y="646043"/>
                  <a:ext cx="914400" cy="914400"/>
                </a:xfrm>
                <a:prstGeom prst="rect">
                  <a:avLst/>
                </a:prstGeom>
                <a:noFill/>
                <a:ln w="6350">
                  <a:solidFill>
                    <a:schemeClr val="bg1">
                      <a:lumMod val="95000"/>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678DDC04-C9E2-8340-9291-8ABA82F71F57}"/>
                    </a:ext>
                  </a:extLst>
                </p:cNvPr>
                <p:cNvSpPr/>
                <p:nvPr/>
              </p:nvSpPr>
              <p:spPr>
                <a:xfrm>
                  <a:off x="4178036" y="646043"/>
                  <a:ext cx="914400" cy="914400"/>
                </a:xfrm>
                <a:prstGeom prst="rect">
                  <a:avLst/>
                </a:prstGeom>
                <a:noFill/>
                <a:ln w="6350">
                  <a:solidFill>
                    <a:schemeClr val="bg1">
                      <a:lumMod val="95000"/>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EEE43436-6AD1-6C42-A001-10213E42FD9E}"/>
                    </a:ext>
                  </a:extLst>
                </p:cNvPr>
                <p:cNvSpPr/>
                <p:nvPr/>
              </p:nvSpPr>
              <p:spPr>
                <a:xfrm>
                  <a:off x="5092436" y="646043"/>
                  <a:ext cx="914400" cy="914400"/>
                </a:xfrm>
                <a:prstGeom prst="rect">
                  <a:avLst/>
                </a:prstGeom>
                <a:noFill/>
                <a:ln w="6350">
                  <a:solidFill>
                    <a:schemeClr val="bg1">
                      <a:lumMod val="95000"/>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a:extLst>
                  <a:ext uri="{FF2B5EF4-FFF2-40B4-BE49-F238E27FC236}">
                    <a16:creationId xmlns:a16="http://schemas.microsoft.com/office/drawing/2014/main" id="{5231BBBD-383E-7A47-A8C3-04029A59AEA3}"/>
                  </a:ext>
                </a:extLst>
              </p:cNvPr>
              <p:cNvGrpSpPr/>
              <p:nvPr/>
            </p:nvGrpSpPr>
            <p:grpSpPr>
              <a:xfrm>
                <a:off x="520436" y="4301986"/>
                <a:ext cx="5486400" cy="914400"/>
                <a:chOff x="520436" y="646043"/>
                <a:chExt cx="5486400" cy="914400"/>
              </a:xfrm>
            </p:grpSpPr>
            <p:sp>
              <p:nvSpPr>
                <p:cNvPr id="27" name="Rectangle 26">
                  <a:extLst>
                    <a:ext uri="{FF2B5EF4-FFF2-40B4-BE49-F238E27FC236}">
                      <a16:creationId xmlns:a16="http://schemas.microsoft.com/office/drawing/2014/main" id="{D1D5E2B0-1335-7648-B904-ED6D95C164B9}"/>
                    </a:ext>
                  </a:extLst>
                </p:cNvPr>
                <p:cNvSpPr/>
                <p:nvPr/>
              </p:nvSpPr>
              <p:spPr>
                <a:xfrm>
                  <a:off x="520436" y="646043"/>
                  <a:ext cx="914400" cy="914400"/>
                </a:xfrm>
                <a:prstGeom prst="rect">
                  <a:avLst/>
                </a:prstGeom>
                <a:noFill/>
                <a:ln w="6350">
                  <a:solidFill>
                    <a:schemeClr val="bg1">
                      <a:lumMod val="95000"/>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1315E4B2-50CA-254E-8BEE-D67B08EDEE64}"/>
                    </a:ext>
                  </a:extLst>
                </p:cNvPr>
                <p:cNvSpPr/>
                <p:nvPr/>
              </p:nvSpPr>
              <p:spPr>
                <a:xfrm>
                  <a:off x="1434836" y="646043"/>
                  <a:ext cx="914400" cy="914400"/>
                </a:xfrm>
                <a:prstGeom prst="rect">
                  <a:avLst/>
                </a:prstGeom>
                <a:noFill/>
                <a:ln w="6350">
                  <a:solidFill>
                    <a:schemeClr val="bg1">
                      <a:lumMod val="95000"/>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403494F7-F7A0-B94C-869B-902EC8F0880D}"/>
                    </a:ext>
                  </a:extLst>
                </p:cNvPr>
                <p:cNvSpPr/>
                <p:nvPr/>
              </p:nvSpPr>
              <p:spPr>
                <a:xfrm>
                  <a:off x="2349236" y="646043"/>
                  <a:ext cx="914400" cy="914400"/>
                </a:xfrm>
                <a:prstGeom prst="rect">
                  <a:avLst/>
                </a:prstGeom>
                <a:noFill/>
                <a:ln w="6350">
                  <a:solidFill>
                    <a:schemeClr val="bg1">
                      <a:lumMod val="95000"/>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1E74F5D1-577F-9841-B183-D29C9EB8478A}"/>
                    </a:ext>
                  </a:extLst>
                </p:cNvPr>
                <p:cNvSpPr/>
                <p:nvPr/>
              </p:nvSpPr>
              <p:spPr>
                <a:xfrm>
                  <a:off x="3263636" y="646043"/>
                  <a:ext cx="914400" cy="914400"/>
                </a:xfrm>
                <a:prstGeom prst="rect">
                  <a:avLst/>
                </a:prstGeom>
                <a:noFill/>
                <a:ln w="6350">
                  <a:solidFill>
                    <a:schemeClr val="bg1">
                      <a:lumMod val="95000"/>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4D8161F6-FC83-C647-A6C1-3EFBA323026D}"/>
                    </a:ext>
                  </a:extLst>
                </p:cNvPr>
                <p:cNvSpPr/>
                <p:nvPr/>
              </p:nvSpPr>
              <p:spPr>
                <a:xfrm>
                  <a:off x="4178036" y="646043"/>
                  <a:ext cx="914400" cy="914400"/>
                </a:xfrm>
                <a:prstGeom prst="rect">
                  <a:avLst/>
                </a:prstGeom>
                <a:noFill/>
                <a:ln w="6350">
                  <a:solidFill>
                    <a:schemeClr val="bg1">
                      <a:lumMod val="95000"/>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21DB3022-96DF-AB42-B24E-F802FDDF818E}"/>
                    </a:ext>
                  </a:extLst>
                </p:cNvPr>
                <p:cNvSpPr/>
                <p:nvPr/>
              </p:nvSpPr>
              <p:spPr>
                <a:xfrm>
                  <a:off x="5092436" y="646043"/>
                  <a:ext cx="914400" cy="914400"/>
                </a:xfrm>
                <a:prstGeom prst="rect">
                  <a:avLst/>
                </a:prstGeom>
                <a:noFill/>
                <a:ln w="6350">
                  <a:solidFill>
                    <a:schemeClr val="bg1">
                      <a:lumMod val="95000"/>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7E52589A-8DFB-534F-AAD1-713658782872}"/>
                  </a:ext>
                </a:extLst>
              </p:cNvPr>
              <p:cNvGrpSpPr/>
              <p:nvPr/>
            </p:nvGrpSpPr>
            <p:grpSpPr>
              <a:xfrm>
                <a:off x="520436" y="5216386"/>
                <a:ext cx="5486400" cy="914400"/>
                <a:chOff x="520436" y="646043"/>
                <a:chExt cx="5486400" cy="914400"/>
              </a:xfrm>
            </p:grpSpPr>
            <p:sp>
              <p:nvSpPr>
                <p:cNvPr id="21" name="Rectangle 20">
                  <a:extLst>
                    <a:ext uri="{FF2B5EF4-FFF2-40B4-BE49-F238E27FC236}">
                      <a16:creationId xmlns:a16="http://schemas.microsoft.com/office/drawing/2014/main" id="{891F0B12-46A2-C24F-A85C-77C3A4322A14}"/>
                    </a:ext>
                  </a:extLst>
                </p:cNvPr>
                <p:cNvSpPr/>
                <p:nvPr/>
              </p:nvSpPr>
              <p:spPr>
                <a:xfrm>
                  <a:off x="520436" y="646043"/>
                  <a:ext cx="914400" cy="914400"/>
                </a:xfrm>
                <a:prstGeom prst="rect">
                  <a:avLst/>
                </a:prstGeom>
                <a:noFill/>
                <a:ln w="6350">
                  <a:solidFill>
                    <a:schemeClr val="bg1">
                      <a:lumMod val="95000"/>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6BFFEB1B-64A6-8345-8EDD-2644B05D6338}"/>
                    </a:ext>
                  </a:extLst>
                </p:cNvPr>
                <p:cNvSpPr/>
                <p:nvPr/>
              </p:nvSpPr>
              <p:spPr>
                <a:xfrm>
                  <a:off x="1434836" y="646043"/>
                  <a:ext cx="914400" cy="914400"/>
                </a:xfrm>
                <a:prstGeom prst="rect">
                  <a:avLst/>
                </a:prstGeom>
                <a:noFill/>
                <a:ln w="6350">
                  <a:solidFill>
                    <a:schemeClr val="bg1">
                      <a:lumMod val="95000"/>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DA1CE097-6BE3-094D-B8D5-203B05AE0C9A}"/>
                    </a:ext>
                  </a:extLst>
                </p:cNvPr>
                <p:cNvSpPr/>
                <p:nvPr/>
              </p:nvSpPr>
              <p:spPr>
                <a:xfrm>
                  <a:off x="2349236" y="646043"/>
                  <a:ext cx="914400" cy="914400"/>
                </a:xfrm>
                <a:prstGeom prst="rect">
                  <a:avLst/>
                </a:prstGeom>
                <a:noFill/>
                <a:ln w="6350">
                  <a:solidFill>
                    <a:schemeClr val="bg1">
                      <a:lumMod val="95000"/>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5006864E-5835-6242-9865-70FA718E0B91}"/>
                    </a:ext>
                  </a:extLst>
                </p:cNvPr>
                <p:cNvSpPr/>
                <p:nvPr/>
              </p:nvSpPr>
              <p:spPr>
                <a:xfrm>
                  <a:off x="3263636" y="646043"/>
                  <a:ext cx="914400" cy="914400"/>
                </a:xfrm>
                <a:prstGeom prst="rect">
                  <a:avLst/>
                </a:prstGeom>
                <a:noFill/>
                <a:ln w="6350">
                  <a:solidFill>
                    <a:schemeClr val="bg1">
                      <a:lumMod val="95000"/>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ECB95A03-C32D-F940-98FE-77B2E3EAD84B}"/>
                    </a:ext>
                  </a:extLst>
                </p:cNvPr>
                <p:cNvSpPr/>
                <p:nvPr/>
              </p:nvSpPr>
              <p:spPr>
                <a:xfrm>
                  <a:off x="4178036" y="646043"/>
                  <a:ext cx="914400" cy="914400"/>
                </a:xfrm>
                <a:prstGeom prst="rect">
                  <a:avLst/>
                </a:prstGeom>
                <a:noFill/>
                <a:ln w="6350">
                  <a:solidFill>
                    <a:schemeClr val="bg1">
                      <a:lumMod val="95000"/>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3BEE50A-6679-624B-B203-DC033D27CF24}"/>
                    </a:ext>
                  </a:extLst>
                </p:cNvPr>
                <p:cNvSpPr/>
                <p:nvPr/>
              </p:nvSpPr>
              <p:spPr>
                <a:xfrm>
                  <a:off x="5092436" y="646043"/>
                  <a:ext cx="914400" cy="914400"/>
                </a:xfrm>
                <a:prstGeom prst="rect">
                  <a:avLst/>
                </a:prstGeom>
                <a:noFill/>
                <a:ln w="6350">
                  <a:solidFill>
                    <a:schemeClr val="bg1">
                      <a:lumMod val="95000"/>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cxnSp>
        <p:nvCxnSpPr>
          <p:cNvPr id="106" name="Elbow Connector 105">
            <a:extLst>
              <a:ext uri="{FF2B5EF4-FFF2-40B4-BE49-F238E27FC236}">
                <a16:creationId xmlns:a16="http://schemas.microsoft.com/office/drawing/2014/main" id="{9FF124D5-BF3B-CE4E-BEB1-D714827184C7}"/>
              </a:ext>
            </a:extLst>
          </p:cNvPr>
          <p:cNvCxnSpPr>
            <a:cxnSpLocks noChangeAspect="1"/>
          </p:cNvCxnSpPr>
          <p:nvPr userDrawn="1"/>
        </p:nvCxnSpPr>
        <p:spPr>
          <a:xfrm rot="5400000" flipH="1" flipV="1">
            <a:off x="609600" y="686628"/>
            <a:ext cx="228600" cy="228600"/>
          </a:xfrm>
          <a:prstGeom prst="bentConnector3">
            <a:avLst>
              <a:gd name="adj1" fmla="val 100000"/>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4" name="Elbow Connector 113">
            <a:extLst>
              <a:ext uri="{FF2B5EF4-FFF2-40B4-BE49-F238E27FC236}">
                <a16:creationId xmlns:a16="http://schemas.microsoft.com/office/drawing/2014/main" id="{D15C1EFE-4574-1C48-9164-840BD26F95CE}"/>
              </a:ext>
            </a:extLst>
          </p:cNvPr>
          <p:cNvCxnSpPr>
            <a:cxnSpLocks noChangeAspect="1"/>
          </p:cNvCxnSpPr>
          <p:nvPr userDrawn="1"/>
        </p:nvCxnSpPr>
        <p:spPr>
          <a:xfrm rot="5400000">
            <a:off x="11353800" y="5943186"/>
            <a:ext cx="228600" cy="228600"/>
          </a:xfrm>
          <a:prstGeom prst="bentConnector3">
            <a:avLst>
              <a:gd name="adj1" fmla="val 100421"/>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5" name="Elbow Connector 114">
            <a:extLst>
              <a:ext uri="{FF2B5EF4-FFF2-40B4-BE49-F238E27FC236}">
                <a16:creationId xmlns:a16="http://schemas.microsoft.com/office/drawing/2014/main" id="{1C78BCEF-8ED6-6F49-AC22-CC4F322CD830}"/>
              </a:ext>
            </a:extLst>
          </p:cNvPr>
          <p:cNvCxnSpPr>
            <a:cxnSpLocks noChangeAspect="1"/>
          </p:cNvCxnSpPr>
          <p:nvPr userDrawn="1"/>
        </p:nvCxnSpPr>
        <p:spPr>
          <a:xfrm rot="16200000" flipH="1">
            <a:off x="612648" y="5943600"/>
            <a:ext cx="228600" cy="228600"/>
          </a:xfrm>
          <a:prstGeom prst="bentConnector3">
            <a:avLst>
              <a:gd name="adj1" fmla="val 100000"/>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6" name="Elbow Connector 115">
            <a:extLst>
              <a:ext uri="{FF2B5EF4-FFF2-40B4-BE49-F238E27FC236}">
                <a16:creationId xmlns:a16="http://schemas.microsoft.com/office/drawing/2014/main" id="{9013093F-AAE7-2E4C-A7EA-E2B3DB2E9DEE}"/>
              </a:ext>
            </a:extLst>
          </p:cNvPr>
          <p:cNvCxnSpPr>
            <a:cxnSpLocks noChangeAspect="1"/>
          </p:cNvCxnSpPr>
          <p:nvPr userDrawn="1"/>
        </p:nvCxnSpPr>
        <p:spPr>
          <a:xfrm rot="16200000" flipV="1">
            <a:off x="11356848" y="685800"/>
            <a:ext cx="228600" cy="228600"/>
          </a:xfrm>
          <a:prstGeom prst="bentConnector3">
            <a:avLst>
              <a:gd name="adj1" fmla="val 100421"/>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99" name="Text Placeholder 12">
            <a:extLst>
              <a:ext uri="{FF2B5EF4-FFF2-40B4-BE49-F238E27FC236}">
                <a16:creationId xmlns:a16="http://schemas.microsoft.com/office/drawing/2014/main" id="{F8CADDCB-5CB0-C948-BB21-7B8F33024EE2}"/>
              </a:ext>
            </a:extLst>
          </p:cNvPr>
          <p:cNvSpPr>
            <a:spLocks noGrp="1"/>
          </p:cNvSpPr>
          <p:nvPr>
            <p:ph type="body" sz="quarter" idx="10" hasCustomPrompt="1"/>
          </p:nvPr>
        </p:nvSpPr>
        <p:spPr>
          <a:xfrm>
            <a:off x="3355848" y="1958701"/>
            <a:ext cx="8229600" cy="2942400"/>
          </a:xfrm>
          <a:prstGeom prst="rect">
            <a:avLst/>
          </a:prstGeom>
        </p:spPr>
        <p:txBody>
          <a:bodyPr wrap="square" lIns="0" tIns="0" rIns="0" bIns="0" anchor="ctr">
            <a:noAutofit/>
          </a:bodyPr>
          <a:lstStyle>
            <a:lvl1pPr marL="0" indent="0" algn="l" defTabSz="914400" rtl="0" eaLnBrk="1" latinLnBrk="0" hangingPunct="1">
              <a:buNone/>
              <a:defRPr lang="en-US" sz="7000" b="1" i="0" kern="1200" dirty="0">
                <a:solidFill>
                  <a:schemeClr val="bg1"/>
                </a:solidFill>
                <a:latin typeface="Lato" panose="020F0502020204030203" pitchFamily="34" charset="77"/>
                <a:ea typeface="+mn-ea"/>
                <a:cs typeface="+mn-cs"/>
              </a:defRPr>
            </a:lvl1pPr>
          </a:lstStyle>
          <a:p>
            <a:pPr lvl="0"/>
            <a:r>
              <a:rPr lang="en-US"/>
              <a:t>Transition Title</a:t>
            </a:r>
          </a:p>
        </p:txBody>
      </p:sp>
      <p:sp>
        <p:nvSpPr>
          <p:cNvPr id="100" name="Text Placeholder 12">
            <a:extLst>
              <a:ext uri="{FF2B5EF4-FFF2-40B4-BE49-F238E27FC236}">
                <a16:creationId xmlns:a16="http://schemas.microsoft.com/office/drawing/2014/main" id="{5690CD0E-63CE-AF4F-B277-EB6262973C89}"/>
              </a:ext>
            </a:extLst>
          </p:cNvPr>
          <p:cNvSpPr>
            <a:spLocks noGrp="1"/>
          </p:cNvSpPr>
          <p:nvPr>
            <p:ph type="body" sz="quarter" idx="11" hasCustomPrompt="1"/>
          </p:nvPr>
        </p:nvSpPr>
        <p:spPr>
          <a:xfrm>
            <a:off x="3352800" y="5332617"/>
            <a:ext cx="8229600" cy="914400"/>
          </a:xfrm>
          <a:prstGeom prst="rect">
            <a:avLst/>
          </a:prstGeom>
        </p:spPr>
        <p:txBody>
          <a:bodyPr lIns="0" tIns="0" rIns="0" bIns="0" anchor="b">
            <a:normAutofit/>
          </a:bodyPr>
          <a:lstStyle>
            <a:lvl1pPr marL="0" indent="0" algn="l" defTabSz="914400" rtl="0" eaLnBrk="1" latinLnBrk="0" hangingPunct="1">
              <a:buNone/>
              <a:defRPr lang="en-US" sz="2800" b="0" i="0" kern="1200" dirty="0">
                <a:solidFill>
                  <a:schemeClr val="bg1"/>
                </a:solidFill>
                <a:latin typeface="Lato Light" panose="020F0302020204030203" pitchFamily="34" charset="77"/>
                <a:ea typeface="+mn-ea"/>
                <a:cs typeface="+mn-cs"/>
              </a:defRPr>
            </a:lvl1pPr>
          </a:lstStyle>
          <a:p>
            <a:pPr lvl="0"/>
            <a:r>
              <a:rPr lang="en-US"/>
              <a:t>Transition subtitle or delete.</a:t>
            </a:r>
          </a:p>
        </p:txBody>
      </p:sp>
    </p:spTree>
    <p:extLst>
      <p:ext uri="{BB962C8B-B14F-4D97-AF65-F5344CB8AC3E}">
        <p14:creationId xmlns:p14="http://schemas.microsoft.com/office/powerpoint/2010/main" val="1424971882"/>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al End Slide">
    <p:bg>
      <p:bgPr>
        <a:gradFill>
          <a:gsLst>
            <a:gs pos="0">
              <a:srgbClr val="00CAD7"/>
            </a:gs>
            <a:gs pos="50000">
              <a:srgbClr val="00A5BD"/>
            </a:gs>
            <a:gs pos="100000">
              <a:srgbClr val="0285B4"/>
            </a:gs>
          </a:gsLst>
          <a:lin ang="0" scaled="0"/>
        </a:gra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C209C3E-F46E-8344-9744-FCE826ABA33C}"/>
              </a:ext>
            </a:extLst>
          </p:cNvPr>
          <p:cNvPicPr>
            <a:picLocks noChangeAspect="1"/>
          </p:cNvPicPr>
          <p:nvPr userDrawn="1"/>
        </p:nvPicPr>
        <p:blipFill>
          <a:blip r:embed="rId2">
            <a:alphaModFix amt="50000"/>
          </a:blip>
          <a:stretch>
            <a:fillRect/>
          </a:stretch>
        </p:blipFill>
        <p:spPr>
          <a:xfrm>
            <a:off x="-2133600" y="-2057400"/>
            <a:ext cx="10972800" cy="10972800"/>
          </a:xfrm>
          <a:prstGeom prst="rect">
            <a:avLst/>
          </a:prstGeom>
        </p:spPr>
      </p:pic>
      <p:sp>
        <p:nvSpPr>
          <p:cNvPr id="8" name="TextBox 7">
            <a:extLst>
              <a:ext uri="{FF2B5EF4-FFF2-40B4-BE49-F238E27FC236}">
                <a16:creationId xmlns:a16="http://schemas.microsoft.com/office/drawing/2014/main" id="{B84E5B3C-720A-3848-B9F1-2E288298F44A}"/>
              </a:ext>
            </a:extLst>
          </p:cNvPr>
          <p:cNvSpPr txBox="1"/>
          <p:nvPr userDrawn="1"/>
        </p:nvSpPr>
        <p:spPr>
          <a:xfrm rot="16200000">
            <a:off x="-1904714" y="3125286"/>
            <a:ext cx="5522442" cy="584775"/>
          </a:xfrm>
          <a:prstGeom prst="rect">
            <a:avLst/>
          </a:prstGeom>
          <a:noFill/>
        </p:spPr>
        <p:txBody>
          <a:bodyPr wrap="square" lIns="0" tIns="0" rIns="0" bIns="0" rtlCol="0">
            <a:noAutofit/>
          </a:bodyPr>
          <a:lstStyle/>
          <a:p>
            <a:fld id="{D54944CE-7978-6248-9DE9-0007EDED1560}" type="datetime1">
              <a:rPr lang="en-US" sz="1600" b="1" i="0" spc="300" smtClean="0">
                <a:solidFill>
                  <a:schemeClr val="bg1"/>
                </a:solidFill>
                <a:latin typeface="Lato Black" panose="020F0502020204030203" pitchFamily="34" charset="77"/>
              </a:rPr>
              <a:t>11/8/24</a:t>
            </a:fld>
            <a:endParaRPr lang="en-US" sz="1600" b="1" i="0" spc="300">
              <a:solidFill>
                <a:schemeClr val="bg1"/>
              </a:solidFill>
              <a:latin typeface="Lato Black" panose="020F0502020204030203" pitchFamily="34" charset="77"/>
            </a:endParaRPr>
          </a:p>
        </p:txBody>
      </p:sp>
      <p:pic>
        <p:nvPicPr>
          <p:cNvPr id="9" name="Picture 8">
            <a:extLst>
              <a:ext uri="{FF2B5EF4-FFF2-40B4-BE49-F238E27FC236}">
                <a16:creationId xmlns:a16="http://schemas.microsoft.com/office/drawing/2014/main" id="{CB1457F5-7497-EC47-AF09-9C05D3340D19}"/>
              </a:ext>
            </a:extLst>
          </p:cNvPr>
          <p:cNvPicPr>
            <a:picLocks noChangeAspect="1"/>
          </p:cNvPicPr>
          <p:nvPr userDrawn="1"/>
        </p:nvPicPr>
        <p:blipFill>
          <a:blip r:embed="rId3"/>
          <a:srcRect/>
          <a:stretch/>
        </p:blipFill>
        <p:spPr>
          <a:xfrm>
            <a:off x="3352800" y="688975"/>
            <a:ext cx="1828800" cy="357808"/>
          </a:xfrm>
          <a:prstGeom prst="rect">
            <a:avLst/>
          </a:prstGeom>
        </p:spPr>
      </p:pic>
      <p:sp>
        <p:nvSpPr>
          <p:cNvPr id="10" name="Text Placeholder 12">
            <a:extLst>
              <a:ext uri="{FF2B5EF4-FFF2-40B4-BE49-F238E27FC236}">
                <a16:creationId xmlns:a16="http://schemas.microsoft.com/office/drawing/2014/main" id="{2174E042-3E47-1F44-A0B4-76FDB5CF1746}"/>
              </a:ext>
            </a:extLst>
          </p:cNvPr>
          <p:cNvSpPr>
            <a:spLocks noGrp="1"/>
          </p:cNvSpPr>
          <p:nvPr>
            <p:ph type="body" sz="quarter" idx="10" hasCustomPrompt="1"/>
          </p:nvPr>
        </p:nvSpPr>
        <p:spPr>
          <a:xfrm>
            <a:off x="3355848" y="1958701"/>
            <a:ext cx="8229600" cy="2942400"/>
          </a:xfrm>
          <a:prstGeom prst="rect">
            <a:avLst/>
          </a:prstGeom>
        </p:spPr>
        <p:txBody>
          <a:bodyPr wrap="square" lIns="0" tIns="0" rIns="0" bIns="0" anchor="ctr">
            <a:noAutofit/>
          </a:bodyPr>
          <a:lstStyle>
            <a:lvl1pPr marL="0" indent="0" algn="l" defTabSz="914400" rtl="0" eaLnBrk="1" latinLnBrk="0" hangingPunct="1">
              <a:buNone/>
              <a:defRPr lang="en-US" sz="7000" b="1" i="0" kern="1200" dirty="0">
                <a:solidFill>
                  <a:schemeClr val="bg1"/>
                </a:solidFill>
                <a:latin typeface="Lato" panose="020F0502020204030203" pitchFamily="34" charset="77"/>
                <a:ea typeface="+mn-ea"/>
                <a:cs typeface="+mn-cs"/>
              </a:defRPr>
            </a:lvl1pPr>
          </a:lstStyle>
          <a:p>
            <a:pPr lvl="0"/>
            <a:r>
              <a:rPr lang="en-US"/>
              <a:t>Thank you.</a:t>
            </a:r>
          </a:p>
        </p:txBody>
      </p:sp>
      <p:sp>
        <p:nvSpPr>
          <p:cNvPr id="11" name="Text Placeholder 12">
            <a:extLst>
              <a:ext uri="{FF2B5EF4-FFF2-40B4-BE49-F238E27FC236}">
                <a16:creationId xmlns:a16="http://schemas.microsoft.com/office/drawing/2014/main" id="{0D986413-5F8E-B943-9B97-17BF372FAF17}"/>
              </a:ext>
            </a:extLst>
          </p:cNvPr>
          <p:cNvSpPr>
            <a:spLocks noGrp="1"/>
          </p:cNvSpPr>
          <p:nvPr>
            <p:ph type="body" sz="quarter" idx="11" hasCustomPrompt="1"/>
          </p:nvPr>
        </p:nvSpPr>
        <p:spPr>
          <a:xfrm>
            <a:off x="3352800" y="5332617"/>
            <a:ext cx="8229600" cy="914400"/>
          </a:xfrm>
          <a:prstGeom prst="rect">
            <a:avLst/>
          </a:prstGeom>
        </p:spPr>
        <p:txBody>
          <a:bodyPr lIns="0" tIns="0" rIns="0" bIns="0" anchor="b">
            <a:normAutofit/>
          </a:bodyPr>
          <a:lstStyle>
            <a:lvl1pPr marL="0" indent="0" algn="l" defTabSz="914400" rtl="0" eaLnBrk="1" latinLnBrk="0" hangingPunct="1">
              <a:buNone/>
              <a:defRPr lang="en-US" sz="2800" b="0" i="0" kern="1200" dirty="0">
                <a:solidFill>
                  <a:schemeClr val="bg1"/>
                </a:solidFill>
                <a:latin typeface="Lato Light" panose="020F0302020204030203" pitchFamily="34" charset="77"/>
                <a:ea typeface="+mn-ea"/>
                <a:cs typeface="+mn-cs"/>
              </a:defRPr>
            </a:lvl1pPr>
          </a:lstStyle>
          <a:p>
            <a:pPr lvl="0"/>
            <a:r>
              <a:rPr lang="en-US" err="1"/>
              <a:t>www.twosigma.com</a:t>
            </a:r>
            <a:endParaRPr lang="en-US"/>
          </a:p>
        </p:txBody>
      </p:sp>
    </p:spTree>
    <p:extLst>
      <p:ext uri="{BB962C8B-B14F-4D97-AF65-F5344CB8AC3E}">
        <p14:creationId xmlns:p14="http://schemas.microsoft.com/office/powerpoint/2010/main" val="39944348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White End Slide (Print)">
    <p:bg>
      <p:bgPr>
        <a:solidFill>
          <a:schemeClr val="tx1"/>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062D5E9F-CB91-0147-BB77-3B2F8C6A4C58}"/>
              </a:ext>
            </a:extLst>
          </p:cNvPr>
          <p:cNvGrpSpPr/>
          <p:nvPr userDrawn="1"/>
        </p:nvGrpSpPr>
        <p:grpSpPr>
          <a:xfrm>
            <a:off x="609600" y="686629"/>
            <a:ext cx="10972800" cy="5484743"/>
            <a:chOff x="520436" y="646043"/>
            <a:chExt cx="10972800" cy="5484743"/>
          </a:xfrm>
        </p:grpSpPr>
        <p:grpSp>
          <p:nvGrpSpPr>
            <p:cNvPr id="8" name="Group 7">
              <a:extLst>
                <a:ext uri="{FF2B5EF4-FFF2-40B4-BE49-F238E27FC236}">
                  <a16:creationId xmlns:a16="http://schemas.microsoft.com/office/drawing/2014/main" id="{1E970A67-C585-4448-8389-F02F3053F4BB}"/>
                </a:ext>
              </a:extLst>
            </p:cNvPr>
            <p:cNvGrpSpPr/>
            <p:nvPr/>
          </p:nvGrpSpPr>
          <p:grpSpPr>
            <a:xfrm>
              <a:off x="520436" y="646043"/>
              <a:ext cx="5486400" cy="5484743"/>
              <a:chOff x="520436" y="646043"/>
              <a:chExt cx="5486400" cy="5484743"/>
            </a:xfrm>
          </p:grpSpPr>
          <p:grpSp>
            <p:nvGrpSpPr>
              <p:cNvPr id="57" name="Group 56">
                <a:extLst>
                  <a:ext uri="{FF2B5EF4-FFF2-40B4-BE49-F238E27FC236}">
                    <a16:creationId xmlns:a16="http://schemas.microsoft.com/office/drawing/2014/main" id="{7E5C6DA8-15F9-A34A-BA62-3E8AEE31E3B3}"/>
                  </a:ext>
                </a:extLst>
              </p:cNvPr>
              <p:cNvGrpSpPr/>
              <p:nvPr/>
            </p:nvGrpSpPr>
            <p:grpSpPr>
              <a:xfrm>
                <a:off x="520436" y="646043"/>
                <a:ext cx="5486400" cy="914400"/>
                <a:chOff x="520436" y="646043"/>
                <a:chExt cx="5486400" cy="914400"/>
              </a:xfrm>
            </p:grpSpPr>
            <p:sp>
              <p:nvSpPr>
                <p:cNvPr id="93" name="Rectangle 92">
                  <a:extLst>
                    <a:ext uri="{FF2B5EF4-FFF2-40B4-BE49-F238E27FC236}">
                      <a16:creationId xmlns:a16="http://schemas.microsoft.com/office/drawing/2014/main" id="{A2554710-B2EF-B840-95EE-F1241C9B18DA}"/>
                    </a:ext>
                  </a:extLst>
                </p:cNvPr>
                <p:cNvSpPr/>
                <p:nvPr/>
              </p:nvSpPr>
              <p:spPr>
                <a:xfrm>
                  <a:off x="520436" y="646043"/>
                  <a:ext cx="914400" cy="914400"/>
                </a:xfrm>
                <a:prstGeom prst="rect">
                  <a:avLst/>
                </a:prstGeom>
                <a:noFill/>
                <a:ln w="6350">
                  <a:solidFill>
                    <a:schemeClr val="bg1">
                      <a:lumMod val="95000"/>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a:extLst>
                    <a:ext uri="{FF2B5EF4-FFF2-40B4-BE49-F238E27FC236}">
                      <a16:creationId xmlns:a16="http://schemas.microsoft.com/office/drawing/2014/main" id="{76907198-7E42-8A46-82DC-5AA03D4AA2D8}"/>
                    </a:ext>
                  </a:extLst>
                </p:cNvPr>
                <p:cNvSpPr/>
                <p:nvPr/>
              </p:nvSpPr>
              <p:spPr>
                <a:xfrm>
                  <a:off x="1434836" y="646043"/>
                  <a:ext cx="914400" cy="914400"/>
                </a:xfrm>
                <a:prstGeom prst="rect">
                  <a:avLst/>
                </a:prstGeom>
                <a:noFill/>
                <a:ln w="6350">
                  <a:solidFill>
                    <a:schemeClr val="bg1">
                      <a:lumMod val="95000"/>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a:extLst>
                    <a:ext uri="{FF2B5EF4-FFF2-40B4-BE49-F238E27FC236}">
                      <a16:creationId xmlns:a16="http://schemas.microsoft.com/office/drawing/2014/main" id="{FAF8A95F-06DE-F042-98A0-5A15E85EDC8E}"/>
                    </a:ext>
                  </a:extLst>
                </p:cNvPr>
                <p:cNvSpPr/>
                <p:nvPr/>
              </p:nvSpPr>
              <p:spPr>
                <a:xfrm>
                  <a:off x="2349236" y="646043"/>
                  <a:ext cx="914400" cy="914400"/>
                </a:xfrm>
                <a:prstGeom prst="rect">
                  <a:avLst/>
                </a:prstGeom>
                <a:noFill/>
                <a:ln w="6350">
                  <a:solidFill>
                    <a:schemeClr val="bg1">
                      <a:lumMod val="95000"/>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95">
                  <a:extLst>
                    <a:ext uri="{FF2B5EF4-FFF2-40B4-BE49-F238E27FC236}">
                      <a16:creationId xmlns:a16="http://schemas.microsoft.com/office/drawing/2014/main" id="{8E8A781E-4087-0249-B85E-68921146348D}"/>
                    </a:ext>
                  </a:extLst>
                </p:cNvPr>
                <p:cNvSpPr/>
                <p:nvPr/>
              </p:nvSpPr>
              <p:spPr>
                <a:xfrm>
                  <a:off x="3263636" y="646043"/>
                  <a:ext cx="914400" cy="914400"/>
                </a:xfrm>
                <a:prstGeom prst="rect">
                  <a:avLst/>
                </a:prstGeom>
                <a:noFill/>
                <a:ln w="6350">
                  <a:solidFill>
                    <a:schemeClr val="bg1">
                      <a:lumMod val="95000"/>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a:extLst>
                    <a:ext uri="{FF2B5EF4-FFF2-40B4-BE49-F238E27FC236}">
                      <a16:creationId xmlns:a16="http://schemas.microsoft.com/office/drawing/2014/main" id="{74651DA6-0453-EC47-BC54-965BB0F5EBDC}"/>
                    </a:ext>
                  </a:extLst>
                </p:cNvPr>
                <p:cNvSpPr/>
                <p:nvPr/>
              </p:nvSpPr>
              <p:spPr>
                <a:xfrm>
                  <a:off x="4178036" y="646043"/>
                  <a:ext cx="914400" cy="914400"/>
                </a:xfrm>
                <a:prstGeom prst="rect">
                  <a:avLst/>
                </a:prstGeom>
                <a:noFill/>
                <a:ln w="6350">
                  <a:solidFill>
                    <a:schemeClr val="bg1">
                      <a:lumMod val="95000"/>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a:extLst>
                    <a:ext uri="{FF2B5EF4-FFF2-40B4-BE49-F238E27FC236}">
                      <a16:creationId xmlns:a16="http://schemas.microsoft.com/office/drawing/2014/main" id="{FE9F6298-E30E-D74D-8EB1-81F0DD85A8EB}"/>
                    </a:ext>
                  </a:extLst>
                </p:cNvPr>
                <p:cNvSpPr/>
                <p:nvPr/>
              </p:nvSpPr>
              <p:spPr>
                <a:xfrm>
                  <a:off x="5092436" y="646043"/>
                  <a:ext cx="914400" cy="914400"/>
                </a:xfrm>
                <a:prstGeom prst="rect">
                  <a:avLst/>
                </a:prstGeom>
                <a:noFill/>
                <a:ln w="6350">
                  <a:solidFill>
                    <a:schemeClr val="bg1">
                      <a:lumMod val="95000"/>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8" name="Group 57">
                <a:extLst>
                  <a:ext uri="{FF2B5EF4-FFF2-40B4-BE49-F238E27FC236}">
                    <a16:creationId xmlns:a16="http://schemas.microsoft.com/office/drawing/2014/main" id="{4C0A7581-4BDC-F440-9898-B896C6E916F6}"/>
                  </a:ext>
                </a:extLst>
              </p:cNvPr>
              <p:cNvGrpSpPr/>
              <p:nvPr/>
            </p:nvGrpSpPr>
            <p:grpSpPr>
              <a:xfrm>
                <a:off x="520436" y="1560443"/>
                <a:ext cx="5486400" cy="914400"/>
                <a:chOff x="520436" y="646043"/>
                <a:chExt cx="5486400" cy="914400"/>
              </a:xfrm>
            </p:grpSpPr>
            <p:sp>
              <p:nvSpPr>
                <p:cNvPr id="87" name="Rectangle 86">
                  <a:extLst>
                    <a:ext uri="{FF2B5EF4-FFF2-40B4-BE49-F238E27FC236}">
                      <a16:creationId xmlns:a16="http://schemas.microsoft.com/office/drawing/2014/main" id="{E0F3B9F6-A23E-3649-B198-6B7290B071C8}"/>
                    </a:ext>
                  </a:extLst>
                </p:cNvPr>
                <p:cNvSpPr/>
                <p:nvPr/>
              </p:nvSpPr>
              <p:spPr>
                <a:xfrm>
                  <a:off x="520436" y="646043"/>
                  <a:ext cx="914400" cy="914400"/>
                </a:xfrm>
                <a:prstGeom prst="rect">
                  <a:avLst/>
                </a:prstGeom>
                <a:noFill/>
                <a:ln w="6350">
                  <a:solidFill>
                    <a:schemeClr val="bg1">
                      <a:lumMod val="95000"/>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a:extLst>
                    <a:ext uri="{FF2B5EF4-FFF2-40B4-BE49-F238E27FC236}">
                      <a16:creationId xmlns:a16="http://schemas.microsoft.com/office/drawing/2014/main" id="{8EC2F7CE-B53E-3B43-B894-C29DC34CB4A8}"/>
                    </a:ext>
                  </a:extLst>
                </p:cNvPr>
                <p:cNvSpPr/>
                <p:nvPr/>
              </p:nvSpPr>
              <p:spPr>
                <a:xfrm>
                  <a:off x="1434836" y="646043"/>
                  <a:ext cx="914400" cy="914400"/>
                </a:xfrm>
                <a:prstGeom prst="rect">
                  <a:avLst/>
                </a:prstGeom>
                <a:noFill/>
                <a:ln w="6350">
                  <a:solidFill>
                    <a:schemeClr val="bg1">
                      <a:lumMod val="95000"/>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a:extLst>
                    <a:ext uri="{FF2B5EF4-FFF2-40B4-BE49-F238E27FC236}">
                      <a16:creationId xmlns:a16="http://schemas.microsoft.com/office/drawing/2014/main" id="{DFF93B16-4937-1041-AF31-E1C0A287954C}"/>
                    </a:ext>
                  </a:extLst>
                </p:cNvPr>
                <p:cNvSpPr/>
                <p:nvPr/>
              </p:nvSpPr>
              <p:spPr>
                <a:xfrm>
                  <a:off x="2349236" y="646043"/>
                  <a:ext cx="914400" cy="914400"/>
                </a:xfrm>
                <a:prstGeom prst="rect">
                  <a:avLst/>
                </a:prstGeom>
                <a:noFill/>
                <a:ln w="6350">
                  <a:solidFill>
                    <a:schemeClr val="bg1">
                      <a:lumMod val="95000"/>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a:extLst>
                    <a:ext uri="{FF2B5EF4-FFF2-40B4-BE49-F238E27FC236}">
                      <a16:creationId xmlns:a16="http://schemas.microsoft.com/office/drawing/2014/main" id="{217C9D10-1195-4B46-AB27-9B7311D76E78}"/>
                    </a:ext>
                  </a:extLst>
                </p:cNvPr>
                <p:cNvSpPr/>
                <p:nvPr/>
              </p:nvSpPr>
              <p:spPr>
                <a:xfrm>
                  <a:off x="3263636" y="646043"/>
                  <a:ext cx="914400" cy="914400"/>
                </a:xfrm>
                <a:prstGeom prst="rect">
                  <a:avLst/>
                </a:prstGeom>
                <a:noFill/>
                <a:ln w="6350">
                  <a:solidFill>
                    <a:schemeClr val="bg1">
                      <a:lumMod val="95000"/>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a:extLst>
                    <a:ext uri="{FF2B5EF4-FFF2-40B4-BE49-F238E27FC236}">
                      <a16:creationId xmlns:a16="http://schemas.microsoft.com/office/drawing/2014/main" id="{0FC5E586-FB3A-2C47-9D2E-DFD12BA16836}"/>
                    </a:ext>
                  </a:extLst>
                </p:cNvPr>
                <p:cNvSpPr/>
                <p:nvPr/>
              </p:nvSpPr>
              <p:spPr>
                <a:xfrm>
                  <a:off x="4178036" y="646043"/>
                  <a:ext cx="914400" cy="914400"/>
                </a:xfrm>
                <a:prstGeom prst="rect">
                  <a:avLst/>
                </a:prstGeom>
                <a:noFill/>
                <a:ln w="6350">
                  <a:solidFill>
                    <a:schemeClr val="bg1">
                      <a:lumMod val="95000"/>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91">
                  <a:extLst>
                    <a:ext uri="{FF2B5EF4-FFF2-40B4-BE49-F238E27FC236}">
                      <a16:creationId xmlns:a16="http://schemas.microsoft.com/office/drawing/2014/main" id="{4121B478-0D52-0540-AAAD-53018CB40FA7}"/>
                    </a:ext>
                  </a:extLst>
                </p:cNvPr>
                <p:cNvSpPr/>
                <p:nvPr/>
              </p:nvSpPr>
              <p:spPr>
                <a:xfrm>
                  <a:off x="5092436" y="646043"/>
                  <a:ext cx="914400" cy="914400"/>
                </a:xfrm>
                <a:prstGeom prst="rect">
                  <a:avLst/>
                </a:prstGeom>
                <a:noFill/>
                <a:ln w="6350">
                  <a:solidFill>
                    <a:schemeClr val="bg1">
                      <a:lumMod val="95000"/>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9" name="Group 58">
                <a:extLst>
                  <a:ext uri="{FF2B5EF4-FFF2-40B4-BE49-F238E27FC236}">
                    <a16:creationId xmlns:a16="http://schemas.microsoft.com/office/drawing/2014/main" id="{753774F2-3B36-C54D-8042-D34E0B163E6C}"/>
                  </a:ext>
                </a:extLst>
              </p:cNvPr>
              <p:cNvGrpSpPr/>
              <p:nvPr/>
            </p:nvGrpSpPr>
            <p:grpSpPr>
              <a:xfrm>
                <a:off x="520436" y="2474843"/>
                <a:ext cx="5486400" cy="914400"/>
                <a:chOff x="520436" y="646043"/>
                <a:chExt cx="5486400" cy="914400"/>
              </a:xfrm>
            </p:grpSpPr>
            <p:sp>
              <p:nvSpPr>
                <p:cNvPr id="81" name="Rectangle 80">
                  <a:extLst>
                    <a:ext uri="{FF2B5EF4-FFF2-40B4-BE49-F238E27FC236}">
                      <a16:creationId xmlns:a16="http://schemas.microsoft.com/office/drawing/2014/main" id="{03B45679-5F70-5745-A4AE-D9B88714A300}"/>
                    </a:ext>
                  </a:extLst>
                </p:cNvPr>
                <p:cNvSpPr/>
                <p:nvPr/>
              </p:nvSpPr>
              <p:spPr>
                <a:xfrm>
                  <a:off x="520436" y="646043"/>
                  <a:ext cx="914400" cy="914400"/>
                </a:xfrm>
                <a:prstGeom prst="rect">
                  <a:avLst/>
                </a:prstGeom>
                <a:noFill/>
                <a:ln w="6350">
                  <a:solidFill>
                    <a:schemeClr val="bg1">
                      <a:lumMod val="95000"/>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61CE66BC-3C99-FA41-B79B-708124997D05}"/>
                    </a:ext>
                  </a:extLst>
                </p:cNvPr>
                <p:cNvSpPr/>
                <p:nvPr/>
              </p:nvSpPr>
              <p:spPr>
                <a:xfrm>
                  <a:off x="1434836" y="646043"/>
                  <a:ext cx="914400" cy="914400"/>
                </a:xfrm>
                <a:prstGeom prst="rect">
                  <a:avLst/>
                </a:prstGeom>
                <a:noFill/>
                <a:ln w="6350">
                  <a:solidFill>
                    <a:schemeClr val="bg1">
                      <a:lumMod val="95000"/>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id="{2920102E-C1A4-754D-AA8F-20361AF27395}"/>
                    </a:ext>
                  </a:extLst>
                </p:cNvPr>
                <p:cNvSpPr/>
                <p:nvPr/>
              </p:nvSpPr>
              <p:spPr>
                <a:xfrm>
                  <a:off x="2349236" y="646043"/>
                  <a:ext cx="914400" cy="914400"/>
                </a:xfrm>
                <a:prstGeom prst="rect">
                  <a:avLst/>
                </a:prstGeom>
                <a:noFill/>
                <a:ln w="6350">
                  <a:solidFill>
                    <a:schemeClr val="bg1">
                      <a:lumMod val="95000"/>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a:extLst>
                    <a:ext uri="{FF2B5EF4-FFF2-40B4-BE49-F238E27FC236}">
                      <a16:creationId xmlns:a16="http://schemas.microsoft.com/office/drawing/2014/main" id="{AD2B087F-20EC-EF43-8448-13EB8FA18F4F}"/>
                    </a:ext>
                  </a:extLst>
                </p:cNvPr>
                <p:cNvSpPr/>
                <p:nvPr/>
              </p:nvSpPr>
              <p:spPr>
                <a:xfrm>
                  <a:off x="3263636" y="646043"/>
                  <a:ext cx="914400" cy="914400"/>
                </a:xfrm>
                <a:prstGeom prst="rect">
                  <a:avLst/>
                </a:prstGeom>
                <a:noFill/>
                <a:ln w="6350">
                  <a:solidFill>
                    <a:schemeClr val="bg1">
                      <a:lumMod val="95000"/>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a:extLst>
                    <a:ext uri="{FF2B5EF4-FFF2-40B4-BE49-F238E27FC236}">
                      <a16:creationId xmlns:a16="http://schemas.microsoft.com/office/drawing/2014/main" id="{92D0E0EB-F012-D040-A090-13CE527B1FAF}"/>
                    </a:ext>
                  </a:extLst>
                </p:cNvPr>
                <p:cNvSpPr/>
                <p:nvPr/>
              </p:nvSpPr>
              <p:spPr>
                <a:xfrm>
                  <a:off x="4178036" y="646043"/>
                  <a:ext cx="914400" cy="914400"/>
                </a:xfrm>
                <a:prstGeom prst="rect">
                  <a:avLst/>
                </a:prstGeom>
                <a:noFill/>
                <a:ln w="6350">
                  <a:solidFill>
                    <a:schemeClr val="bg1">
                      <a:lumMod val="95000"/>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a:extLst>
                    <a:ext uri="{FF2B5EF4-FFF2-40B4-BE49-F238E27FC236}">
                      <a16:creationId xmlns:a16="http://schemas.microsoft.com/office/drawing/2014/main" id="{0CA0CF52-2FE6-214D-89B2-05BDCB124AF4}"/>
                    </a:ext>
                  </a:extLst>
                </p:cNvPr>
                <p:cNvSpPr/>
                <p:nvPr/>
              </p:nvSpPr>
              <p:spPr>
                <a:xfrm>
                  <a:off x="5092436" y="646043"/>
                  <a:ext cx="914400" cy="914400"/>
                </a:xfrm>
                <a:prstGeom prst="rect">
                  <a:avLst/>
                </a:prstGeom>
                <a:noFill/>
                <a:ln w="6350">
                  <a:solidFill>
                    <a:schemeClr val="bg1">
                      <a:lumMod val="95000"/>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0" name="Group 59">
                <a:extLst>
                  <a:ext uri="{FF2B5EF4-FFF2-40B4-BE49-F238E27FC236}">
                    <a16:creationId xmlns:a16="http://schemas.microsoft.com/office/drawing/2014/main" id="{E304F893-D26F-B649-8B2E-E7F80B055AFA}"/>
                  </a:ext>
                </a:extLst>
              </p:cNvPr>
              <p:cNvGrpSpPr/>
              <p:nvPr/>
            </p:nvGrpSpPr>
            <p:grpSpPr>
              <a:xfrm>
                <a:off x="520436" y="3389243"/>
                <a:ext cx="5486400" cy="914400"/>
                <a:chOff x="520436" y="646043"/>
                <a:chExt cx="5486400" cy="914400"/>
              </a:xfrm>
            </p:grpSpPr>
            <p:sp>
              <p:nvSpPr>
                <p:cNvPr id="75" name="Rectangle 74">
                  <a:extLst>
                    <a:ext uri="{FF2B5EF4-FFF2-40B4-BE49-F238E27FC236}">
                      <a16:creationId xmlns:a16="http://schemas.microsoft.com/office/drawing/2014/main" id="{D50AE7C2-C8FC-6D48-81C0-715F5AAF1A3F}"/>
                    </a:ext>
                  </a:extLst>
                </p:cNvPr>
                <p:cNvSpPr/>
                <p:nvPr/>
              </p:nvSpPr>
              <p:spPr>
                <a:xfrm>
                  <a:off x="520436" y="646043"/>
                  <a:ext cx="914400" cy="914400"/>
                </a:xfrm>
                <a:prstGeom prst="rect">
                  <a:avLst/>
                </a:prstGeom>
                <a:noFill/>
                <a:ln w="6350">
                  <a:solidFill>
                    <a:schemeClr val="bg1">
                      <a:lumMod val="95000"/>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B3277290-0404-FE45-9A87-8A9054596DC9}"/>
                    </a:ext>
                  </a:extLst>
                </p:cNvPr>
                <p:cNvSpPr/>
                <p:nvPr/>
              </p:nvSpPr>
              <p:spPr>
                <a:xfrm>
                  <a:off x="1434836" y="646043"/>
                  <a:ext cx="914400" cy="914400"/>
                </a:xfrm>
                <a:prstGeom prst="rect">
                  <a:avLst/>
                </a:prstGeom>
                <a:noFill/>
                <a:ln w="6350">
                  <a:solidFill>
                    <a:schemeClr val="bg1">
                      <a:lumMod val="95000"/>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EB7F71B7-77EF-C743-A82A-42D615D838F0}"/>
                    </a:ext>
                  </a:extLst>
                </p:cNvPr>
                <p:cNvSpPr/>
                <p:nvPr/>
              </p:nvSpPr>
              <p:spPr>
                <a:xfrm>
                  <a:off x="2349236" y="646043"/>
                  <a:ext cx="914400" cy="914400"/>
                </a:xfrm>
                <a:prstGeom prst="rect">
                  <a:avLst/>
                </a:prstGeom>
                <a:noFill/>
                <a:ln w="6350">
                  <a:solidFill>
                    <a:schemeClr val="bg1">
                      <a:lumMod val="95000"/>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3FFB19B5-A875-9742-ABE3-4D9F6DA00BBF}"/>
                    </a:ext>
                  </a:extLst>
                </p:cNvPr>
                <p:cNvSpPr/>
                <p:nvPr/>
              </p:nvSpPr>
              <p:spPr>
                <a:xfrm>
                  <a:off x="3263636" y="646043"/>
                  <a:ext cx="914400" cy="914400"/>
                </a:xfrm>
                <a:prstGeom prst="rect">
                  <a:avLst/>
                </a:prstGeom>
                <a:noFill/>
                <a:ln w="6350">
                  <a:solidFill>
                    <a:schemeClr val="bg1">
                      <a:lumMod val="95000"/>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6D5B07AE-55CB-6A4B-BA74-48EB0FAB1C64}"/>
                    </a:ext>
                  </a:extLst>
                </p:cNvPr>
                <p:cNvSpPr/>
                <p:nvPr/>
              </p:nvSpPr>
              <p:spPr>
                <a:xfrm>
                  <a:off x="4178036" y="646043"/>
                  <a:ext cx="914400" cy="914400"/>
                </a:xfrm>
                <a:prstGeom prst="rect">
                  <a:avLst/>
                </a:prstGeom>
                <a:noFill/>
                <a:ln w="6350">
                  <a:solidFill>
                    <a:schemeClr val="bg1">
                      <a:lumMod val="95000"/>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a:extLst>
                    <a:ext uri="{FF2B5EF4-FFF2-40B4-BE49-F238E27FC236}">
                      <a16:creationId xmlns:a16="http://schemas.microsoft.com/office/drawing/2014/main" id="{287D67C2-3E43-0943-94D3-30723FDB98A2}"/>
                    </a:ext>
                  </a:extLst>
                </p:cNvPr>
                <p:cNvSpPr/>
                <p:nvPr/>
              </p:nvSpPr>
              <p:spPr>
                <a:xfrm>
                  <a:off x="5092436" y="646043"/>
                  <a:ext cx="914400" cy="914400"/>
                </a:xfrm>
                <a:prstGeom prst="rect">
                  <a:avLst/>
                </a:prstGeom>
                <a:noFill/>
                <a:ln w="6350">
                  <a:solidFill>
                    <a:schemeClr val="bg1">
                      <a:lumMod val="95000"/>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1" name="Group 60">
                <a:extLst>
                  <a:ext uri="{FF2B5EF4-FFF2-40B4-BE49-F238E27FC236}">
                    <a16:creationId xmlns:a16="http://schemas.microsoft.com/office/drawing/2014/main" id="{57DF865B-6F81-C343-8323-AA17501A7EF1}"/>
                  </a:ext>
                </a:extLst>
              </p:cNvPr>
              <p:cNvGrpSpPr/>
              <p:nvPr/>
            </p:nvGrpSpPr>
            <p:grpSpPr>
              <a:xfrm>
                <a:off x="520436" y="4301986"/>
                <a:ext cx="5486400" cy="914400"/>
                <a:chOff x="520436" y="646043"/>
                <a:chExt cx="5486400" cy="914400"/>
              </a:xfrm>
            </p:grpSpPr>
            <p:sp>
              <p:nvSpPr>
                <p:cNvPr id="69" name="Rectangle 68">
                  <a:extLst>
                    <a:ext uri="{FF2B5EF4-FFF2-40B4-BE49-F238E27FC236}">
                      <a16:creationId xmlns:a16="http://schemas.microsoft.com/office/drawing/2014/main" id="{4257D386-983F-6B49-9408-594843D0B3DC}"/>
                    </a:ext>
                  </a:extLst>
                </p:cNvPr>
                <p:cNvSpPr/>
                <p:nvPr/>
              </p:nvSpPr>
              <p:spPr>
                <a:xfrm>
                  <a:off x="520436" y="646043"/>
                  <a:ext cx="914400" cy="914400"/>
                </a:xfrm>
                <a:prstGeom prst="rect">
                  <a:avLst/>
                </a:prstGeom>
                <a:noFill/>
                <a:ln w="6350">
                  <a:solidFill>
                    <a:schemeClr val="bg1">
                      <a:lumMod val="95000"/>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20A4C970-FB53-E647-B458-70FEA38A68E8}"/>
                    </a:ext>
                  </a:extLst>
                </p:cNvPr>
                <p:cNvSpPr/>
                <p:nvPr/>
              </p:nvSpPr>
              <p:spPr>
                <a:xfrm>
                  <a:off x="1434836" y="646043"/>
                  <a:ext cx="914400" cy="914400"/>
                </a:xfrm>
                <a:prstGeom prst="rect">
                  <a:avLst/>
                </a:prstGeom>
                <a:noFill/>
                <a:ln w="6350">
                  <a:solidFill>
                    <a:schemeClr val="bg1">
                      <a:lumMod val="95000"/>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7EF24A43-BC63-814A-85E2-29C9F9AFA1D8}"/>
                    </a:ext>
                  </a:extLst>
                </p:cNvPr>
                <p:cNvSpPr/>
                <p:nvPr/>
              </p:nvSpPr>
              <p:spPr>
                <a:xfrm>
                  <a:off x="2349236" y="646043"/>
                  <a:ext cx="914400" cy="914400"/>
                </a:xfrm>
                <a:prstGeom prst="rect">
                  <a:avLst/>
                </a:prstGeom>
                <a:noFill/>
                <a:ln w="6350">
                  <a:solidFill>
                    <a:schemeClr val="bg1">
                      <a:lumMod val="95000"/>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8E04DA58-49BC-794E-BA84-8D87B88BF79F}"/>
                    </a:ext>
                  </a:extLst>
                </p:cNvPr>
                <p:cNvSpPr/>
                <p:nvPr/>
              </p:nvSpPr>
              <p:spPr>
                <a:xfrm>
                  <a:off x="3263636" y="646043"/>
                  <a:ext cx="914400" cy="914400"/>
                </a:xfrm>
                <a:prstGeom prst="rect">
                  <a:avLst/>
                </a:prstGeom>
                <a:noFill/>
                <a:ln w="6350">
                  <a:solidFill>
                    <a:schemeClr val="bg1">
                      <a:lumMod val="95000"/>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4748A86F-F77B-3944-B0EC-5B81932FA9FB}"/>
                    </a:ext>
                  </a:extLst>
                </p:cNvPr>
                <p:cNvSpPr/>
                <p:nvPr/>
              </p:nvSpPr>
              <p:spPr>
                <a:xfrm>
                  <a:off x="4178036" y="646043"/>
                  <a:ext cx="914400" cy="914400"/>
                </a:xfrm>
                <a:prstGeom prst="rect">
                  <a:avLst/>
                </a:prstGeom>
                <a:noFill/>
                <a:ln w="6350">
                  <a:solidFill>
                    <a:schemeClr val="bg1">
                      <a:lumMod val="95000"/>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201F0437-08ED-1743-9EF9-EDB8BD8147C3}"/>
                    </a:ext>
                  </a:extLst>
                </p:cNvPr>
                <p:cNvSpPr/>
                <p:nvPr/>
              </p:nvSpPr>
              <p:spPr>
                <a:xfrm>
                  <a:off x="5092436" y="646043"/>
                  <a:ext cx="914400" cy="914400"/>
                </a:xfrm>
                <a:prstGeom prst="rect">
                  <a:avLst/>
                </a:prstGeom>
                <a:noFill/>
                <a:ln w="6350">
                  <a:solidFill>
                    <a:schemeClr val="bg1">
                      <a:lumMod val="95000"/>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2" name="Group 61">
                <a:extLst>
                  <a:ext uri="{FF2B5EF4-FFF2-40B4-BE49-F238E27FC236}">
                    <a16:creationId xmlns:a16="http://schemas.microsoft.com/office/drawing/2014/main" id="{81E8768F-4D35-A041-AD30-16A25FFA5483}"/>
                  </a:ext>
                </a:extLst>
              </p:cNvPr>
              <p:cNvGrpSpPr/>
              <p:nvPr/>
            </p:nvGrpSpPr>
            <p:grpSpPr>
              <a:xfrm>
                <a:off x="520436" y="5216386"/>
                <a:ext cx="5486400" cy="914400"/>
                <a:chOff x="520436" y="646043"/>
                <a:chExt cx="5486400" cy="914400"/>
              </a:xfrm>
            </p:grpSpPr>
            <p:sp>
              <p:nvSpPr>
                <p:cNvPr id="63" name="Rectangle 62">
                  <a:extLst>
                    <a:ext uri="{FF2B5EF4-FFF2-40B4-BE49-F238E27FC236}">
                      <a16:creationId xmlns:a16="http://schemas.microsoft.com/office/drawing/2014/main" id="{C404B615-84D1-7E41-B552-4047FF28FD3A}"/>
                    </a:ext>
                  </a:extLst>
                </p:cNvPr>
                <p:cNvSpPr/>
                <p:nvPr/>
              </p:nvSpPr>
              <p:spPr>
                <a:xfrm>
                  <a:off x="520436" y="646043"/>
                  <a:ext cx="914400" cy="914400"/>
                </a:xfrm>
                <a:prstGeom prst="rect">
                  <a:avLst/>
                </a:prstGeom>
                <a:noFill/>
                <a:ln w="6350">
                  <a:solidFill>
                    <a:schemeClr val="bg1">
                      <a:lumMod val="95000"/>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102ECB19-C644-CB43-AC0E-05DE1DB7612C}"/>
                    </a:ext>
                  </a:extLst>
                </p:cNvPr>
                <p:cNvSpPr/>
                <p:nvPr/>
              </p:nvSpPr>
              <p:spPr>
                <a:xfrm>
                  <a:off x="1434836" y="646043"/>
                  <a:ext cx="914400" cy="914400"/>
                </a:xfrm>
                <a:prstGeom prst="rect">
                  <a:avLst/>
                </a:prstGeom>
                <a:noFill/>
                <a:ln w="6350">
                  <a:solidFill>
                    <a:schemeClr val="bg1">
                      <a:lumMod val="95000"/>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4FAF9CA6-A1C3-714C-B569-3D29A3A8E355}"/>
                    </a:ext>
                  </a:extLst>
                </p:cNvPr>
                <p:cNvSpPr/>
                <p:nvPr/>
              </p:nvSpPr>
              <p:spPr>
                <a:xfrm>
                  <a:off x="2349236" y="646043"/>
                  <a:ext cx="914400" cy="914400"/>
                </a:xfrm>
                <a:prstGeom prst="rect">
                  <a:avLst/>
                </a:prstGeom>
                <a:noFill/>
                <a:ln w="6350">
                  <a:solidFill>
                    <a:schemeClr val="bg1">
                      <a:lumMod val="95000"/>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EF9055E7-0B15-654E-BE41-02FB9621BC2E}"/>
                    </a:ext>
                  </a:extLst>
                </p:cNvPr>
                <p:cNvSpPr/>
                <p:nvPr/>
              </p:nvSpPr>
              <p:spPr>
                <a:xfrm>
                  <a:off x="3263636" y="646043"/>
                  <a:ext cx="914400" cy="914400"/>
                </a:xfrm>
                <a:prstGeom prst="rect">
                  <a:avLst/>
                </a:prstGeom>
                <a:noFill/>
                <a:ln w="6350">
                  <a:solidFill>
                    <a:schemeClr val="bg1">
                      <a:lumMod val="95000"/>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48DC4CA8-A996-DB4F-B4E1-CF7180B88DC6}"/>
                    </a:ext>
                  </a:extLst>
                </p:cNvPr>
                <p:cNvSpPr/>
                <p:nvPr/>
              </p:nvSpPr>
              <p:spPr>
                <a:xfrm>
                  <a:off x="4178036" y="646043"/>
                  <a:ext cx="914400" cy="914400"/>
                </a:xfrm>
                <a:prstGeom prst="rect">
                  <a:avLst/>
                </a:prstGeom>
                <a:noFill/>
                <a:ln w="6350">
                  <a:solidFill>
                    <a:schemeClr val="bg1">
                      <a:lumMod val="95000"/>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A0688780-F4DE-F648-80DB-16F58F713E34}"/>
                    </a:ext>
                  </a:extLst>
                </p:cNvPr>
                <p:cNvSpPr/>
                <p:nvPr/>
              </p:nvSpPr>
              <p:spPr>
                <a:xfrm>
                  <a:off x="5092436" y="646043"/>
                  <a:ext cx="914400" cy="914400"/>
                </a:xfrm>
                <a:prstGeom prst="rect">
                  <a:avLst/>
                </a:prstGeom>
                <a:noFill/>
                <a:ln w="6350">
                  <a:solidFill>
                    <a:schemeClr val="bg1">
                      <a:lumMod val="95000"/>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2" name="Group 11">
              <a:extLst>
                <a:ext uri="{FF2B5EF4-FFF2-40B4-BE49-F238E27FC236}">
                  <a16:creationId xmlns:a16="http://schemas.microsoft.com/office/drawing/2014/main" id="{7A1817F4-142E-BB4B-A3A1-3F5CD85B789E}"/>
                </a:ext>
              </a:extLst>
            </p:cNvPr>
            <p:cNvGrpSpPr/>
            <p:nvPr/>
          </p:nvGrpSpPr>
          <p:grpSpPr>
            <a:xfrm>
              <a:off x="6006836" y="646043"/>
              <a:ext cx="5486400" cy="5484743"/>
              <a:chOff x="520436" y="646043"/>
              <a:chExt cx="5486400" cy="5484743"/>
            </a:xfrm>
          </p:grpSpPr>
          <p:grpSp>
            <p:nvGrpSpPr>
              <p:cNvPr id="15" name="Group 14">
                <a:extLst>
                  <a:ext uri="{FF2B5EF4-FFF2-40B4-BE49-F238E27FC236}">
                    <a16:creationId xmlns:a16="http://schemas.microsoft.com/office/drawing/2014/main" id="{42518198-EF9D-B748-9D8A-6F9A0B19AF72}"/>
                  </a:ext>
                </a:extLst>
              </p:cNvPr>
              <p:cNvGrpSpPr/>
              <p:nvPr/>
            </p:nvGrpSpPr>
            <p:grpSpPr>
              <a:xfrm>
                <a:off x="520436" y="646043"/>
                <a:ext cx="5486400" cy="914400"/>
                <a:chOff x="520436" y="646043"/>
                <a:chExt cx="5486400" cy="914400"/>
              </a:xfrm>
            </p:grpSpPr>
            <p:sp>
              <p:nvSpPr>
                <p:cNvPr id="51" name="Rectangle 50">
                  <a:extLst>
                    <a:ext uri="{FF2B5EF4-FFF2-40B4-BE49-F238E27FC236}">
                      <a16:creationId xmlns:a16="http://schemas.microsoft.com/office/drawing/2014/main" id="{48AD2D7B-50E6-8E48-9975-F4C1E57D31D5}"/>
                    </a:ext>
                  </a:extLst>
                </p:cNvPr>
                <p:cNvSpPr/>
                <p:nvPr/>
              </p:nvSpPr>
              <p:spPr>
                <a:xfrm>
                  <a:off x="520436" y="646043"/>
                  <a:ext cx="914400" cy="914400"/>
                </a:xfrm>
                <a:prstGeom prst="rect">
                  <a:avLst/>
                </a:prstGeom>
                <a:noFill/>
                <a:ln w="6350">
                  <a:solidFill>
                    <a:schemeClr val="bg1">
                      <a:lumMod val="95000"/>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D5DCDEAC-AC49-6141-B925-AEF83037C929}"/>
                    </a:ext>
                  </a:extLst>
                </p:cNvPr>
                <p:cNvSpPr/>
                <p:nvPr/>
              </p:nvSpPr>
              <p:spPr>
                <a:xfrm>
                  <a:off x="1434836" y="646043"/>
                  <a:ext cx="914400" cy="914400"/>
                </a:xfrm>
                <a:prstGeom prst="rect">
                  <a:avLst/>
                </a:prstGeom>
                <a:noFill/>
                <a:ln w="6350">
                  <a:solidFill>
                    <a:schemeClr val="bg1">
                      <a:lumMod val="95000"/>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2D332D1F-170F-4046-BF4B-9386EC9A88DC}"/>
                    </a:ext>
                  </a:extLst>
                </p:cNvPr>
                <p:cNvSpPr/>
                <p:nvPr/>
              </p:nvSpPr>
              <p:spPr>
                <a:xfrm>
                  <a:off x="2349236" y="646043"/>
                  <a:ext cx="914400" cy="914400"/>
                </a:xfrm>
                <a:prstGeom prst="rect">
                  <a:avLst/>
                </a:prstGeom>
                <a:noFill/>
                <a:ln w="6350">
                  <a:solidFill>
                    <a:schemeClr val="bg1">
                      <a:lumMod val="95000"/>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9930FF4A-6F94-2246-B2F2-50EEBAC10B5C}"/>
                    </a:ext>
                  </a:extLst>
                </p:cNvPr>
                <p:cNvSpPr/>
                <p:nvPr/>
              </p:nvSpPr>
              <p:spPr>
                <a:xfrm>
                  <a:off x="3263636" y="646043"/>
                  <a:ext cx="914400" cy="914400"/>
                </a:xfrm>
                <a:prstGeom prst="rect">
                  <a:avLst/>
                </a:prstGeom>
                <a:noFill/>
                <a:ln w="6350">
                  <a:solidFill>
                    <a:schemeClr val="bg1">
                      <a:lumMod val="95000"/>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97D58C4D-679D-E24D-AD2F-A876B1A6D276}"/>
                    </a:ext>
                  </a:extLst>
                </p:cNvPr>
                <p:cNvSpPr/>
                <p:nvPr/>
              </p:nvSpPr>
              <p:spPr>
                <a:xfrm>
                  <a:off x="4178036" y="646043"/>
                  <a:ext cx="914400" cy="914400"/>
                </a:xfrm>
                <a:prstGeom prst="rect">
                  <a:avLst/>
                </a:prstGeom>
                <a:noFill/>
                <a:ln w="6350">
                  <a:solidFill>
                    <a:schemeClr val="bg1">
                      <a:lumMod val="95000"/>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41D060DD-58AF-1640-83A7-B5138CEFC03A}"/>
                    </a:ext>
                  </a:extLst>
                </p:cNvPr>
                <p:cNvSpPr/>
                <p:nvPr/>
              </p:nvSpPr>
              <p:spPr>
                <a:xfrm>
                  <a:off x="5092436" y="646043"/>
                  <a:ext cx="914400" cy="914400"/>
                </a:xfrm>
                <a:prstGeom prst="rect">
                  <a:avLst/>
                </a:prstGeom>
                <a:noFill/>
                <a:ln w="6350">
                  <a:solidFill>
                    <a:schemeClr val="bg1">
                      <a:lumMod val="95000"/>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09D02D00-E6AA-9347-B5E3-EC839B84BBB9}"/>
                  </a:ext>
                </a:extLst>
              </p:cNvPr>
              <p:cNvGrpSpPr/>
              <p:nvPr/>
            </p:nvGrpSpPr>
            <p:grpSpPr>
              <a:xfrm>
                <a:off x="520436" y="1560443"/>
                <a:ext cx="5486400" cy="914400"/>
                <a:chOff x="520436" y="646043"/>
                <a:chExt cx="5486400" cy="914400"/>
              </a:xfrm>
            </p:grpSpPr>
            <p:sp>
              <p:nvSpPr>
                <p:cNvPr id="45" name="Rectangle 44">
                  <a:extLst>
                    <a:ext uri="{FF2B5EF4-FFF2-40B4-BE49-F238E27FC236}">
                      <a16:creationId xmlns:a16="http://schemas.microsoft.com/office/drawing/2014/main" id="{6E104529-251A-D640-810B-D4B4B0EB8963}"/>
                    </a:ext>
                  </a:extLst>
                </p:cNvPr>
                <p:cNvSpPr/>
                <p:nvPr/>
              </p:nvSpPr>
              <p:spPr>
                <a:xfrm>
                  <a:off x="520436" y="646043"/>
                  <a:ext cx="914400" cy="914400"/>
                </a:xfrm>
                <a:prstGeom prst="rect">
                  <a:avLst/>
                </a:prstGeom>
                <a:noFill/>
                <a:ln w="6350">
                  <a:solidFill>
                    <a:schemeClr val="bg1">
                      <a:lumMod val="95000"/>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312D202D-8AE8-3A43-B01D-ECF5D04838B6}"/>
                    </a:ext>
                  </a:extLst>
                </p:cNvPr>
                <p:cNvSpPr/>
                <p:nvPr/>
              </p:nvSpPr>
              <p:spPr>
                <a:xfrm>
                  <a:off x="1434836" y="646043"/>
                  <a:ext cx="914400" cy="914400"/>
                </a:xfrm>
                <a:prstGeom prst="rect">
                  <a:avLst/>
                </a:prstGeom>
                <a:noFill/>
                <a:ln w="6350">
                  <a:solidFill>
                    <a:schemeClr val="bg1">
                      <a:lumMod val="95000"/>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6D1A20E0-75AF-CF4F-9EEA-959AD2989F66}"/>
                    </a:ext>
                  </a:extLst>
                </p:cNvPr>
                <p:cNvSpPr/>
                <p:nvPr/>
              </p:nvSpPr>
              <p:spPr>
                <a:xfrm>
                  <a:off x="2349236" y="646043"/>
                  <a:ext cx="914400" cy="914400"/>
                </a:xfrm>
                <a:prstGeom prst="rect">
                  <a:avLst/>
                </a:prstGeom>
                <a:noFill/>
                <a:ln w="6350">
                  <a:solidFill>
                    <a:schemeClr val="bg1">
                      <a:lumMod val="95000"/>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E840D4DD-F046-994A-8BD6-3C709643BEBF}"/>
                    </a:ext>
                  </a:extLst>
                </p:cNvPr>
                <p:cNvSpPr/>
                <p:nvPr/>
              </p:nvSpPr>
              <p:spPr>
                <a:xfrm>
                  <a:off x="3263636" y="646043"/>
                  <a:ext cx="914400" cy="914400"/>
                </a:xfrm>
                <a:prstGeom prst="rect">
                  <a:avLst/>
                </a:prstGeom>
                <a:noFill/>
                <a:ln w="6350">
                  <a:solidFill>
                    <a:schemeClr val="bg1">
                      <a:lumMod val="95000"/>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64AA9CDF-A40F-6149-B88B-240B2825851F}"/>
                    </a:ext>
                  </a:extLst>
                </p:cNvPr>
                <p:cNvSpPr/>
                <p:nvPr/>
              </p:nvSpPr>
              <p:spPr>
                <a:xfrm>
                  <a:off x="4178036" y="646043"/>
                  <a:ext cx="914400" cy="914400"/>
                </a:xfrm>
                <a:prstGeom prst="rect">
                  <a:avLst/>
                </a:prstGeom>
                <a:noFill/>
                <a:ln w="6350">
                  <a:solidFill>
                    <a:schemeClr val="bg1">
                      <a:lumMod val="95000"/>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CB79EFE0-0D71-5F4A-9B8D-0DE813DFDC26}"/>
                    </a:ext>
                  </a:extLst>
                </p:cNvPr>
                <p:cNvSpPr/>
                <p:nvPr/>
              </p:nvSpPr>
              <p:spPr>
                <a:xfrm>
                  <a:off x="5092436" y="646043"/>
                  <a:ext cx="914400" cy="914400"/>
                </a:xfrm>
                <a:prstGeom prst="rect">
                  <a:avLst/>
                </a:prstGeom>
                <a:noFill/>
                <a:ln w="6350">
                  <a:solidFill>
                    <a:schemeClr val="bg1">
                      <a:lumMod val="95000"/>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2DF0797F-EF9E-B345-9E18-473336FBA338}"/>
                  </a:ext>
                </a:extLst>
              </p:cNvPr>
              <p:cNvGrpSpPr/>
              <p:nvPr/>
            </p:nvGrpSpPr>
            <p:grpSpPr>
              <a:xfrm>
                <a:off x="520436" y="2474843"/>
                <a:ext cx="5486400" cy="914400"/>
                <a:chOff x="520436" y="646043"/>
                <a:chExt cx="5486400" cy="914400"/>
              </a:xfrm>
            </p:grpSpPr>
            <p:sp>
              <p:nvSpPr>
                <p:cNvPr id="39" name="Rectangle 38">
                  <a:extLst>
                    <a:ext uri="{FF2B5EF4-FFF2-40B4-BE49-F238E27FC236}">
                      <a16:creationId xmlns:a16="http://schemas.microsoft.com/office/drawing/2014/main" id="{11EB009B-15D0-334D-A725-6A95887A3114}"/>
                    </a:ext>
                  </a:extLst>
                </p:cNvPr>
                <p:cNvSpPr/>
                <p:nvPr/>
              </p:nvSpPr>
              <p:spPr>
                <a:xfrm>
                  <a:off x="520436" y="646043"/>
                  <a:ext cx="914400" cy="914400"/>
                </a:xfrm>
                <a:prstGeom prst="rect">
                  <a:avLst/>
                </a:prstGeom>
                <a:noFill/>
                <a:ln w="6350">
                  <a:solidFill>
                    <a:schemeClr val="bg1">
                      <a:lumMod val="95000"/>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7583413A-C6B6-9942-9ED3-E64FF632AE0D}"/>
                    </a:ext>
                  </a:extLst>
                </p:cNvPr>
                <p:cNvSpPr/>
                <p:nvPr/>
              </p:nvSpPr>
              <p:spPr>
                <a:xfrm>
                  <a:off x="1434836" y="646043"/>
                  <a:ext cx="914400" cy="914400"/>
                </a:xfrm>
                <a:prstGeom prst="rect">
                  <a:avLst/>
                </a:prstGeom>
                <a:noFill/>
                <a:ln w="6350">
                  <a:solidFill>
                    <a:schemeClr val="bg1">
                      <a:lumMod val="95000"/>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77ED987E-5BC1-E243-A5EB-2CD2854F3119}"/>
                    </a:ext>
                  </a:extLst>
                </p:cNvPr>
                <p:cNvSpPr/>
                <p:nvPr/>
              </p:nvSpPr>
              <p:spPr>
                <a:xfrm>
                  <a:off x="2349236" y="646043"/>
                  <a:ext cx="914400" cy="914400"/>
                </a:xfrm>
                <a:prstGeom prst="rect">
                  <a:avLst/>
                </a:prstGeom>
                <a:noFill/>
                <a:ln w="6350">
                  <a:solidFill>
                    <a:schemeClr val="bg1">
                      <a:lumMod val="95000"/>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B5D25D82-D824-4649-824F-979174C24203}"/>
                    </a:ext>
                  </a:extLst>
                </p:cNvPr>
                <p:cNvSpPr/>
                <p:nvPr/>
              </p:nvSpPr>
              <p:spPr>
                <a:xfrm>
                  <a:off x="3263636" y="646043"/>
                  <a:ext cx="914400" cy="914400"/>
                </a:xfrm>
                <a:prstGeom prst="rect">
                  <a:avLst/>
                </a:prstGeom>
                <a:noFill/>
                <a:ln w="6350">
                  <a:solidFill>
                    <a:schemeClr val="bg1">
                      <a:lumMod val="95000"/>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4DBA4DFD-D351-8D42-BF4A-35560031B649}"/>
                    </a:ext>
                  </a:extLst>
                </p:cNvPr>
                <p:cNvSpPr/>
                <p:nvPr/>
              </p:nvSpPr>
              <p:spPr>
                <a:xfrm>
                  <a:off x="4178036" y="646043"/>
                  <a:ext cx="914400" cy="914400"/>
                </a:xfrm>
                <a:prstGeom prst="rect">
                  <a:avLst/>
                </a:prstGeom>
                <a:noFill/>
                <a:ln w="6350">
                  <a:solidFill>
                    <a:schemeClr val="bg1">
                      <a:lumMod val="95000"/>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45E62BFC-CCF8-0447-B238-D2F35A561EC3}"/>
                    </a:ext>
                  </a:extLst>
                </p:cNvPr>
                <p:cNvSpPr/>
                <p:nvPr/>
              </p:nvSpPr>
              <p:spPr>
                <a:xfrm>
                  <a:off x="5092436" y="646043"/>
                  <a:ext cx="914400" cy="914400"/>
                </a:xfrm>
                <a:prstGeom prst="rect">
                  <a:avLst/>
                </a:prstGeom>
                <a:noFill/>
                <a:ln w="6350">
                  <a:solidFill>
                    <a:schemeClr val="bg1">
                      <a:lumMod val="95000"/>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C9CEADE1-E30C-DA45-BF73-E00BE4C80ACD}"/>
                  </a:ext>
                </a:extLst>
              </p:cNvPr>
              <p:cNvGrpSpPr/>
              <p:nvPr/>
            </p:nvGrpSpPr>
            <p:grpSpPr>
              <a:xfrm>
                <a:off x="520436" y="3389243"/>
                <a:ext cx="5486400" cy="914400"/>
                <a:chOff x="520436" y="646043"/>
                <a:chExt cx="5486400" cy="914400"/>
              </a:xfrm>
            </p:grpSpPr>
            <p:sp>
              <p:nvSpPr>
                <p:cNvPr id="33" name="Rectangle 32">
                  <a:extLst>
                    <a:ext uri="{FF2B5EF4-FFF2-40B4-BE49-F238E27FC236}">
                      <a16:creationId xmlns:a16="http://schemas.microsoft.com/office/drawing/2014/main" id="{E9BEAC8D-5760-DA49-9E37-5A4D678C0DFB}"/>
                    </a:ext>
                  </a:extLst>
                </p:cNvPr>
                <p:cNvSpPr/>
                <p:nvPr/>
              </p:nvSpPr>
              <p:spPr>
                <a:xfrm>
                  <a:off x="520436" y="646043"/>
                  <a:ext cx="914400" cy="914400"/>
                </a:xfrm>
                <a:prstGeom prst="rect">
                  <a:avLst/>
                </a:prstGeom>
                <a:noFill/>
                <a:ln w="6350">
                  <a:solidFill>
                    <a:schemeClr val="bg1">
                      <a:lumMod val="95000"/>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F567B934-4B33-BC49-96AE-F97E3606AB98}"/>
                    </a:ext>
                  </a:extLst>
                </p:cNvPr>
                <p:cNvSpPr/>
                <p:nvPr/>
              </p:nvSpPr>
              <p:spPr>
                <a:xfrm>
                  <a:off x="1434836" y="646043"/>
                  <a:ext cx="914400" cy="914400"/>
                </a:xfrm>
                <a:prstGeom prst="rect">
                  <a:avLst/>
                </a:prstGeom>
                <a:noFill/>
                <a:ln w="6350">
                  <a:solidFill>
                    <a:schemeClr val="bg1">
                      <a:lumMod val="95000"/>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ED97BD4C-8A61-364C-927F-5FFA57912C2D}"/>
                    </a:ext>
                  </a:extLst>
                </p:cNvPr>
                <p:cNvSpPr/>
                <p:nvPr/>
              </p:nvSpPr>
              <p:spPr>
                <a:xfrm>
                  <a:off x="2349236" y="646043"/>
                  <a:ext cx="914400" cy="914400"/>
                </a:xfrm>
                <a:prstGeom prst="rect">
                  <a:avLst/>
                </a:prstGeom>
                <a:noFill/>
                <a:ln w="6350">
                  <a:solidFill>
                    <a:schemeClr val="bg1">
                      <a:lumMod val="95000"/>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A2376148-232B-514C-8D6A-3854608DDD1A}"/>
                    </a:ext>
                  </a:extLst>
                </p:cNvPr>
                <p:cNvSpPr/>
                <p:nvPr/>
              </p:nvSpPr>
              <p:spPr>
                <a:xfrm>
                  <a:off x="3263636" y="646043"/>
                  <a:ext cx="914400" cy="914400"/>
                </a:xfrm>
                <a:prstGeom prst="rect">
                  <a:avLst/>
                </a:prstGeom>
                <a:noFill/>
                <a:ln w="6350">
                  <a:solidFill>
                    <a:schemeClr val="bg1">
                      <a:lumMod val="95000"/>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678DDC04-C9E2-8340-9291-8ABA82F71F57}"/>
                    </a:ext>
                  </a:extLst>
                </p:cNvPr>
                <p:cNvSpPr/>
                <p:nvPr/>
              </p:nvSpPr>
              <p:spPr>
                <a:xfrm>
                  <a:off x="4178036" y="646043"/>
                  <a:ext cx="914400" cy="914400"/>
                </a:xfrm>
                <a:prstGeom prst="rect">
                  <a:avLst/>
                </a:prstGeom>
                <a:noFill/>
                <a:ln w="6350">
                  <a:solidFill>
                    <a:schemeClr val="bg1">
                      <a:lumMod val="95000"/>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EEE43436-6AD1-6C42-A001-10213E42FD9E}"/>
                    </a:ext>
                  </a:extLst>
                </p:cNvPr>
                <p:cNvSpPr/>
                <p:nvPr/>
              </p:nvSpPr>
              <p:spPr>
                <a:xfrm>
                  <a:off x="5092436" y="646043"/>
                  <a:ext cx="914400" cy="914400"/>
                </a:xfrm>
                <a:prstGeom prst="rect">
                  <a:avLst/>
                </a:prstGeom>
                <a:noFill/>
                <a:ln w="6350">
                  <a:solidFill>
                    <a:schemeClr val="bg1">
                      <a:lumMod val="95000"/>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a:extLst>
                  <a:ext uri="{FF2B5EF4-FFF2-40B4-BE49-F238E27FC236}">
                    <a16:creationId xmlns:a16="http://schemas.microsoft.com/office/drawing/2014/main" id="{5231BBBD-383E-7A47-A8C3-04029A59AEA3}"/>
                  </a:ext>
                </a:extLst>
              </p:cNvPr>
              <p:cNvGrpSpPr/>
              <p:nvPr/>
            </p:nvGrpSpPr>
            <p:grpSpPr>
              <a:xfrm>
                <a:off x="520436" y="4301986"/>
                <a:ext cx="5486400" cy="914400"/>
                <a:chOff x="520436" y="646043"/>
                <a:chExt cx="5486400" cy="914400"/>
              </a:xfrm>
            </p:grpSpPr>
            <p:sp>
              <p:nvSpPr>
                <p:cNvPr id="27" name="Rectangle 26">
                  <a:extLst>
                    <a:ext uri="{FF2B5EF4-FFF2-40B4-BE49-F238E27FC236}">
                      <a16:creationId xmlns:a16="http://schemas.microsoft.com/office/drawing/2014/main" id="{D1D5E2B0-1335-7648-B904-ED6D95C164B9}"/>
                    </a:ext>
                  </a:extLst>
                </p:cNvPr>
                <p:cNvSpPr/>
                <p:nvPr/>
              </p:nvSpPr>
              <p:spPr>
                <a:xfrm>
                  <a:off x="520436" y="646043"/>
                  <a:ext cx="914400" cy="914400"/>
                </a:xfrm>
                <a:prstGeom prst="rect">
                  <a:avLst/>
                </a:prstGeom>
                <a:noFill/>
                <a:ln w="6350">
                  <a:solidFill>
                    <a:schemeClr val="bg1">
                      <a:lumMod val="95000"/>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1315E4B2-50CA-254E-8BEE-D67B08EDEE64}"/>
                    </a:ext>
                  </a:extLst>
                </p:cNvPr>
                <p:cNvSpPr/>
                <p:nvPr/>
              </p:nvSpPr>
              <p:spPr>
                <a:xfrm>
                  <a:off x="1434836" y="646043"/>
                  <a:ext cx="914400" cy="914400"/>
                </a:xfrm>
                <a:prstGeom prst="rect">
                  <a:avLst/>
                </a:prstGeom>
                <a:noFill/>
                <a:ln w="6350">
                  <a:solidFill>
                    <a:schemeClr val="bg1">
                      <a:lumMod val="95000"/>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403494F7-F7A0-B94C-869B-902EC8F0880D}"/>
                    </a:ext>
                  </a:extLst>
                </p:cNvPr>
                <p:cNvSpPr/>
                <p:nvPr/>
              </p:nvSpPr>
              <p:spPr>
                <a:xfrm>
                  <a:off x="2349236" y="646043"/>
                  <a:ext cx="914400" cy="914400"/>
                </a:xfrm>
                <a:prstGeom prst="rect">
                  <a:avLst/>
                </a:prstGeom>
                <a:noFill/>
                <a:ln w="6350">
                  <a:solidFill>
                    <a:schemeClr val="bg1">
                      <a:lumMod val="95000"/>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1E74F5D1-577F-9841-B183-D29C9EB8478A}"/>
                    </a:ext>
                  </a:extLst>
                </p:cNvPr>
                <p:cNvSpPr/>
                <p:nvPr/>
              </p:nvSpPr>
              <p:spPr>
                <a:xfrm>
                  <a:off x="3263636" y="646043"/>
                  <a:ext cx="914400" cy="914400"/>
                </a:xfrm>
                <a:prstGeom prst="rect">
                  <a:avLst/>
                </a:prstGeom>
                <a:noFill/>
                <a:ln w="6350">
                  <a:solidFill>
                    <a:schemeClr val="bg1">
                      <a:lumMod val="95000"/>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4D8161F6-FC83-C647-A6C1-3EFBA323026D}"/>
                    </a:ext>
                  </a:extLst>
                </p:cNvPr>
                <p:cNvSpPr/>
                <p:nvPr/>
              </p:nvSpPr>
              <p:spPr>
                <a:xfrm>
                  <a:off x="4178036" y="646043"/>
                  <a:ext cx="914400" cy="914400"/>
                </a:xfrm>
                <a:prstGeom prst="rect">
                  <a:avLst/>
                </a:prstGeom>
                <a:noFill/>
                <a:ln w="6350">
                  <a:solidFill>
                    <a:schemeClr val="bg1">
                      <a:lumMod val="95000"/>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21DB3022-96DF-AB42-B24E-F802FDDF818E}"/>
                    </a:ext>
                  </a:extLst>
                </p:cNvPr>
                <p:cNvSpPr/>
                <p:nvPr/>
              </p:nvSpPr>
              <p:spPr>
                <a:xfrm>
                  <a:off x="5092436" y="646043"/>
                  <a:ext cx="914400" cy="914400"/>
                </a:xfrm>
                <a:prstGeom prst="rect">
                  <a:avLst/>
                </a:prstGeom>
                <a:noFill/>
                <a:ln w="6350">
                  <a:solidFill>
                    <a:schemeClr val="bg1">
                      <a:lumMod val="95000"/>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7E52589A-8DFB-534F-AAD1-713658782872}"/>
                  </a:ext>
                </a:extLst>
              </p:cNvPr>
              <p:cNvGrpSpPr/>
              <p:nvPr/>
            </p:nvGrpSpPr>
            <p:grpSpPr>
              <a:xfrm>
                <a:off x="520436" y="5216386"/>
                <a:ext cx="5486400" cy="914400"/>
                <a:chOff x="520436" y="646043"/>
                <a:chExt cx="5486400" cy="914400"/>
              </a:xfrm>
            </p:grpSpPr>
            <p:sp>
              <p:nvSpPr>
                <p:cNvPr id="21" name="Rectangle 20">
                  <a:extLst>
                    <a:ext uri="{FF2B5EF4-FFF2-40B4-BE49-F238E27FC236}">
                      <a16:creationId xmlns:a16="http://schemas.microsoft.com/office/drawing/2014/main" id="{891F0B12-46A2-C24F-A85C-77C3A4322A14}"/>
                    </a:ext>
                  </a:extLst>
                </p:cNvPr>
                <p:cNvSpPr/>
                <p:nvPr/>
              </p:nvSpPr>
              <p:spPr>
                <a:xfrm>
                  <a:off x="520436" y="646043"/>
                  <a:ext cx="914400" cy="914400"/>
                </a:xfrm>
                <a:prstGeom prst="rect">
                  <a:avLst/>
                </a:prstGeom>
                <a:noFill/>
                <a:ln w="6350">
                  <a:solidFill>
                    <a:schemeClr val="bg1">
                      <a:lumMod val="95000"/>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6BFFEB1B-64A6-8345-8EDD-2644B05D6338}"/>
                    </a:ext>
                  </a:extLst>
                </p:cNvPr>
                <p:cNvSpPr/>
                <p:nvPr/>
              </p:nvSpPr>
              <p:spPr>
                <a:xfrm>
                  <a:off x="1434836" y="646043"/>
                  <a:ext cx="914400" cy="914400"/>
                </a:xfrm>
                <a:prstGeom prst="rect">
                  <a:avLst/>
                </a:prstGeom>
                <a:noFill/>
                <a:ln w="6350">
                  <a:solidFill>
                    <a:schemeClr val="bg1">
                      <a:lumMod val="95000"/>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DA1CE097-6BE3-094D-B8D5-203B05AE0C9A}"/>
                    </a:ext>
                  </a:extLst>
                </p:cNvPr>
                <p:cNvSpPr/>
                <p:nvPr/>
              </p:nvSpPr>
              <p:spPr>
                <a:xfrm>
                  <a:off x="2349236" y="646043"/>
                  <a:ext cx="914400" cy="914400"/>
                </a:xfrm>
                <a:prstGeom prst="rect">
                  <a:avLst/>
                </a:prstGeom>
                <a:noFill/>
                <a:ln w="6350">
                  <a:solidFill>
                    <a:schemeClr val="bg1">
                      <a:lumMod val="95000"/>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5006864E-5835-6242-9865-70FA718E0B91}"/>
                    </a:ext>
                  </a:extLst>
                </p:cNvPr>
                <p:cNvSpPr/>
                <p:nvPr/>
              </p:nvSpPr>
              <p:spPr>
                <a:xfrm>
                  <a:off x="3263636" y="646043"/>
                  <a:ext cx="914400" cy="914400"/>
                </a:xfrm>
                <a:prstGeom prst="rect">
                  <a:avLst/>
                </a:prstGeom>
                <a:noFill/>
                <a:ln w="6350">
                  <a:solidFill>
                    <a:schemeClr val="bg1">
                      <a:lumMod val="95000"/>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ECB95A03-C32D-F940-98FE-77B2E3EAD84B}"/>
                    </a:ext>
                  </a:extLst>
                </p:cNvPr>
                <p:cNvSpPr/>
                <p:nvPr/>
              </p:nvSpPr>
              <p:spPr>
                <a:xfrm>
                  <a:off x="4178036" y="646043"/>
                  <a:ext cx="914400" cy="914400"/>
                </a:xfrm>
                <a:prstGeom prst="rect">
                  <a:avLst/>
                </a:prstGeom>
                <a:noFill/>
                <a:ln w="6350">
                  <a:solidFill>
                    <a:schemeClr val="bg1">
                      <a:lumMod val="95000"/>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3BEE50A-6679-624B-B203-DC033D27CF24}"/>
                    </a:ext>
                  </a:extLst>
                </p:cNvPr>
                <p:cNvSpPr/>
                <p:nvPr/>
              </p:nvSpPr>
              <p:spPr>
                <a:xfrm>
                  <a:off x="5092436" y="646043"/>
                  <a:ext cx="914400" cy="914400"/>
                </a:xfrm>
                <a:prstGeom prst="rect">
                  <a:avLst/>
                </a:prstGeom>
                <a:noFill/>
                <a:ln w="6350">
                  <a:solidFill>
                    <a:schemeClr val="bg1">
                      <a:lumMod val="95000"/>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sp>
        <p:nvSpPr>
          <p:cNvPr id="107" name="TextBox 106">
            <a:extLst>
              <a:ext uri="{FF2B5EF4-FFF2-40B4-BE49-F238E27FC236}">
                <a16:creationId xmlns:a16="http://schemas.microsoft.com/office/drawing/2014/main" id="{B239583B-893A-2546-A790-4D0933CBF727}"/>
              </a:ext>
            </a:extLst>
          </p:cNvPr>
          <p:cNvSpPr txBox="1"/>
          <p:nvPr userDrawn="1"/>
        </p:nvSpPr>
        <p:spPr>
          <a:xfrm rot="16200000">
            <a:off x="-1904714" y="3125286"/>
            <a:ext cx="5522442" cy="584775"/>
          </a:xfrm>
          <a:prstGeom prst="rect">
            <a:avLst/>
          </a:prstGeom>
          <a:noFill/>
        </p:spPr>
        <p:txBody>
          <a:bodyPr wrap="square" lIns="0" tIns="0" rIns="0" bIns="0" rtlCol="0">
            <a:noAutofit/>
          </a:bodyPr>
          <a:lstStyle/>
          <a:p>
            <a:fld id="{167A88BE-A3E9-E045-9FBB-FDB544C1B055}" type="datetime1">
              <a:rPr lang="en-US" sz="1600" b="1" i="0" spc="300" smtClean="0">
                <a:solidFill>
                  <a:schemeClr val="bg1"/>
                </a:solidFill>
                <a:latin typeface="Lato Black" panose="020F0502020204030203" pitchFamily="34" charset="77"/>
              </a:rPr>
              <a:t>11/8/24</a:t>
            </a:fld>
            <a:endParaRPr lang="en-US" sz="1600" b="1" i="0" spc="300">
              <a:solidFill>
                <a:schemeClr val="bg1"/>
              </a:solidFill>
              <a:latin typeface="Lato Black" panose="020F0502020204030203" pitchFamily="34" charset="77"/>
            </a:endParaRPr>
          </a:p>
        </p:txBody>
      </p:sp>
      <p:cxnSp>
        <p:nvCxnSpPr>
          <p:cNvPr id="108" name="Elbow Connector 107">
            <a:extLst>
              <a:ext uri="{FF2B5EF4-FFF2-40B4-BE49-F238E27FC236}">
                <a16:creationId xmlns:a16="http://schemas.microsoft.com/office/drawing/2014/main" id="{5B5F6ACB-BE47-7A4F-B66D-68409D6E1547}"/>
              </a:ext>
            </a:extLst>
          </p:cNvPr>
          <p:cNvCxnSpPr>
            <a:cxnSpLocks noChangeAspect="1"/>
          </p:cNvCxnSpPr>
          <p:nvPr userDrawn="1"/>
        </p:nvCxnSpPr>
        <p:spPr>
          <a:xfrm rot="5400000" flipH="1" flipV="1">
            <a:off x="609600" y="686628"/>
            <a:ext cx="228600" cy="228600"/>
          </a:xfrm>
          <a:prstGeom prst="bentConnector3">
            <a:avLst>
              <a:gd name="adj1" fmla="val 100000"/>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9" name="Elbow Connector 108">
            <a:extLst>
              <a:ext uri="{FF2B5EF4-FFF2-40B4-BE49-F238E27FC236}">
                <a16:creationId xmlns:a16="http://schemas.microsoft.com/office/drawing/2014/main" id="{E27000C8-ED75-D14E-B8D8-C97FFBEC247E}"/>
              </a:ext>
            </a:extLst>
          </p:cNvPr>
          <p:cNvCxnSpPr>
            <a:cxnSpLocks noChangeAspect="1"/>
          </p:cNvCxnSpPr>
          <p:nvPr userDrawn="1"/>
        </p:nvCxnSpPr>
        <p:spPr>
          <a:xfrm rot="5400000">
            <a:off x="11353800" y="5943186"/>
            <a:ext cx="228600" cy="228600"/>
          </a:xfrm>
          <a:prstGeom prst="bentConnector3">
            <a:avLst>
              <a:gd name="adj1" fmla="val 100421"/>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99" name="Picture 98">
            <a:extLst>
              <a:ext uri="{FF2B5EF4-FFF2-40B4-BE49-F238E27FC236}">
                <a16:creationId xmlns:a16="http://schemas.microsoft.com/office/drawing/2014/main" id="{40183EDA-EDC8-9F44-808E-F1C8F4B5BE7C}"/>
              </a:ext>
            </a:extLst>
          </p:cNvPr>
          <p:cNvPicPr>
            <a:picLocks noChangeAspect="1"/>
          </p:cNvPicPr>
          <p:nvPr userDrawn="1"/>
        </p:nvPicPr>
        <p:blipFill>
          <a:blip r:embed="rId2"/>
          <a:srcRect/>
          <a:stretch/>
        </p:blipFill>
        <p:spPr>
          <a:xfrm>
            <a:off x="3352802" y="688975"/>
            <a:ext cx="1828796" cy="357808"/>
          </a:xfrm>
          <a:prstGeom prst="rect">
            <a:avLst/>
          </a:prstGeom>
        </p:spPr>
      </p:pic>
      <p:sp>
        <p:nvSpPr>
          <p:cNvPr id="100" name="Text Placeholder 12">
            <a:extLst>
              <a:ext uri="{FF2B5EF4-FFF2-40B4-BE49-F238E27FC236}">
                <a16:creationId xmlns:a16="http://schemas.microsoft.com/office/drawing/2014/main" id="{872F8BE7-FBE4-A24C-9D5F-170FC73749C9}"/>
              </a:ext>
            </a:extLst>
          </p:cNvPr>
          <p:cNvSpPr>
            <a:spLocks noGrp="1"/>
          </p:cNvSpPr>
          <p:nvPr>
            <p:ph type="body" sz="quarter" idx="10" hasCustomPrompt="1"/>
          </p:nvPr>
        </p:nvSpPr>
        <p:spPr>
          <a:xfrm>
            <a:off x="3355848" y="1958701"/>
            <a:ext cx="8229600" cy="2942400"/>
          </a:xfrm>
          <a:prstGeom prst="rect">
            <a:avLst/>
          </a:prstGeom>
        </p:spPr>
        <p:txBody>
          <a:bodyPr wrap="square" lIns="0" tIns="0" rIns="0" bIns="0" anchor="ctr">
            <a:noAutofit/>
          </a:bodyPr>
          <a:lstStyle>
            <a:lvl1pPr marL="0" indent="0" algn="l" defTabSz="914400" rtl="0" eaLnBrk="1" latinLnBrk="0" hangingPunct="1">
              <a:buNone/>
              <a:defRPr lang="en-US" sz="7000" b="1" i="0" kern="1200" dirty="0">
                <a:solidFill>
                  <a:schemeClr val="bg1"/>
                </a:solidFill>
                <a:latin typeface="Lato" panose="020F0502020204030203" pitchFamily="34" charset="77"/>
                <a:ea typeface="+mn-ea"/>
                <a:cs typeface="+mn-cs"/>
              </a:defRPr>
            </a:lvl1pPr>
          </a:lstStyle>
          <a:p>
            <a:pPr lvl="0"/>
            <a:r>
              <a:rPr lang="en-US"/>
              <a:t>Thank you.</a:t>
            </a:r>
          </a:p>
        </p:txBody>
      </p:sp>
      <p:sp>
        <p:nvSpPr>
          <p:cNvPr id="101" name="Text Placeholder 12">
            <a:extLst>
              <a:ext uri="{FF2B5EF4-FFF2-40B4-BE49-F238E27FC236}">
                <a16:creationId xmlns:a16="http://schemas.microsoft.com/office/drawing/2014/main" id="{260B6A7E-D9B1-8644-AFE8-78BCB0F945C7}"/>
              </a:ext>
            </a:extLst>
          </p:cNvPr>
          <p:cNvSpPr>
            <a:spLocks noGrp="1"/>
          </p:cNvSpPr>
          <p:nvPr>
            <p:ph type="body" sz="quarter" idx="11" hasCustomPrompt="1"/>
          </p:nvPr>
        </p:nvSpPr>
        <p:spPr>
          <a:xfrm>
            <a:off x="3352800" y="5332617"/>
            <a:ext cx="8229600" cy="914400"/>
          </a:xfrm>
          <a:prstGeom prst="rect">
            <a:avLst/>
          </a:prstGeom>
        </p:spPr>
        <p:txBody>
          <a:bodyPr lIns="0" tIns="0" rIns="0" bIns="0" anchor="b">
            <a:normAutofit/>
          </a:bodyPr>
          <a:lstStyle>
            <a:lvl1pPr marL="0" indent="0" algn="l" defTabSz="914400" rtl="0" eaLnBrk="1" latinLnBrk="0" hangingPunct="1">
              <a:buNone/>
              <a:defRPr lang="en-US" sz="2800" b="0" i="0" kern="1200" dirty="0">
                <a:solidFill>
                  <a:schemeClr val="bg1"/>
                </a:solidFill>
                <a:latin typeface="Lato Light" panose="020F0302020204030203" pitchFamily="34" charset="77"/>
                <a:ea typeface="+mn-ea"/>
                <a:cs typeface="+mn-cs"/>
              </a:defRPr>
            </a:lvl1pPr>
          </a:lstStyle>
          <a:p>
            <a:pPr lvl="0"/>
            <a:r>
              <a:rPr lang="en-US" err="1"/>
              <a:t>www.twosigma.com</a:t>
            </a:r>
            <a:endParaRPr lang="en-US"/>
          </a:p>
        </p:txBody>
      </p:sp>
    </p:spTree>
    <p:extLst>
      <p:ext uri="{BB962C8B-B14F-4D97-AF65-F5344CB8AC3E}">
        <p14:creationId xmlns:p14="http://schemas.microsoft.com/office/powerpoint/2010/main" val="1013158611"/>
      </p:ext>
    </p:extLst>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251"/>
        <p:cNvGrpSpPr/>
        <p:nvPr/>
      </p:nvGrpSpPr>
      <p:grpSpPr>
        <a:xfrm>
          <a:off x="0" y="0"/>
          <a:ext cx="0" cy="0"/>
          <a:chOff x="0" y="0"/>
          <a:chExt cx="0" cy="0"/>
        </a:xfrm>
      </p:grpSpPr>
      <p:pic>
        <p:nvPicPr>
          <p:cNvPr id="252" name="Google Shape;252;p7"/>
          <p:cNvPicPr preferRelativeResize="0"/>
          <p:nvPr/>
        </p:nvPicPr>
        <p:blipFill>
          <a:blip r:embed="rId2">
            <a:alphaModFix/>
          </a:blip>
          <a:stretch>
            <a:fillRect/>
          </a:stretch>
        </p:blipFill>
        <p:spPr>
          <a:xfrm>
            <a:off x="598981" y="6230076"/>
            <a:ext cx="295777" cy="296201"/>
          </a:xfrm>
          <a:prstGeom prst="rect">
            <a:avLst/>
          </a:prstGeom>
          <a:noFill/>
          <a:ln>
            <a:noFill/>
          </a:ln>
        </p:spPr>
      </p:pic>
      <p:sp>
        <p:nvSpPr>
          <p:cNvPr id="253" name="Google Shape;253;p7"/>
          <p:cNvSpPr txBox="1"/>
          <p:nvPr/>
        </p:nvSpPr>
        <p:spPr>
          <a:xfrm>
            <a:off x="11315366" y="6271143"/>
            <a:ext cx="274271" cy="559500"/>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None/>
            </a:pPr>
            <a:fld id="{00000000-1234-1234-1234-123412341234}" type="slidenum">
              <a:rPr lang="en-US" sz="900" i="0">
                <a:latin typeface="Lato"/>
                <a:ea typeface="Lato"/>
                <a:cs typeface="Lato"/>
                <a:sym typeface="Lato"/>
              </a:rPr>
              <a:pPr marL="0" marR="0" lvl="0" indent="0" algn="r" rtl="0">
                <a:spcBef>
                  <a:spcPts val="0"/>
                </a:spcBef>
                <a:spcAft>
                  <a:spcPts val="0"/>
                </a:spcAft>
                <a:buNone/>
              </a:pPr>
              <a:t>‹#›</a:t>
            </a:fld>
            <a:endParaRPr sz="900" i="0">
              <a:latin typeface="Lato"/>
              <a:ea typeface="Lato"/>
              <a:cs typeface="Lato"/>
              <a:sym typeface="Lato"/>
            </a:endParaRPr>
          </a:p>
        </p:txBody>
      </p:sp>
      <p:sp>
        <p:nvSpPr>
          <p:cNvPr id="254" name="Google Shape;254;p7"/>
          <p:cNvSpPr txBox="1"/>
          <p:nvPr/>
        </p:nvSpPr>
        <p:spPr>
          <a:xfrm>
            <a:off x="1524016" y="6271143"/>
            <a:ext cx="4579192" cy="2220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900" i="0">
                <a:latin typeface="Lato"/>
                <a:ea typeface="Lato"/>
                <a:cs typeface="Lato"/>
                <a:sym typeface="Lato"/>
              </a:rPr>
              <a:t>Proprietary and Confidential – Not for Redistribution </a:t>
            </a:r>
            <a:endParaRPr sz="1500">
              <a:latin typeface="Lato"/>
              <a:ea typeface="Lato"/>
              <a:cs typeface="Lato"/>
              <a:sym typeface="Lato"/>
            </a:endParaRPr>
          </a:p>
        </p:txBody>
      </p:sp>
    </p:spTree>
    <p:extLst>
      <p:ext uri="{BB962C8B-B14F-4D97-AF65-F5344CB8AC3E}">
        <p14:creationId xmlns:p14="http://schemas.microsoft.com/office/powerpoint/2010/main" val="29247498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p:cSld name="Content">
    <p:spTree>
      <p:nvGrpSpPr>
        <p:cNvPr id="1" name="Shape 241"/>
        <p:cNvGrpSpPr/>
        <p:nvPr/>
      </p:nvGrpSpPr>
      <p:grpSpPr>
        <a:xfrm>
          <a:off x="0" y="0"/>
          <a:ext cx="0" cy="0"/>
          <a:chOff x="0" y="0"/>
          <a:chExt cx="0" cy="0"/>
        </a:xfrm>
      </p:grpSpPr>
      <p:pic>
        <p:nvPicPr>
          <p:cNvPr id="242" name="Google Shape;242;p6"/>
          <p:cNvPicPr preferRelativeResize="0"/>
          <p:nvPr/>
        </p:nvPicPr>
        <p:blipFill>
          <a:blip r:embed="rId2">
            <a:alphaModFix/>
          </a:blip>
          <a:stretch>
            <a:fillRect/>
          </a:stretch>
        </p:blipFill>
        <p:spPr>
          <a:xfrm>
            <a:off x="598981" y="6230076"/>
            <a:ext cx="295777" cy="296201"/>
          </a:xfrm>
          <a:prstGeom prst="rect">
            <a:avLst/>
          </a:prstGeom>
          <a:noFill/>
          <a:ln>
            <a:noFill/>
          </a:ln>
        </p:spPr>
      </p:pic>
      <p:sp>
        <p:nvSpPr>
          <p:cNvPr id="243" name="Google Shape;243;p6"/>
          <p:cNvSpPr txBox="1"/>
          <p:nvPr/>
        </p:nvSpPr>
        <p:spPr>
          <a:xfrm>
            <a:off x="11315366" y="6271143"/>
            <a:ext cx="274271" cy="559500"/>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None/>
            </a:pPr>
            <a:fld id="{00000000-1234-1234-1234-123412341234}" type="slidenum">
              <a:rPr lang="en-US" sz="900" i="0">
                <a:latin typeface="Lato"/>
                <a:ea typeface="Lato"/>
                <a:cs typeface="Lato"/>
                <a:sym typeface="Lato"/>
              </a:rPr>
              <a:pPr marL="0" marR="0" lvl="0" indent="0" algn="r" rtl="0">
                <a:spcBef>
                  <a:spcPts val="0"/>
                </a:spcBef>
                <a:spcAft>
                  <a:spcPts val="0"/>
                </a:spcAft>
                <a:buNone/>
              </a:pPr>
              <a:t>‹#›</a:t>
            </a:fld>
            <a:endParaRPr sz="900" i="0">
              <a:latin typeface="Lato"/>
              <a:ea typeface="Lato"/>
              <a:cs typeface="Lato"/>
              <a:sym typeface="Lato"/>
            </a:endParaRPr>
          </a:p>
        </p:txBody>
      </p:sp>
      <p:sp>
        <p:nvSpPr>
          <p:cNvPr id="244" name="Google Shape;244;p6"/>
          <p:cNvSpPr txBox="1"/>
          <p:nvPr/>
        </p:nvSpPr>
        <p:spPr>
          <a:xfrm>
            <a:off x="1524016" y="6271143"/>
            <a:ext cx="4579192" cy="2220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900" i="0">
                <a:latin typeface="Lato"/>
                <a:ea typeface="Lato"/>
                <a:cs typeface="Lato"/>
                <a:sym typeface="Lato"/>
              </a:rPr>
              <a:t>Proprietary and Confidential – Not for Redistribution </a:t>
            </a:r>
            <a:endParaRPr sz="1500">
              <a:latin typeface="Lato"/>
              <a:ea typeface="Lato"/>
              <a:cs typeface="Lato"/>
              <a:sym typeface="Lato"/>
            </a:endParaRPr>
          </a:p>
        </p:txBody>
      </p:sp>
      <p:sp>
        <p:nvSpPr>
          <p:cNvPr id="245" name="Google Shape;245;p6"/>
          <p:cNvSpPr txBox="1">
            <a:spLocks noGrp="1"/>
          </p:cNvSpPr>
          <p:nvPr>
            <p:ph type="body" idx="1"/>
          </p:nvPr>
        </p:nvSpPr>
        <p:spPr>
          <a:xfrm>
            <a:off x="1524022" y="5715000"/>
            <a:ext cx="10058619" cy="457200"/>
          </a:xfrm>
          <a:prstGeom prst="rect">
            <a:avLst/>
          </a:prstGeom>
          <a:noFill/>
          <a:ln>
            <a:noFill/>
          </a:ln>
        </p:spPr>
        <p:txBody>
          <a:bodyPr spcFirstLastPara="1" wrap="square" lIns="0" tIns="0" rIns="0" bIns="0" anchor="b" anchorCtr="0">
            <a:noAutofit/>
          </a:bodyPr>
          <a:lstStyle>
            <a:lvl1pPr marL="457200" lvl="0" indent="-228600" algn="l" rtl="0">
              <a:lnSpc>
                <a:spcPct val="100000"/>
              </a:lnSpc>
              <a:spcBef>
                <a:spcPts val="0"/>
              </a:spcBef>
              <a:spcAft>
                <a:spcPts val="0"/>
              </a:spcAft>
              <a:buClr>
                <a:srgbClr val="000000"/>
              </a:buClr>
              <a:buSzPts val="800"/>
              <a:buFont typeface="Lato"/>
              <a:buNone/>
              <a:defRPr sz="800" i="0">
                <a:solidFill>
                  <a:srgbClr val="000000"/>
                </a:solidFill>
                <a:latin typeface="Lato"/>
                <a:ea typeface="Lato"/>
                <a:cs typeface="Lato"/>
                <a:sym typeface="Lato"/>
              </a:defRPr>
            </a:lvl1pPr>
            <a:lvl2pPr marL="914400" lvl="1" indent="-228600" algn="l" rtl="0">
              <a:lnSpc>
                <a:spcPct val="100000"/>
              </a:lnSpc>
              <a:spcBef>
                <a:spcPts val="200"/>
              </a:spcBef>
              <a:spcAft>
                <a:spcPts val="0"/>
              </a:spcAft>
              <a:buClr>
                <a:srgbClr val="000000"/>
              </a:buClr>
              <a:buSzPts val="800"/>
              <a:buFont typeface="Lato"/>
              <a:buNone/>
              <a:defRPr sz="800">
                <a:solidFill>
                  <a:srgbClr val="000000"/>
                </a:solidFill>
                <a:latin typeface="Lato"/>
                <a:ea typeface="Lato"/>
                <a:cs typeface="Lato"/>
                <a:sym typeface="Lato"/>
              </a:defRPr>
            </a:lvl2pPr>
            <a:lvl3pPr marL="1371600" lvl="2" indent="-228600" algn="l" rtl="0">
              <a:lnSpc>
                <a:spcPct val="100000"/>
              </a:lnSpc>
              <a:spcBef>
                <a:spcPts val="200"/>
              </a:spcBef>
              <a:spcAft>
                <a:spcPts val="0"/>
              </a:spcAft>
              <a:buClr>
                <a:srgbClr val="000000"/>
              </a:buClr>
              <a:buSzPts val="800"/>
              <a:buFont typeface="Lato"/>
              <a:buNone/>
              <a:defRPr sz="800">
                <a:solidFill>
                  <a:srgbClr val="000000"/>
                </a:solidFill>
                <a:latin typeface="Lato"/>
                <a:ea typeface="Lato"/>
                <a:cs typeface="Lato"/>
                <a:sym typeface="Lato"/>
              </a:defRPr>
            </a:lvl3pPr>
            <a:lvl4pPr marL="1828800" lvl="3" indent="-228600" algn="l" rtl="0">
              <a:lnSpc>
                <a:spcPct val="100000"/>
              </a:lnSpc>
              <a:spcBef>
                <a:spcPts val="200"/>
              </a:spcBef>
              <a:spcAft>
                <a:spcPts val="0"/>
              </a:spcAft>
              <a:buClr>
                <a:srgbClr val="000000"/>
              </a:buClr>
              <a:buSzPts val="800"/>
              <a:buFont typeface="Lato"/>
              <a:buNone/>
              <a:defRPr sz="800">
                <a:solidFill>
                  <a:srgbClr val="000000"/>
                </a:solidFill>
                <a:latin typeface="Lato"/>
                <a:ea typeface="Lato"/>
                <a:cs typeface="Lato"/>
                <a:sym typeface="Lato"/>
              </a:defRPr>
            </a:lvl4pPr>
            <a:lvl5pPr marL="2286000" lvl="4" indent="-228600" algn="l" rtl="0">
              <a:lnSpc>
                <a:spcPct val="100000"/>
              </a:lnSpc>
              <a:spcBef>
                <a:spcPts val="200"/>
              </a:spcBef>
              <a:spcAft>
                <a:spcPts val="0"/>
              </a:spcAft>
              <a:buClr>
                <a:srgbClr val="000000"/>
              </a:buClr>
              <a:buSzPts val="800"/>
              <a:buFont typeface="Lato"/>
              <a:buNone/>
              <a:defRPr sz="800">
                <a:solidFill>
                  <a:srgbClr val="000000"/>
                </a:solidFill>
                <a:latin typeface="Lato"/>
                <a:ea typeface="Lato"/>
                <a:cs typeface="Lato"/>
                <a:sym typeface="Lato"/>
              </a:defRPr>
            </a:lvl5pPr>
            <a:lvl6pPr marL="2743200" lvl="5" indent="-279400" algn="l" rtl="0">
              <a:lnSpc>
                <a:spcPct val="100000"/>
              </a:lnSpc>
              <a:spcBef>
                <a:spcPts val="200"/>
              </a:spcBef>
              <a:spcAft>
                <a:spcPts val="0"/>
              </a:spcAft>
              <a:buClr>
                <a:srgbClr val="000000"/>
              </a:buClr>
              <a:buSzPts val="800"/>
              <a:buFont typeface="Lato"/>
              <a:buChar char="•"/>
              <a:defRPr sz="800">
                <a:solidFill>
                  <a:srgbClr val="000000"/>
                </a:solidFill>
                <a:latin typeface="Lato"/>
                <a:ea typeface="Lato"/>
                <a:cs typeface="Lato"/>
                <a:sym typeface="Lato"/>
              </a:defRPr>
            </a:lvl6pPr>
            <a:lvl7pPr marL="3200400" lvl="6" indent="-279400" algn="l" rtl="0">
              <a:lnSpc>
                <a:spcPct val="100000"/>
              </a:lnSpc>
              <a:spcBef>
                <a:spcPts val="200"/>
              </a:spcBef>
              <a:spcAft>
                <a:spcPts val="0"/>
              </a:spcAft>
              <a:buClr>
                <a:srgbClr val="000000"/>
              </a:buClr>
              <a:buSzPts val="800"/>
              <a:buFont typeface="Lato"/>
              <a:buChar char="•"/>
              <a:defRPr sz="800">
                <a:solidFill>
                  <a:srgbClr val="000000"/>
                </a:solidFill>
                <a:latin typeface="Lato"/>
                <a:ea typeface="Lato"/>
                <a:cs typeface="Lato"/>
                <a:sym typeface="Lato"/>
              </a:defRPr>
            </a:lvl7pPr>
            <a:lvl8pPr marL="3657600" lvl="7" indent="-279400" algn="l" rtl="0">
              <a:lnSpc>
                <a:spcPct val="100000"/>
              </a:lnSpc>
              <a:spcBef>
                <a:spcPts val="200"/>
              </a:spcBef>
              <a:spcAft>
                <a:spcPts val="0"/>
              </a:spcAft>
              <a:buClr>
                <a:srgbClr val="000000"/>
              </a:buClr>
              <a:buSzPts val="800"/>
              <a:buFont typeface="Lato"/>
              <a:buChar char="•"/>
              <a:defRPr sz="800">
                <a:solidFill>
                  <a:srgbClr val="000000"/>
                </a:solidFill>
                <a:latin typeface="Lato"/>
                <a:ea typeface="Lato"/>
                <a:cs typeface="Lato"/>
                <a:sym typeface="Lato"/>
              </a:defRPr>
            </a:lvl8pPr>
            <a:lvl9pPr marL="4114800" lvl="8" indent="-279400" algn="l" rtl="0">
              <a:lnSpc>
                <a:spcPct val="100000"/>
              </a:lnSpc>
              <a:spcBef>
                <a:spcPts val="200"/>
              </a:spcBef>
              <a:spcAft>
                <a:spcPts val="200"/>
              </a:spcAft>
              <a:buClr>
                <a:srgbClr val="000000"/>
              </a:buClr>
              <a:buSzPts val="800"/>
              <a:buFont typeface="Lato"/>
              <a:buChar char="•"/>
              <a:defRPr sz="800">
                <a:solidFill>
                  <a:srgbClr val="000000"/>
                </a:solidFill>
                <a:latin typeface="Lato"/>
                <a:ea typeface="Lato"/>
                <a:cs typeface="Lato"/>
                <a:sym typeface="Lato"/>
              </a:defRPr>
            </a:lvl9pPr>
          </a:lstStyle>
          <a:p>
            <a:endParaRPr/>
          </a:p>
        </p:txBody>
      </p:sp>
      <p:cxnSp>
        <p:nvCxnSpPr>
          <p:cNvPr id="246" name="Google Shape;246;p6"/>
          <p:cNvCxnSpPr/>
          <p:nvPr/>
        </p:nvCxnSpPr>
        <p:spPr>
          <a:xfrm flipH="1">
            <a:off x="612597" y="685800"/>
            <a:ext cx="228660" cy="228900"/>
          </a:xfrm>
          <a:prstGeom prst="bentConnector3">
            <a:avLst>
              <a:gd name="adj1" fmla="val 98270"/>
            </a:avLst>
          </a:prstGeom>
          <a:noFill/>
          <a:ln w="9525" cap="flat" cmpd="sng">
            <a:solidFill>
              <a:srgbClr val="000000"/>
            </a:solidFill>
            <a:prstDash val="solid"/>
            <a:round/>
            <a:headEnd type="none" w="med" len="med"/>
            <a:tailEnd type="none" w="med" len="med"/>
          </a:ln>
        </p:spPr>
      </p:cxnSp>
      <p:sp>
        <p:nvSpPr>
          <p:cNvPr id="247" name="Google Shape;247;p6"/>
          <p:cNvSpPr txBox="1">
            <a:spLocks noGrp="1"/>
          </p:cNvSpPr>
          <p:nvPr>
            <p:ph type="body" idx="2"/>
          </p:nvPr>
        </p:nvSpPr>
        <p:spPr>
          <a:xfrm rot="-5400000">
            <a:off x="-1357702" y="3543270"/>
            <a:ext cx="4114800" cy="228660"/>
          </a:xfrm>
          <a:prstGeom prst="rect">
            <a:avLst/>
          </a:prstGeom>
          <a:noFill/>
          <a:ln>
            <a:noFill/>
          </a:ln>
        </p:spPr>
        <p:txBody>
          <a:bodyPr spcFirstLastPara="1" wrap="square" lIns="0" tIns="0" rIns="0" bIns="0" anchor="t" anchorCtr="0">
            <a:noAutofit/>
          </a:bodyPr>
          <a:lstStyle>
            <a:lvl1pPr marL="457200" lvl="0" indent="-228600" algn="l" rtl="0">
              <a:lnSpc>
                <a:spcPct val="100000"/>
              </a:lnSpc>
              <a:spcBef>
                <a:spcPts val="0"/>
              </a:spcBef>
              <a:spcAft>
                <a:spcPts val="0"/>
              </a:spcAft>
              <a:buClr>
                <a:srgbClr val="000000"/>
              </a:buClr>
              <a:buSzPts val="2000"/>
              <a:buFont typeface="Lato"/>
              <a:buNone/>
              <a:defRPr sz="2000" b="1" i="0">
                <a:solidFill>
                  <a:srgbClr val="000000"/>
                </a:solidFill>
                <a:latin typeface="Lato"/>
                <a:ea typeface="Lato"/>
                <a:cs typeface="Lato"/>
                <a:sym typeface="Lato"/>
              </a:defRPr>
            </a:lvl1pPr>
            <a:lvl2pPr marL="914400" lvl="1" indent="-355600" algn="l" rtl="0">
              <a:lnSpc>
                <a:spcPct val="100000"/>
              </a:lnSpc>
              <a:spcBef>
                <a:spcPts val="0"/>
              </a:spcBef>
              <a:spcAft>
                <a:spcPts val="0"/>
              </a:spcAft>
              <a:buClr>
                <a:srgbClr val="000000"/>
              </a:buClr>
              <a:buSzPts val="2000"/>
              <a:buFont typeface="Lato"/>
              <a:buChar char="•"/>
              <a:defRPr sz="2000" b="1">
                <a:solidFill>
                  <a:srgbClr val="000000"/>
                </a:solidFill>
                <a:latin typeface="Lato"/>
                <a:ea typeface="Lato"/>
                <a:cs typeface="Lato"/>
                <a:sym typeface="Lato"/>
              </a:defRPr>
            </a:lvl2pPr>
            <a:lvl3pPr marL="1371600" lvl="2" indent="-355600" algn="l" rtl="0">
              <a:lnSpc>
                <a:spcPct val="100000"/>
              </a:lnSpc>
              <a:spcBef>
                <a:spcPts val="0"/>
              </a:spcBef>
              <a:spcAft>
                <a:spcPts val="0"/>
              </a:spcAft>
              <a:buClr>
                <a:srgbClr val="000000"/>
              </a:buClr>
              <a:buSzPts val="2000"/>
              <a:buFont typeface="Lato"/>
              <a:buChar char="•"/>
              <a:defRPr sz="2000" b="1">
                <a:solidFill>
                  <a:srgbClr val="000000"/>
                </a:solidFill>
                <a:latin typeface="Lato"/>
                <a:ea typeface="Lato"/>
                <a:cs typeface="Lato"/>
                <a:sym typeface="Lato"/>
              </a:defRPr>
            </a:lvl3pPr>
            <a:lvl4pPr marL="1828800" lvl="3" indent="-355600" algn="l" rtl="0">
              <a:lnSpc>
                <a:spcPct val="100000"/>
              </a:lnSpc>
              <a:spcBef>
                <a:spcPts val="0"/>
              </a:spcBef>
              <a:spcAft>
                <a:spcPts val="0"/>
              </a:spcAft>
              <a:buClr>
                <a:srgbClr val="000000"/>
              </a:buClr>
              <a:buSzPts val="2000"/>
              <a:buFont typeface="Lato"/>
              <a:buChar char="•"/>
              <a:defRPr sz="2000" b="1">
                <a:solidFill>
                  <a:srgbClr val="000000"/>
                </a:solidFill>
                <a:latin typeface="Lato"/>
                <a:ea typeface="Lato"/>
                <a:cs typeface="Lato"/>
                <a:sym typeface="Lato"/>
              </a:defRPr>
            </a:lvl4pPr>
            <a:lvl5pPr marL="2286000" lvl="4" indent="-355600" algn="l" rtl="0">
              <a:lnSpc>
                <a:spcPct val="100000"/>
              </a:lnSpc>
              <a:spcBef>
                <a:spcPts val="0"/>
              </a:spcBef>
              <a:spcAft>
                <a:spcPts val="0"/>
              </a:spcAft>
              <a:buClr>
                <a:srgbClr val="000000"/>
              </a:buClr>
              <a:buSzPts val="2000"/>
              <a:buFont typeface="Lato"/>
              <a:buChar char="•"/>
              <a:defRPr sz="2000" b="1">
                <a:solidFill>
                  <a:srgbClr val="000000"/>
                </a:solidFill>
                <a:latin typeface="Lato"/>
                <a:ea typeface="Lato"/>
                <a:cs typeface="Lato"/>
                <a:sym typeface="Lato"/>
              </a:defRPr>
            </a:lvl5pPr>
            <a:lvl6pPr marL="2743200" lvl="5" indent="-355600" algn="l" rtl="0">
              <a:lnSpc>
                <a:spcPct val="100000"/>
              </a:lnSpc>
              <a:spcBef>
                <a:spcPts val="0"/>
              </a:spcBef>
              <a:spcAft>
                <a:spcPts val="0"/>
              </a:spcAft>
              <a:buClr>
                <a:srgbClr val="000000"/>
              </a:buClr>
              <a:buSzPts val="2000"/>
              <a:buFont typeface="Lato"/>
              <a:buChar char="•"/>
              <a:defRPr sz="2000" b="1">
                <a:solidFill>
                  <a:srgbClr val="000000"/>
                </a:solidFill>
                <a:latin typeface="Lato"/>
                <a:ea typeface="Lato"/>
                <a:cs typeface="Lato"/>
                <a:sym typeface="Lato"/>
              </a:defRPr>
            </a:lvl6pPr>
            <a:lvl7pPr marL="3200400" lvl="6" indent="-355600" algn="l" rtl="0">
              <a:lnSpc>
                <a:spcPct val="100000"/>
              </a:lnSpc>
              <a:spcBef>
                <a:spcPts val="0"/>
              </a:spcBef>
              <a:spcAft>
                <a:spcPts val="0"/>
              </a:spcAft>
              <a:buClr>
                <a:srgbClr val="000000"/>
              </a:buClr>
              <a:buSzPts val="2000"/>
              <a:buFont typeface="Lato"/>
              <a:buChar char="•"/>
              <a:defRPr sz="2000" b="1">
                <a:solidFill>
                  <a:srgbClr val="000000"/>
                </a:solidFill>
                <a:latin typeface="Lato"/>
                <a:ea typeface="Lato"/>
                <a:cs typeface="Lato"/>
                <a:sym typeface="Lato"/>
              </a:defRPr>
            </a:lvl7pPr>
            <a:lvl8pPr marL="3657600" lvl="7" indent="-355600" algn="l" rtl="0">
              <a:lnSpc>
                <a:spcPct val="100000"/>
              </a:lnSpc>
              <a:spcBef>
                <a:spcPts val="0"/>
              </a:spcBef>
              <a:spcAft>
                <a:spcPts val="0"/>
              </a:spcAft>
              <a:buClr>
                <a:srgbClr val="000000"/>
              </a:buClr>
              <a:buSzPts val="2000"/>
              <a:buFont typeface="Lato"/>
              <a:buChar char="•"/>
              <a:defRPr sz="2000" b="1">
                <a:solidFill>
                  <a:srgbClr val="000000"/>
                </a:solidFill>
                <a:latin typeface="Lato"/>
                <a:ea typeface="Lato"/>
                <a:cs typeface="Lato"/>
                <a:sym typeface="Lato"/>
              </a:defRPr>
            </a:lvl8pPr>
            <a:lvl9pPr marL="4114800" lvl="8" indent="-355600" algn="l" rtl="0">
              <a:lnSpc>
                <a:spcPct val="100000"/>
              </a:lnSpc>
              <a:spcBef>
                <a:spcPts val="0"/>
              </a:spcBef>
              <a:spcAft>
                <a:spcPts val="0"/>
              </a:spcAft>
              <a:buClr>
                <a:srgbClr val="000000"/>
              </a:buClr>
              <a:buSzPts val="2000"/>
              <a:buFont typeface="Lato"/>
              <a:buChar char="•"/>
              <a:defRPr sz="2000" b="1">
                <a:solidFill>
                  <a:srgbClr val="000000"/>
                </a:solidFill>
                <a:latin typeface="Lato"/>
                <a:ea typeface="Lato"/>
                <a:cs typeface="Lato"/>
                <a:sym typeface="Lato"/>
              </a:defRPr>
            </a:lvl9pPr>
          </a:lstStyle>
          <a:p>
            <a:endParaRPr/>
          </a:p>
        </p:txBody>
      </p:sp>
      <p:sp>
        <p:nvSpPr>
          <p:cNvPr id="248" name="Google Shape;248;p6"/>
          <p:cNvSpPr txBox="1">
            <a:spLocks noGrp="1"/>
          </p:cNvSpPr>
          <p:nvPr>
            <p:ph type="title"/>
          </p:nvPr>
        </p:nvSpPr>
        <p:spPr>
          <a:xfrm>
            <a:off x="1531074" y="594352"/>
            <a:ext cx="10058619" cy="457200"/>
          </a:xfrm>
          <a:prstGeom prst="rect">
            <a:avLst/>
          </a:prstGeom>
        </p:spPr>
        <p:txBody>
          <a:bodyPr spcFirstLastPara="1" wrap="square" lIns="0" tIns="0" rIns="0" bIns="0" anchor="t" anchorCtr="0">
            <a:noAutofit/>
          </a:bodyPr>
          <a:lstStyle>
            <a:lvl1pPr lvl="0">
              <a:lnSpc>
                <a:spcPct val="100000"/>
              </a:lnSpc>
              <a:spcBef>
                <a:spcPts val="0"/>
              </a:spcBef>
              <a:spcAft>
                <a:spcPts val="0"/>
              </a:spcAft>
              <a:buSzPts val="3000"/>
              <a:buNone/>
              <a:defRPr sz="3000"/>
            </a:lvl1pPr>
            <a:lvl2pPr lvl="1">
              <a:lnSpc>
                <a:spcPct val="100000"/>
              </a:lnSpc>
              <a:spcBef>
                <a:spcPts val="0"/>
              </a:spcBef>
              <a:spcAft>
                <a:spcPts val="0"/>
              </a:spcAft>
              <a:buSzPts val="4000"/>
              <a:buNone/>
              <a:defRPr/>
            </a:lvl2pPr>
            <a:lvl3pPr lvl="2">
              <a:lnSpc>
                <a:spcPct val="100000"/>
              </a:lnSpc>
              <a:spcBef>
                <a:spcPts val="0"/>
              </a:spcBef>
              <a:spcAft>
                <a:spcPts val="0"/>
              </a:spcAft>
              <a:buSzPts val="4000"/>
              <a:buNone/>
              <a:defRPr/>
            </a:lvl3pPr>
            <a:lvl4pPr lvl="3">
              <a:lnSpc>
                <a:spcPct val="100000"/>
              </a:lnSpc>
              <a:spcBef>
                <a:spcPts val="0"/>
              </a:spcBef>
              <a:spcAft>
                <a:spcPts val="0"/>
              </a:spcAft>
              <a:buSzPts val="4000"/>
              <a:buNone/>
              <a:defRPr/>
            </a:lvl4pPr>
            <a:lvl5pPr lvl="4">
              <a:lnSpc>
                <a:spcPct val="100000"/>
              </a:lnSpc>
              <a:spcBef>
                <a:spcPts val="0"/>
              </a:spcBef>
              <a:spcAft>
                <a:spcPts val="0"/>
              </a:spcAft>
              <a:buSzPts val="4000"/>
              <a:buNone/>
              <a:defRPr/>
            </a:lvl5pPr>
            <a:lvl6pPr lvl="5">
              <a:lnSpc>
                <a:spcPct val="100000"/>
              </a:lnSpc>
              <a:spcBef>
                <a:spcPts val="0"/>
              </a:spcBef>
              <a:spcAft>
                <a:spcPts val="0"/>
              </a:spcAft>
              <a:buSzPts val="4000"/>
              <a:buNone/>
              <a:defRPr/>
            </a:lvl6pPr>
            <a:lvl7pPr lvl="6">
              <a:lnSpc>
                <a:spcPct val="100000"/>
              </a:lnSpc>
              <a:spcBef>
                <a:spcPts val="0"/>
              </a:spcBef>
              <a:spcAft>
                <a:spcPts val="0"/>
              </a:spcAft>
              <a:buSzPts val="4000"/>
              <a:buNone/>
              <a:defRPr/>
            </a:lvl7pPr>
            <a:lvl8pPr lvl="7">
              <a:lnSpc>
                <a:spcPct val="100000"/>
              </a:lnSpc>
              <a:spcBef>
                <a:spcPts val="0"/>
              </a:spcBef>
              <a:spcAft>
                <a:spcPts val="0"/>
              </a:spcAft>
              <a:buSzPts val="4000"/>
              <a:buNone/>
              <a:defRPr/>
            </a:lvl8pPr>
            <a:lvl9pPr lvl="8">
              <a:lnSpc>
                <a:spcPct val="100000"/>
              </a:lnSpc>
              <a:spcBef>
                <a:spcPts val="0"/>
              </a:spcBef>
              <a:spcAft>
                <a:spcPts val="0"/>
              </a:spcAft>
              <a:buSzPts val="4000"/>
              <a:buNone/>
              <a:defRPr/>
            </a:lvl9pPr>
          </a:lstStyle>
          <a:p>
            <a:endParaRPr/>
          </a:p>
        </p:txBody>
      </p:sp>
      <p:sp>
        <p:nvSpPr>
          <p:cNvPr id="249" name="Google Shape;249;p6"/>
          <p:cNvSpPr txBox="1">
            <a:spLocks noGrp="1"/>
          </p:cNvSpPr>
          <p:nvPr>
            <p:ph type="subTitle" idx="3"/>
          </p:nvPr>
        </p:nvSpPr>
        <p:spPr>
          <a:xfrm>
            <a:off x="1531074" y="1124025"/>
            <a:ext cx="10058619" cy="457200"/>
          </a:xfrm>
          <a:prstGeom prst="rect">
            <a:avLst/>
          </a:prstGeom>
        </p:spPr>
        <p:txBody>
          <a:bodyPr spcFirstLastPara="1" wrap="square" lIns="0" tIns="0" rIns="0" bIns="0" anchor="t" anchorCtr="0">
            <a:noAutofit/>
          </a:bodyPr>
          <a:lstStyle>
            <a:lvl1pPr lvl="0">
              <a:lnSpc>
                <a:spcPct val="100000"/>
              </a:lnSpc>
              <a:spcBef>
                <a:spcPts val="0"/>
              </a:spcBef>
              <a:spcAft>
                <a:spcPts val="0"/>
              </a:spcAft>
              <a:buSzPts val="1800"/>
              <a:buFont typeface="Lato Light"/>
              <a:buNone/>
              <a:defRPr sz="1800">
                <a:latin typeface="Lato Light"/>
                <a:ea typeface="Lato Light"/>
                <a:cs typeface="Lato Light"/>
                <a:sym typeface="Lato Light"/>
              </a:defRPr>
            </a:lvl1pPr>
            <a:lvl2pPr lvl="1">
              <a:lnSpc>
                <a:spcPct val="100000"/>
              </a:lnSpc>
              <a:spcBef>
                <a:spcPts val="0"/>
              </a:spcBef>
              <a:spcAft>
                <a:spcPts val="0"/>
              </a:spcAft>
              <a:buSzPts val="1800"/>
              <a:buFont typeface="Lato Light"/>
              <a:buNone/>
              <a:defRPr sz="1800">
                <a:latin typeface="Lato Light"/>
                <a:ea typeface="Lato Light"/>
                <a:cs typeface="Lato Light"/>
                <a:sym typeface="Lato Light"/>
              </a:defRPr>
            </a:lvl2pPr>
            <a:lvl3pPr lvl="2">
              <a:lnSpc>
                <a:spcPct val="100000"/>
              </a:lnSpc>
              <a:spcBef>
                <a:spcPts val="0"/>
              </a:spcBef>
              <a:spcAft>
                <a:spcPts val="0"/>
              </a:spcAft>
              <a:buSzPts val="1800"/>
              <a:buFont typeface="Lato Light"/>
              <a:buNone/>
              <a:defRPr sz="1800">
                <a:latin typeface="Lato Light"/>
                <a:ea typeface="Lato Light"/>
                <a:cs typeface="Lato Light"/>
                <a:sym typeface="Lato Light"/>
              </a:defRPr>
            </a:lvl3pPr>
            <a:lvl4pPr lvl="3">
              <a:lnSpc>
                <a:spcPct val="100000"/>
              </a:lnSpc>
              <a:spcBef>
                <a:spcPts val="0"/>
              </a:spcBef>
              <a:spcAft>
                <a:spcPts val="0"/>
              </a:spcAft>
              <a:buSzPts val="1800"/>
              <a:buFont typeface="Lato Light"/>
              <a:buNone/>
              <a:defRPr sz="1800">
                <a:latin typeface="Lato Light"/>
                <a:ea typeface="Lato Light"/>
                <a:cs typeface="Lato Light"/>
                <a:sym typeface="Lato Light"/>
              </a:defRPr>
            </a:lvl4pPr>
            <a:lvl5pPr lvl="4">
              <a:lnSpc>
                <a:spcPct val="100000"/>
              </a:lnSpc>
              <a:spcBef>
                <a:spcPts val="0"/>
              </a:spcBef>
              <a:spcAft>
                <a:spcPts val="0"/>
              </a:spcAft>
              <a:buSzPts val="1800"/>
              <a:buFont typeface="Lato Light"/>
              <a:buNone/>
              <a:defRPr sz="1800">
                <a:latin typeface="Lato Light"/>
                <a:ea typeface="Lato Light"/>
                <a:cs typeface="Lato Light"/>
                <a:sym typeface="Lato Light"/>
              </a:defRPr>
            </a:lvl5pPr>
            <a:lvl6pPr lvl="5">
              <a:lnSpc>
                <a:spcPct val="100000"/>
              </a:lnSpc>
              <a:spcBef>
                <a:spcPts val="0"/>
              </a:spcBef>
              <a:spcAft>
                <a:spcPts val="0"/>
              </a:spcAft>
              <a:buSzPts val="1800"/>
              <a:buFont typeface="Lato Light"/>
              <a:buNone/>
              <a:defRPr sz="1800">
                <a:latin typeface="Lato Light"/>
                <a:ea typeface="Lato Light"/>
                <a:cs typeface="Lato Light"/>
                <a:sym typeface="Lato Light"/>
              </a:defRPr>
            </a:lvl6pPr>
            <a:lvl7pPr lvl="6">
              <a:lnSpc>
                <a:spcPct val="100000"/>
              </a:lnSpc>
              <a:spcBef>
                <a:spcPts val="0"/>
              </a:spcBef>
              <a:spcAft>
                <a:spcPts val="0"/>
              </a:spcAft>
              <a:buSzPts val="1800"/>
              <a:buFont typeface="Lato Light"/>
              <a:buNone/>
              <a:defRPr sz="1800">
                <a:latin typeface="Lato Light"/>
                <a:ea typeface="Lato Light"/>
                <a:cs typeface="Lato Light"/>
                <a:sym typeface="Lato Light"/>
              </a:defRPr>
            </a:lvl7pPr>
            <a:lvl8pPr lvl="7">
              <a:lnSpc>
                <a:spcPct val="100000"/>
              </a:lnSpc>
              <a:spcBef>
                <a:spcPts val="0"/>
              </a:spcBef>
              <a:spcAft>
                <a:spcPts val="0"/>
              </a:spcAft>
              <a:buSzPts val="1800"/>
              <a:buFont typeface="Lato Light"/>
              <a:buNone/>
              <a:defRPr sz="1800">
                <a:latin typeface="Lato Light"/>
                <a:ea typeface="Lato Light"/>
                <a:cs typeface="Lato Light"/>
                <a:sym typeface="Lato Light"/>
              </a:defRPr>
            </a:lvl8pPr>
            <a:lvl9pPr lvl="8">
              <a:lnSpc>
                <a:spcPct val="100000"/>
              </a:lnSpc>
              <a:spcBef>
                <a:spcPts val="0"/>
              </a:spcBef>
              <a:spcAft>
                <a:spcPts val="0"/>
              </a:spcAft>
              <a:buSzPts val="1800"/>
              <a:buFont typeface="Lato Light"/>
              <a:buNone/>
              <a:defRPr sz="1800">
                <a:latin typeface="Lato Light"/>
                <a:ea typeface="Lato Light"/>
                <a:cs typeface="Lato Light"/>
                <a:sym typeface="Lato Light"/>
              </a:defRPr>
            </a:lvl9pPr>
          </a:lstStyle>
          <a:p>
            <a:endParaRPr/>
          </a:p>
        </p:txBody>
      </p:sp>
      <p:sp>
        <p:nvSpPr>
          <p:cNvPr id="250" name="Google Shape;250;p6"/>
          <p:cNvSpPr txBox="1">
            <a:spLocks noGrp="1"/>
          </p:cNvSpPr>
          <p:nvPr>
            <p:ph type="body" idx="4"/>
          </p:nvPr>
        </p:nvSpPr>
        <p:spPr>
          <a:xfrm>
            <a:off x="1531074" y="2103175"/>
            <a:ext cx="10061020" cy="3657600"/>
          </a:xfrm>
          <a:prstGeom prst="rect">
            <a:avLst/>
          </a:prstGeom>
        </p:spPr>
        <p:txBody>
          <a:bodyPr spcFirstLastPara="1" wrap="square" lIns="0" tIns="0" rIns="0" bIns="0" anchor="t" anchorCtr="0">
            <a:noAutofit/>
          </a:bodyPr>
          <a:lstStyle>
            <a:lvl1pPr marL="457200" lvl="0" indent="-228600">
              <a:lnSpc>
                <a:spcPct val="100000"/>
              </a:lnSpc>
              <a:spcBef>
                <a:spcPts val="0"/>
              </a:spcBef>
              <a:spcAft>
                <a:spcPts val="0"/>
              </a:spcAft>
              <a:buSzPts val="1400"/>
              <a:buNone/>
              <a:defRPr sz="1400"/>
            </a:lvl1pPr>
            <a:lvl2pPr marL="914400" lvl="1" indent="-317500">
              <a:lnSpc>
                <a:spcPct val="100000"/>
              </a:lnSpc>
              <a:spcBef>
                <a:spcPts val="600"/>
              </a:spcBef>
              <a:spcAft>
                <a:spcPts val="0"/>
              </a:spcAft>
              <a:buSzPts val="1400"/>
              <a:buChar char="•"/>
              <a:defRPr sz="1400"/>
            </a:lvl2pPr>
            <a:lvl3pPr marL="1371600" lvl="2" indent="-317500">
              <a:lnSpc>
                <a:spcPct val="100000"/>
              </a:lnSpc>
              <a:spcBef>
                <a:spcPts val="600"/>
              </a:spcBef>
              <a:spcAft>
                <a:spcPts val="0"/>
              </a:spcAft>
              <a:buSzPts val="1400"/>
              <a:buChar char="•"/>
              <a:defRPr sz="1400"/>
            </a:lvl3pPr>
            <a:lvl4pPr marL="1828800" lvl="3" indent="-317500">
              <a:lnSpc>
                <a:spcPct val="100000"/>
              </a:lnSpc>
              <a:spcBef>
                <a:spcPts val="600"/>
              </a:spcBef>
              <a:spcAft>
                <a:spcPts val="0"/>
              </a:spcAft>
              <a:buSzPts val="1400"/>
              <a:buChar char="•"/>
              <a:defRPr sz="1400"/>
            </a:lvl4pPr>
            <a:lvl5pPr marL="2286000" lvl="4" indent="-317500">
              <a:lnSpc>
                <a:spcPct val="100000"/>
              </a:lnSpc>
              <a:spcBef>
                <a:spcPts val="600"/>
              </a:spcBef>
              <a:spcAft>
                <a:spcPts val="0"/>
              </a:spcAft>
              <a:buSzPts val="1400"/>
              <a:buChar char="•"/>
              <a:defRPr sz="1400"/>
            </a:lvl5pPr>
            <a:lvl6pPr marL="2743200" lvl="5" indent="-317500">
              <a:lnSpc>
                <a:spcPct val="100000"/>
              </a:lnSpc>
              <a:spcBef>
                <a:spcPts val="600"/>
              </a:spcBef>
              <a:spcAft>
                <a:spcPts val="0"/>
              </a:spcAft>
              <a:buSzPts val="1400"/>
              <a:buChar char="•"/>
              <a:defRPr sz="1400"/>
            </a:lvl6pPr>
            <a:lvl7pPr marL="3200400" lvl="6" indent="-317500">
              <a:lnSpc>
                <a:spcPct val="100000"/>
              </a:lnSpc>
              <a:spcBef>
                <a:spcPts val="600"/>
              </a:spcBef>
              <a:spcAft>
                <a:spcPts val="0"/>
              </a:spcAft>
              <a:buSzPts val="1400"/>
              <a:buChar char="•"/>
              <a:defRPr sz="1400"/>
            </a:lvl7pPr>
            <a:lvl8pPr marL="3657600" lvl="7" indent="-317500">
              <a:lnSpc>
                <a:spcPct val="100000"/>
              </a:lnSpc>
              <a:spcBef>
                <a:spcPts val="600"/>
              </a:spcBef>
              <a:spcAft>
                <a:spcPts val="0"/>
              </a:spcAft>
              <a:buSzPts val="1400"/>
              <a:buChar char="•"/>
              <a:defRPr sz="1400"/>
            </a:lvl8pPr>
            <a:lvl9pPr marL="4114800" lvl="8" indent="-317500">
              <a:lnSpc>
                <a:spcPct val="100000"/>
              </a:lnSpc>
              <a:spcBef>
                <a:spcPts val="600"/>
              </a:spcBef>
              <a:spcAft>
                <a:spcPts val="600"/>
              </a:spcAft>
              <a:buSzPts val="1400"/>
              <a:buChar char="•"/>
              <a:defRPr sz="1400"/>
            </a:lvl9pPr>
          </a:lstStyle>
          <a:p>
            <a:endParaRPr/>
          </a:p>
        </p:txBody>
      </p:sp>
    </p:spTree>
    <p:extLst>
      <p:ext uri="{BB962C8B-B14F-4D97-AF65-F5344CB8AC3E}">
        <p14:creationId xmlns:p14="http://schemas.microsoft.com/office/powerpoint/2010/main" val="1627124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821F75-52E9-8941-A33F-7238E22C9600}"/>
              </a:ext>
            </a:extLst>
          </p:cNvPr>
          <p:cNvSpPr>
            <a:spLocks noGrp="1"/>
          </p:cNvSpPr>
          <p:nvPr>
            <p:ph type="title"/>
          </p:nvPr>
        </p:nvSpPr>
        <p:spPr>
          <a:xfrm>
            <a:off x="1524000" y="594360"/>
            <a:ext cx="10058400" cy="457200"/>
          </a:xfrm>
          <a:prstGeom prst="rect">
            <a:avLst/>
          </a:prstGeom>
        </p:spPr>
        <p:txBody>
          <a:bodyPr vert="horz" lIns="0" tIns="0" rIns="0" bIns="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53B71E41-072F-6344-A473-73BBE94AC060}"/>
              </a:ext>
            </a:extLst>
          </p:cNvPr>
          <p:cNvSpPr>
            <a:spLocks noGrp="1"/>
          </p:cNvSpPr>
          <p:nvPr>
            <p:ph type="body" idx="1"/>
          </p:nvPr>
        </p:nvSpPr>
        <p:spPr>
          <a:xfrm>
            <a:off x="1523999" y="2057400"/>
            <a:ext cx="10058400" cy="3200400"/>
          </a:xfrm>
          <a:prstGeom prst="rect">
            <a:avLst/>
          </a:prstGeom>
        </p:spPr>
        <p:txBody>
          <a:bodyPr vert="horz" lIns="0" tIns="0" rIns="0" bIns="0" rtlCol="0">
            <a:noAutofit/>
          </a:bodyPr>
          <a:lstStyle/>
          <a:p>
            <a:pPr marL="0" marR="0" lvl="0" indent="0" algn="l" defTabSz="914400" rtl="0" eaLnBrk="1" fontAlgn="auto" latinLnBrk="0" hangingPunct="1">
              <a:lnSpc>
                <a:spcPct val="120000"/>
              </a:lnSpc>
              <a:spcBef>
                <a:spcPts val="0"/>
              </a:spcBef>
              <a:spcAft>
                <a:spcPts val="1200"/>
              </a:spcAft>
              <a:buClr>
                <a:schemeClr val="tx1"/>
              </a:buClr>
              <a:buSzTx/>
              <a:buFont typeface="Arial" panose="020B0604020202020204" pitchFamily="34" charset="0"/>
              <a:buNone/>
              <a:tabLst/>
            </a:pPr>
            <a:r>
              <a:rPr lang="en-US"/>
              <a:t>Click to edit Master text styles</a:t>
            </a:r>
          </a:p>
        </p:txBody>
      </p:sp>
    </p:spTree>
    <p:extLst>
      <p:ext uri="{BB962C8B-B14F-4D97-AF65-F5344CB8AC3E}">
        <p14:creationId xmlns:p14="http://schemas.microsoft.com/office/powerpoint/2010/main" val="1696033598"/>
      </p:ext>
    </p:extLst>
  </p:cSld>
  <p:clrMap bg1="lt1" tx1="dk1" bg2="lt2" tx2="dk2" accent1="accent1" accent2="accent2" accent3="accent3" accent4="accent4" accent5="accent5" accent6="accent6" hlink="hlink" folHlink="folHlink"/>
  <p:sldLayoutIdLst>
    <p:sldLayoutId id="2147483649" r:id="rId1"/>
    <p:sldLayoutId id="2147483654" r:id="rId2"/>
    <p:sldLayoutId id="2147483652" r:id="rId3"/>
    <p:sldLayoutId id="2147483655" r:id="rId4"/>
    <p:sldLayoutId id="2147483672" r:id="rId5"/>
    <p:sldLayoutId id="2147483656" r:id="rId6"/>
    <p:sldLayoutId id="2147483657" r:id="rId7"/>
    <p:sldLayoutId id="2147483673" r:id="rId8"/>
    <p:sldLayoutId id="2147483674" r:id="rId9"/>
  </p:sldLayoutIdLst>
  <p:txStyles>
    <p:titleStyle>
      <a:lvl1pPr marL="0" indent="0" algn="l" defTabSz="914400" rtl="0" eaLnBrk="1" latinLnBrk="0" hangingPunct="1">
        <a:lnSpc>
          <a:spcPct val="100000"/>
        </a:lnSpc>
        <a:spcBef>
          <a:spcPts val="0"/>
        </a:spcBef>
        <a:buFont typeface="Arial" panose="020B0604020202020204" pitchFamily="34" charset="0"/>
        <a:buNone/>
        <a:defRPr lang="en-US" sz="2800" b="1" i="0" kern="1200" dirty="0">
          <a:solidFill>
            <a:schemeClr val="tx1"/>
          </a:solidFill>
          <a:latin typeface="Lato" panose="020F0502020204030203" pitchFamily="34" charset="77"/>
          <a:ea typeface="+mn-ea"/>
          <a:cs typeface="+mn-cs"/>
        </a:defRPr>
      </a:lvl1pPr>
    </p:titleStyle>
    <p:bodyStyle>
      <a:lvl1pPr marL="0" indent="0" algn="l" defTabSz="914400" rtl="0" eaLnBrk="1" latinLnBrk="0" hangingPunct="1">
        <a:lnSpc>
          <a:spcPct val="110000"/>
        </a:lnSpc>
        <a:spcBef>
          <a:spcPts val="1000"/>
        </a:spcBef>
        <a:spcAft>
          <a:spcPts val="600"/>
        </a:spcAft>
        <a:buClr>
          <a:schemeClr val="tx1"/>
        </a:buClr>
        <a:buFont typeface="Arial" panose="020B0604020202020204" pitchFamily="34" charset="0"/>
        <a:buNone/>
        <a:defRPr lang="en-US" sz="1200" b="0" i="0" kern="1200" dirty="0">
          <a:solidFill>
            <a:schemeClr val="tx1"/>
          </a:solidFill>
          <a:latin typeface="Lato" panose="020F0502020204030203" pitchFamily="34" charset="77"/>
          <a:ea typeface="+mn-ea"/>
          <a:cs typeface="+mn-cs"/>
        </a:defRPr>
      </a:lvl1pPr>
      <a:lvl2pPr marL="685800" indent="-228600" algn="l" defTabSz="914400" rtl="0" eaLnBrk="1" latinLnBrk="0" hangingPunct="1">
        <a:lnSpc>
          <a:spcPct val="100000"/>
        </a:lnSpc>
        <a:spcBef>
          <a:spcPts val="500"/>
        </a:spcBef>
        <a:spcAft>
          <a:spcPts val="600"/>
        </a:spcAft>
        <a:buClr>
          <a:schemeClr val="tx1"/>
        </a:buClr>
        <a:buFont typeface="Arial" panose="020B0604020202020204" pitchFamily="34" charset="0"/>
        <a:buChar char="•"/>
        <a:defRPr sz="1200" b="0" i="0" kern="1200">
          <a:solidFill>
            <a:schemeClr val="tx1"/>
          </a:solidFill>
          <a:latin typeface="TT Commons Light" panose="02000506020000020004" pitchFamily="2" charset="77"/>
          <a:ea typeface="+mn-ea"/>
          <a:cs typeface="+mn-cs"/>
        </a:defRPr>
      </a:lvl2pPr>
      <a:lvl3pPr marL="1143000" indent="-228600" algn="l" defTabSz="914400" rtl="0" eaLnBrk="1" latinLnBrk="0" hangingPunct="1">
        <a:lnSpc>
          <a:spcPct val="100000"/>
        </a:lnSpc>
        <a:spcBef>
          <a:spcPts val="500"/>
        </a:spcBef>
        <a:spcAft>
          <a:spcPts val="600"/>
        </a:spcAft>
        <a:buClr>
          <a:schemeClr val="tx1"/>
        </a:buClr>
        <a:buFont typeface="Arial" panose="020B0604020202020204" pitchFamily="34" charset="0"/>
        <a:buChar char="•"/>
        <a:defRPr sz="1200" b="0" i="0" kern="1200">
          <a:solidFill>
            <a:schemeClr val="tx1"/>
          </a:solidFill>
          <a:latin typeface="TT Commons Light" panose="02000506020000020004" pitchFamily="2" charset="77"/>
          <a:ea typeface="+mn-ea"/>
          <a:cs typeface="+mn-cs"/>
        </a:defRPr>
      </a:lvl3pPr>
      <a:lvl4pPr marL="1600200" indent="-228600" algn="l" defTabSz="914400" rtl="0" eaLnBrk="1" latinLnBrk="0" hangingPunct="1">
        <a:lnSpc>
          <a:spcPct val="100000"/>
        </a:lnSpc>
        <a:spcBef>
          <a:spcPts val="500"/>
        </a:spcBef>
        <a:spcAft>
          <a:spcPts val="600"/>
        </a:spcAft>
        <a:buClr>
          <a:schemeClr val="tx1"/>
        </a:buClr>
        <a:buFont typeface="Arial" panose="020B0604020202020204" pitchFamily="34" charset="0"/>
        <a:buChar char="•"/>
        <a:defRPr sz="1200" b="0" i="0" kern="1200">
          <a:solidFill>
            <a:schemeClr val="tx1"/>
          </a:solidFill>
          <a:latin typeface="TT Commons Light" panose="02000506020000020004" pitchFamily="2" charset="77"/>
          <a:ea typeface="+mn-ea"/>
          <a:cs typeface="+mn-cs"/>
        </a:defRPr>
      </a:lvl4pPr>
      <a:lvl5pPr marL="2057400" indent="-228600" algn="l" defTabSz="914400" rtl="0" eaLnBrk="1" latinLnBrk="0" hangingPunct="1">
        <a:lnSpc>
          <a:spcPct val="100000"/>
        </a:lnSpc>
        <a:spcBef>
          <a:spcPts val="500"/>
        </a:spcBef>
        <a:spcAft>
          <a:spcPts val="600"/>
        </a:spcAft>
        <a:buClr>
          <a:schemeClr val="tx1"/>
        </a:buClr>
        <a:buFont typeface="Arial" panose="020B0604020202020204" pitchFamily="34" charset="0"/>
        <a:buChar char="•"/>
        <a:defRPr sz="1200" b="0" i="0" kern="1200">
          <a:solidFill>
            <a:schemeClr val="tx1"/>
          </a:solidFill>
          <a:latin typeface="TT Commons Light" panose="02000506020000020004"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pos="4416" userDrawn="1">
          <p15:clr>
            <a:srgbClr val="F26B43"/>
          </p15:clr>
        </p15:guide>
        <p15:guide id="3" pos="4992" userDrawn="1">
          <p15:clr>
            <a:srgbClr val="F26B43"/>
          </p15:clr>
        </p15:guide>
        <p15:guide id="4" pos="5568" userDrawn="1">
          <p15:clr>
            <a:srgbClr val="F26B43"/>
          </p15:clr>
        </p15:guide>
        <p15:guide id="5" orient="horz" pos="2160" userDrawn="1">
          <p15:clr>
            <a:srgbClr val="F26B43"/>
          </p15:clr>
        </p15:guide>
        <p15:guide id="6" pos="6144" userDrawn="1">
          <p15:clr>
            <a:srgbClr val="F26B43"/>
          </p15:clr>
        </p15:guide>
        <p15:guide id="7" pos="6720" userDrawn="1">
          <p15:clr>
            <a:srgbClr val="F26B43"/>
          </p15:clr>
        </p15:guide>
        <p15:guide id="8" pos="7296" userDrawn="1">
          <p15:clr>
            <a:srgbClr val="F26B43"/>
          </p15:clr>
        </p15:guide>
        <p15:guide id="9" pos="3264" userDrawn="1">
          <p15:clr>
            <a:srgbClr val="F26B43"/>
          </p15:clr>
        </p15:guide>
        <p15:guide id="10" pos="2688" userDrawn="1">
          <p15:clr>
            <a:srgbClr val="F26B43"/>
          </p15:clr>
        </p15:guide>
        <p15:guide id="11" pos="2112" userDrawn="1">
          <p15:clr>
            <a:srgbClr val="F26B43"/>
          </p15:clr>
        </p15:guide>
        <p15:guide id="12" pos="1536" userDrawn="1">
          <p15:clr>
            <a:srgbClr val="F26B43"/>
          </p15:clr>
        </p15:guide>
        <p15:guide id="13" pos="960" userDrawn="1">
          <p15:clr>
            <a:srgbClr val="F26B43"/>
          </p15:clr>
        </p15:guide>
        <p15:guide id="14" pos="384" userDrawn="1">
          <p15:clr>
            <a:srgbClr val="F26B43"/>
          </p15:clr>
        </p15:guide>
        <p15:guide id="15" orient="horz" pos="1584" userDrawn="1">
          <p15:clr>
            <a:srgbClr val="F26B43"/>
          </p15:clr>
        </p15:guide>
        <p15:guide id="16" orient="horz" pos="1008" userDrawn="1">
          <p15:clr>
            <a:srgbClr val="F26B43"/>
          </p15:clr>
        </p15:guide>
        <p15:guide id="17" orient="horz" pos="432" userDrawn="1">
          <p15:clr>
            <a:srgbClr val="F26B43"/>
          </p15:clr>
        </p15:guide>
        <p15:guide id="18" orient="horz" pos="2736" userDrawn="1">
          <p15:clr>
            <a:srgbClr val="F26B43"/>
          </p15:clr>
        </p15:guide>
        <p15:guide id="19" orient="horz" pos="3312" userDrawn="1">
          <p15:clr>
            <a:srgbClr val="F26B43"/>
          </p15:clr>
        </p15:guide>
        <p15:guide id="20" orient="horz" pos="388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microsoft.com/office/2018/10/relationships/comments" Target="../comments/modernComment_102_12D9468C.xm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microsoft.com/office/2018/10/relationships/comments" Target="../comments/modernComment_12E_FDE593B0.xml"/><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microsoft.com/office/2018/10/relationships/comments" Target="../comments/modernComment_144_15964D63.xml"/><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microsoft.com/office/2018/10/relationships/comments" Target="../comments/modernComment_132_96577612.xml"/><Relationship Id="rId2" Type="http://schemas.openxmlformats.org/officeDocument/2006/relationships/notesSlide" Target="../notesSlides/notesSlide17.xml"/><Relationship Id="rId1" Type="http://schemas.openxmlformats.org/officeDocument/2006/relationships/slideLayout" Target="../slideLayouts/slideLayout9.xml"/><Relationship Id="rId5" Type="http://schemas.openxmlformats.org/officeDocument/2006/relationships/image" Target="../media/image10.png"/><Relationship Id="rId4" Type="http://schemas.openxmlformats.org/officeDocument/2006/relationships/hyperlink" Target="https://jinxuan.github.io/datadiff-pydata/#/" TargetMode="External"/></Relationships>
</file>

<file path=ppt/slides/_rels/slide19.xml.rels><?xml version="1.0" encoding="UTF-8" standalone="yes"?>
<Relationships xmlns="http://schemas.openxmlformats.org/package/2006/relationships"><Relationship Id="rId3" Type="http://schemas.microsoft.com/office/2018/10/relationships/comments" Target="../comments/modernComment_14A_66C71FF5.xml"/><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microsoft.com/office/2018/10/relationships/comments" Target="../comments/modernComment_149_B43033FD.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microsoft.com/office/2018/10/relationships/comments" Target="../comments/modernComment_151_CA2D2E14.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microsoft.com/office/2018/10/relationships/comments" Target="../comments/modernComment_152_B47642F6.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microsoft.com/office/2018/10/relationships/comments" Target="../comments/modernComment_142_3B2FC8F6.xml"/><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5.jpeg"/></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microsoft.com/office/2018/10/relationships/comments" Target="../comments/modernComment_153_C862F98B.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microsoft.com/office/2018/10/relationships/comments" Target="../comments/modernComment_156_42E7057C.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3" Type="http://schemas.microsoft.com/office/2018/10/relationships/comments" Target="../comments/modernComment_157_89E51C4A.xml"/><Relationship Id="rId2" Type="http://schemas.openxmlformats.org/officeDocument/2006/relationships/notesSlide" Target="../notesSlides/notesSlide20.xml"/><Relationship Id="rId1" Type="http://schemas.openxmlformats.org/officeDocument/2006/relationships/slideLayout" Target="../slideLayouts/slideLayout9.xml"/><Relationship Id="rId5" Type="http://schemas.openxmlformats.org/officeDocument/2006/relationships/image" Target="../media/image23.png"/><Relationship Id="rId4" Type="http://schemas.openxmlformats.org/officeDocument/2006/relationships/image" Target="../media/image22.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microsoft.com/office/2018/10/relationships/comments" Target="../comments/modernComment_148_4AA628CB.xml"/><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3" Type="http://schemas.openxmlformats.org/officeDocument/2006/relationships/hyperlink" Target="https://duckdb.org/docs/guides/sql_features/asof_join.html" TargetMode="External"/><Relationship Id="rId2" Type="http://schemas.openxmlformats.org/officeDocument/2006/relationships/hyperlink" Target="https://duckdb.org/docs/sql/query_syntax/from.html" TargetMode="External"/><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3" Type="http://schemas.microsoft.com/office/2018/10/relationships/comments" Target="../comments/modernComment_141_85461608.xml"/><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hyperlink" Target="https://www.datafold.com/?" TargetMode="External"/><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3" Type="http://schemas.microsoft.com/office/2018/10/relationships/comments" Target="../comments/modernComment_11E_A7542B38.xml"/><Relationship Id="rId2" Type="http://schemas.openxmlformats.org/officeDocument/2006/relationships/notesSlide" Target="../notesSlides/notesSlide24.xml"/><Relationship Id="rId1" Type="http://schemas.openxmlformats.org/officeDocument/2006/relationships/slideLayout" Target="../slideLayouts/slideLayout3.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hyperlink" Target="https://pandas.pydata.org/docs/whatsnew/v2.0.0.html#datetimes-are-now-parsed-with-a-consistent-format" TargetMode="External"/></Relationships>
</file>

<file path=ppt/slides/_rels/slide5.xml.rels><?xml version="1.0" encoding="UTF-8" standalone="yes"?>
<Relationships xmlns="http://schemas.openxmlformats.org/package/2006/relationships"><Relationship Id="rId3" Type="http://schemas.microsoft.com/office/2018/10/relationships/comments" Target="../comments/modernComment_124_9DAA2AA.xml"/><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microsoft.com/office/2018/10/relationships/comments" Target="../comments/modernComment_126_C081102E.xml"/><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microsoft.com/office/2018/10/relationships/comments" Target="../comments/modernComment_128_6D081D34.xml"/><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microsoft.com/office/2018/10/relationships/comments" Target="../comments/modernComment_122_6CA656B7.xml"/><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microsoft.com/office/2018/10/relationships/comments" Target="../comments/modernComment_127_284BA9A6.xml"/><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5AC98CE4-6C36-4546-B0D4-BA48B5DC8403}"/>
              </a:ext>
            </a:extLst>
          </p:cNvPr>
          <p:cNvSpPr>
            <a:spLocks noGrp="1"/>
          </p:cNvSpPr>
          <p:nvPr>
            <p:ph type="body" sz="quarter" idx="10"/>
          </p:nvPr>
        </p:nvSpPr>
        <p:spPr>
          <a:xfrm>
            <a:off x="3355848" y="1958701"/>
            <a:ext cx="8229600" cy="2942400"/>
          </a:xfrm>
        </p:spPr>
        <p:txBody>
          <a:bodyPr>
            <a:normAutofit/>
          </a:bodyPr>
          <a:lstStyle/>
          <a:p>
            <a:r>
              <a:rPr lang="en-US"/>
              <a:t>Mastering Data Frame Diff</a:t>
            </a:r>
          </a:p>
        </p:txBody>
      </p:sp>
      <p:sp>
        <p:nvSpPr>
          <p:cNvPr id="14" name="Text Placeholder 13">
            <a:extLst>
              <a:ext uri="{FF2B5EF4-FFF2-40B4-BE49-F238E27FC236}">
                <a16:creationId xmlns:a16="http://schemas.microsoft.com/office/drawing/2014/main" id="{5D095DF6-F0B4-0D4E-8DF0-068448476A49}"/>
              </a:ext>
            </a:extLst>
          </p:cNvPr>
          <p:cNvSpPr>
            <a:spLocks noGrp="1"/>
          </p:cNvSpPr>
          <p:nvPr>
            <p:ph type="body" sz="quarter" idx="11"/>
          </p:nvPr>
        </p:nvSpPr>
        <p:spPr>
          <a:xfrm>
            <a:off x="3352800" y="5332617"/>
            <a:ext cx="8229600" cy="914400"/>
          </a:xfrm>
        </p:spPr>
        <p:txBody>
          <a:bodyPr anchor="b"/>
          <a:lstStyle/>
          <a:p>
            <a:r>
              <a:rPr lang="en-US"/>
              <a:t>Jinxuan Wu, Software Engineer at Two Sigma</a:t>
            </a:r>
          </a:p>
        </p:txBody>
      </p:sp>
    </p:spTree>
    <p:extLst>
      <p:ext uri="{BB962C8B-B14F-4D97-AF65-F5344CB8AC3E}">
        <p14:creationId xmlns:p14="http://schemas.microsoft.com/office/powerpoint/2010/main" val="316229260"/>
      </p:ext>
    </p:extLst>
  </p:cSld>
  <p:clrMapOvr>
    <a:masterClrMapping/>
  </p:clrMapOvr>
  <p:extLst>
    <p:ext uri="{6950BFC3-D8DA-4A85-94F7-54DA5524770B}">
      <p188:commentRel xmlns:p188="http://schemas.microsoft.com/office/powerpoint/2018/8/main" r:id="rId3"/>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5C9FD5A-FAAF-3603-1DE2-A5B5EB19A584}"/>
              </a:ext>
            </a:extLst>
          </p:cNvPr>
          <p:cNvSpPr>
            <a:spLocks noGrp="1"/>
          </p:cNvSpPr>
          <p:nvPr>
            <p:ph type="body" sz="quarter" idx="11"/>
          </p:nvPr>
        </p:nvSpPr>
        <p:spPr/>
        <p:txBody>
          <a:bodyPr/>
          <a:lstStyle/>
          <a:p>
            <a:pPr marL="228600" indent="-228600">
              <a:buFont typeface="Arial" panose="020B0604020202020204" pitchFamily="34" charset="0"/>
              <a:buChar char="•"/>
            </a:pPr>
            <a:r>
              <a:rPr lang="en-US" sz="2800"/>
              <a:t>Data validation</a:t>
            </a:r>
          </a:p>
          <a:p>
            <a:pPr marL="228600" indent="-228600">
              <a:buFont typeface="Arial" panose="020B0604020202020204" pitchFamily="34" charset="0"/>
              <a:buChar char="•"/>
            </a:pPr>
            <a:r>
              <a:rPr lang="en-US" sz="2800"/>
              <a:t>Data quality</a:t>
            </a:r>
          </a:p>
          <a:p>
            <a:pPr marL="228600" indent="-228600">
              <a:buFont typeface="Arial" panose="020B0604020202020204" pitchFamily="34" charset="0"/>
              <a:buChar char="•"/>
            </a:pPr>
            <a:r>
              <a:rPr lang="en-US" sz="2800"/>
              <a:t>Explaining data discrepancies</a:t>
            </a:r>
          </a:p>
          <a:p>
            <a:endParaRPr lang="en-US" sz="2800"/>
          </a:p>
          <a:p>
            <a:pPr marL="228600" indent="-228600">
              <a:buFont typeface="Arial" panose="020B0604020202020204" pitchFamily="34" charset="0"/>
              <a:buChar char="•"/>
            </a:pPr>
            <a:endParaRPr lang="en-US" sz="2800"/>
          </a:p>
          <a:p>
            <a:pPr marL="228600" indent="-228600">
              <a:buFont typeface="Arial" panose="020B0604020202020204" pitchFamily="34" charset="0"/>
              <a:buChar char="•"/>
            </a:pPr>
            <a:endParaRPr lang="en-US" sz="2800"/>
          </a:p>
          <a:p>
            <a:pPr marL="228600" indent="-228600">
              <a:buFont typeface="Arial" panose="020B0604020202020204" pitchFamily="34" charset="0"/>
              <a:buChar char="•"/>
            </a:pPr>
            <a:endParaRPr lang="en-US" sz="2600"/>
          </a:p>
        </p:txBody>
      </p:sp>
      <p:sp>
        <p:nvSpPr>
          <p:cNvPr id="3" name="Text Placeholder 2">
            <a:extLst>
              <a:ext uri="{FF2B5EF4-FFF2-40B4-BE49-F238E27FC236}">
                <a16:creationId xmlns:a16="http://schemas.microsoft.com/office/drawing/2014/main" id="{1231D29F-A103-CAE0-37FA-B5EC7691E2D9}"/>
              </a:ext>
            </a:extLst>
          </p:cNvPr>
          <p:cNvSpPr>
            <a:spLocks noGrp="1"/>
          </p:cNvSpPr>
          <p:nvPr>
            <p:ph type="body" sz="quarter" idx="12"/>
          </p:nvPr>
        </p:nvSpPr>
        <p:spPr/>
        <p:txBody>
          <a:bodyPr/>
          <a:lstStyle/>
          <a:p>
            <a:r>
              <a:rPr lang="en-US"/>
              <a:t>Data Frame diffing can help you with:</a:t>
            </a:r>
          </a:p>
        </p:txBody>
      </p:sp>
      <p:sp>
        <p:nvSpPr>
          <p:cNvPr id="4" name="Text Placeholder 3">
            <a:extLst>
              <a:ext uri="{FF2B5EF4-FFF2-40B4-BE49-F238E27FC236}">
                <a16:creationId xmlns:a16="http://schemas.microsoft.com/office/drawing/2014/main" id="{A311E0FA-9311-0310-D11E-D1E16AA286EA}"/>
              </a:ext>
            </a:extLst>
          </p:cNvPr>
          <p:cNvSpPr>
            <a:spLocks noGrp="1"/>
          </p:cNvSpPr>
          <p:nvPr>
            <p:ph type="body" sz="quarter" idx="13"/>
          </p:nvPr>
        </p:nvSpPr>
        <p:spPr/>
        <p:txBody>
          <a:bodyPr/>
          <a:lstStyle/>
          <a:p>
            <a:endParaRPr lang="en-US"/>
          </a:p>
        </p:txBody>
      </p:sp>
      <p:sp>
        <p:nvSpPr>
          <p:cNvPr id="5" name="Vertical Text Placeholder 4">
            <a:extLst>
              <a:ext uri="{FF2B5EF4-FFF2-40B4-BE49-F238E27FC236}">
                <a16:creationId xmlns:a16="http://schemas.microsoft.com/office/drawing/2014/main" id="{38077472-AE0B-5E5D-AFC8-C9B8288CA2F9}"/>
              </a:ext>
            </a:extLst>
          </p:cNvPr>
          <p:cNvSpPr>
            <a:spLocks noGrp="1"/>
          </p:cNvSpPr>
          <p:nvPr>
            <p:ph type="body" orient="vert" sz="quarter" idx="10"/>
          </p:nvPr>
        </p:nvSpPr>
        <p:spPr/>
        <p:txBody>
          <a:bodyPr/>
          <a:lstStyle/>
          <a:p>
            <a:endParaRPr lang="en-US"/>
          </a:p>
        </p:txBody>
      </p:sp>
      <p:sp>
        <p:nvSpPr>
          <p:cNvPr id="6" name="Text Placeholder 5">
            <a:extLst>
              <a:ext uri="{FF2B5EF4-FFF2-40B4-BE49-F238E27FC236}">
                <a16:creationId xmlns:a16="http://schemas.microsoft.com/office/drawing/2014/main" id="{9514A21B-7F2B-E186-1827-3CD6E3E9FD57}"/>
              </a:ext>
            </a:extLst>
          </p:cNvPr>
          <p:cNvSpPr>
            <a:spLocks noGrp="1"/>
          </p:cNvSpPr>
          <p:nvPr>
            <p:ph type="body" sz="quarter" idx="15"/>
          </p:nvPr>
        </p:nvSpPr>
        <p:spPr/>
        <p:txBody>
          <a:bodyPr/>
          <a:lstStyle/>
          <a:p>
            <a:endParaRPr lang="en-US"/>
          </a:p>
        </p:txBody>
      </p:sp>
      <p:sp>
        <p:nvSpPr>
          <p:cNvPr id="7" name="Rectangle 6">
            <a:extLst>
              <a:ext uri="{FF2B5EF4-FFF2-40B4-BE49-F238E27FC236}">
                <a16:creationId xmlns:a16="http://schemas.microsoft.com/office/drawing/2014/main" id="{1D844362-BC19-CA48-20E1-49E0D8E18B61}"/>
              </a:ext>
            </a:extLst>
          </p:cNvPr>
          <p:cNvSpPr/>
          <p:nvPr/>
        </p:nvSpPr>
        <p:spPr>
          <a:xfrm>
            <a:off x="0" y="6522720"/>
            <a:ext cx="2438400" cy="335280"/>
          </a:xfrm>
          <a:prstGeom prst="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What</a:t>
            </a:r>
          </a:p>
        </p:txBody>
      </p:sp>
      <p:sp>
        <p:nvSpPr>
          <p:cNvPr id="8" name="Rectangle 7">
            <a:extLst>
              <a:ext uri="{FF2B5EF4-FFF2-40B4-BE49-F238E27FC236}">
                <a16:creationId xmlns:a16="http://schemas.microsoft.com/office/drawing/2014/main" id="{F08F9FF2-E4E7-1222-DA42-6DFC4FC12407}"/>
              </a:ext>
            </a:extLst>
          </p:cNvPr>
          <p:cNvSpPr/>
          <p:nvPr/>
        </p:nvSpPr>
        <p:spPr>
          <a:xfrm>
            <a:off x="2444816" y="6522720"/>
            <a:ext cx="2756032" cy="335280"/>
          </a:xfrm>
          <a:prstGeom prst="rect">
            <a:avLst/>
          </a:prstGeom>
          <a:solidFill>
            <a:srgbClr val="FF8E5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Why</a:t>
            </a:r>
          </a:p>
        </p:txBody>
      </p:sp>
      <p:sp>
        <p:nvSpPr>
          <p:cNvPr id="9" name="Rectangle 8">
            <a:extLst>
              <a:ext uri="{FF2B5EF4-FFF2-40B4-BE49-F238E27FC236}">
                <a16:creationId xmlns:a16="http://schemas.microsoft.com/office/drawing/2014/main" id="{06D58EA3-4FAC-C998-BC4C-2236D9EE7322}"/>
              </a:ext>
            </a:extLst>
          </p:cNvPr>
          <p:cNvSpPr/>
          <p:nvPr/>
        </p:nvSpPr>
        <p:spPr>
          <a:xfrm>
            <a:off x="5192908" y="6522720"/>
            <a:ext cx="1827276" cy="335280"/>
          </a:xfrm>
          <a:prstGeom prst="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Prepare</a:t>
            </a:r>
          </a:p>
        </p:txBody>
      </p:sp>
      <p:sp>
        <p:nvSpPr>
          <p:cNvPr id="10" name="Rectangle 9">
            <a:extLst>
              <a:ext uri="{FF2B5EF4-FFF2-40B4-BE49-F238E27FC236}">
                <a16:creationId xmlns:a16="http://schemas.microsoft.com/office/drawing/2014/main" id="{ABE3C0C6-0AF5-6168-92C3-BDBE7386852D}"/>
              </a:ext>
            </a:extLst>
          </p:cNvPr>
          <p:cNvSpPr/>
          <p:nvPr/>
        </p:nvSpPr>
        <p:spPr>
          <a:xfrm>
            <a:off x="7026600" y="6522720"/>
            <a:ext cx="3641400" cy="335280"/>
          </a:xfrm>
          <a:prstGeom prst="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Use case and tools</a:t>
            </a:r>
          </a:p>
        </p:txBody>
      </p:sp>
      <p:sp>
        <p:nvSpPr>
          <p:cNvPr id="11" name="Rectangle 10">
            <a:extLst>
              <a:ext uri="{FF2B5EF4-FFF2-40B4-BE49-F238E27FC236}">
                <a16:creationId xmlns:a16="http://schemas.microsoft.com/office/drawing/2014/main" id="{1BD24796-5CB0-1EF4-0F99-D2D404059DB1}"/>
              </a:ext>
            </a:extLst>
          </p:cNvPr>
          <p:cNvSpPr/>
          <p:nvPr/>
        </p:nvSpPr>
        <p:spPr>
          <a:xfrm>
            <a:off x="10668000" y="6522720"/>
            <a:ext cx="1524000" cy="335280"/>
          </a:xfrm>
          <a:prstGeom prst="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Ending</a:t>
            </a:r>
          </a:p>
        </p:txBody>
      </p:sp>
    </p:spTree>
    <p:extLst>
      <p:ext uri="{BB962C8B-B14F-4D97-AF65-F5344CB8AC3E}">
        <p14:creationId xmlns:p14="http://schemas.microsoft.com/office/powerpoint/2010/main" val="14876287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95A1D022-D48B-77F7-20CF-A69FE7FDE62D}"/>
              </a:ext>
            </a:extLst>
          </p:cNvPr>
          <p:cNvSpPr>
            <a:spLocks noGrp="1"/>
          </p:cNvSpPr>
          <p:nvPr>
            <p:ph type="body" sz="quarter" idx="10"/>
          </p:nvPr>
        </p:nvSpPr>
        <p:spPr/>
        <p:txBody>
          <a:bodyPr/>
          <a:lstStyle/>
          <a:p>
            <a:r>
              <a:rPr lang="en-US">
                <a:latin typeface="Lato"/>
                <a:ea typeface="Lato"/>
                <a:cs typeface="Lato"/>
              </a:rPr>
              <a:t>4 questions to think before diffing</a:t>
            </a:r>
          </a:p>
        </p:txBody>
      </p:sp>
      <p:sp>
        <p:nvSpPr>
          <p:cNvPr id="8" name="Text Placeholder 7">
            <a:extLst>
              <a:ext uri="{FF2B5EF4-FFF2-40B4-BE49-F238E27FC236}">
                <a16:creationId xmlns:a16="http://schemas.microsoft.com/office/drawing/2014/main" id="{F15AA724-B944-82DE-EB6A-22DE542719C0}"/>
              </a:ext>
            </a:extLst>
          </p:cNvPr>
          <p:cNvSpPr>
            <a:spLocks noGrp="1"/>
          </p:cNvSpPr>
          <p:nvPr>
            <p:ph type="body" sz="quarter" idx="11"/>
          </p:nvPr>
        </p:nvSpPr>
        <p:spPr/>
        <p:txBody>
          <a:bodyPr>
            <a:normAutofit/>
          </a:bodyPr>
          <a:lstStyle/>
          <a:p>
            <a:endParaRPr lang="en-US" sz="4400">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26157433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6F1159E-D9B7-407C-7182-BF84902352C6}"/>
              </a:ext>
            </a:extLst>
          </p:cNvPr>
          <p:cNvSpPr>
            <a:spLocks noGrp="1"/>
          </p:cNvSpPr>
          <p:nvPr>
            <p:ph type="body" idx="1"/>
          </p:nvPr>
        </p:nvSpPr>
        <p:spPr/>
        <p:txBody>
          <a:bodyPr/>
          <a:lstStyle/>
          <a:p>
            <a:endParaRPr lang="en-US"/>
          </a:p>
        </p:txBody>
      </p:sp>
      <p:sp>
        <p:nvSpPr>
          <p:cNvPr id="3" name="Text Placeholder 2">
            <a:extLst>
              <a:ext uri="{FF2B5EF4-FFF2-40B4-BE49-F238E27FC236}">
                <a16:creationId xmlns:a16="http://schemas.microsoft.com/office/drawing/2014/main" id="{3A90F3B6-022A-3529-2741-D8B3E8AB825A}"/>
              </a:ext>
            </a:extLst>
          </p:cNvPr>
          <p:cNvSpPr>
            <a:spLocks noGrp="1"/>
          </p:cNvSpPr>
          <p:nvPr>
            <p:ph type="body" idx="2"/>
          </p:nvPr>
        </p:nvSpPr>
        <p:spPr/>
        <p:txBody>
          <a:bodyPr/>
          <a:lstStyle/>
          <a:p>
            <a:endParaRPr lang="en-US"/>
          </a:p>
        </p:txBody>
      </p:sp>
      <p:sp>
        <p:nvSpPr>
          <p:cNvPr id="4" name="Title 3">
            <a:extLst>
              <a:ext uri="{FF2B5EF4-FFF2-40B4-BE49-F238E27FC236}">
                <a16:creationId xmlns:a16="http://schemas.microsoft.com/office/drawing/2014/main" id="{4BA87BCD-636F-79BD-432C-D6AB6C608B33}"/>
              </a:ext>
            </a:extLst>
          </p:cNvPr>
          <p:cNvSpPr>
            <a:spLocks noGrp="1"/>
          </p:cNvSpPr>
          <p:nvPr>
            <p:ph type="title"/>
          </p:nvPr>
        </p:nvSpPr>
        <p:spPr/>
        <p:txBody>
          <a:bodyPr/>
          <a:lstStyle/>
          <a:p>
            <a:r>
              <a:rPr lang="en-US">
                <a:latin typeface="Lato"/>
                <a:ea typeface="Lato"/>
                <a:cs typeface="Lato"/>
              </a:rPr>
              <a:t>Am I choosing a good storage system? </a:t>
            </a:r>
            <a:endParaRPr lang="en-US"/>
          </a:p>
        </p:txBody>
      </p:sp>
      <p:sp>
        <p:nvSpPr>
          <p:cNvPr id="5" name="Subtitle 4">
            <a:extLst>
              <a:ext uri="{FF2B5EF4-FFF2-40B4-BE49-F238E27FC236}">
                <a16:creationId xmlns:a16="http://schemas.microsoft.com/office/drawing/2014/main" id="{6C3F56E6-9CD9-3635-8D95-0AF28CFB0BB5}"/>
              </a:ext>
            </a:extLst>
          </p:cNvPr>
          <p:cNvSpPr>
            <a:spLocks noGrp="1"/>
          </p:cNvSpPr>
          <p:nvPr>
            <p:ph type="subTitle" idx="3"/>
          </p:nvPr>
        </p:nvSpPr>
        <p:spPr/>
        <p:txBody>
          <a:bodyPr/>
          <a:lstStyle/>
          <a:p>
            <a:endParaRPr lang="en-US"/>
          </a:p>
        </p:txBody>
      </p:sp>
      <p:sp>
        <p:nvSpPr>
          <p:cNvPr id="6" name="Text Placeholder 5">
            <a:extLst>
              <a:ext uri="{FF2B5EF4-FFF2-40B4-BE49-F238E27FC236}">
                <a16:creationId xmlns:a16="http://schemas.microsoft.com/office/drawing/2014/main" id="{AEE35DDA-7802-A3AA-0D3D-B5D472AE772A}"/>
              </a:ext>
            </a:extLst>
          </p:cNvPr>
          <p:cNvSpPr>
            <a:spLocks noGrp="1"/>
          </p:cNvSpPr>
          <p:nvPr>
            <p:ph type="body" idx="4"/>
          </p:nvPr>
        </p:nvSpPr>
        <p:spPr/>
        <p:txBody>
          <a:bodyPr/>
          <a:lstStyle/>
          <a:p>
            <a:pPr lvl="1" indent="-457200"/>
            <a:r>
              <a:rPr lang="en-US" sz="2800">
                <a:latin typeface="Lato"/>
                <a:ea typeface="Lato"/>
                <a:cs typeface="Lato"/>
              </a:rPr>
              <a:t>Database ✅</a:t>
            </a:r>
            <a:endParaRPr lang="en-US"/>
          </a:p>
          <a:p>
            <a:pPr lvl="1" indent="-457200"/>
            <a:r>
              <a:rPr lang="en-US" sz="2800">
                <a:latin typeface="Lato"/>
                <a:ea typeface="Lato"/>
                <a:cs typeface="Lato"/>
              </a:rPr>
              <a:t>Parquet file format ✅</a:t>
            </a:r>
          </a:p>
          <a:p>
            <a:pPr lvl="1" indent="-457200"/>
            <a:r>
              <a:rPr lang="en-US" sz="2800">
                <a:latin typeface="Lato"/>
                <a:ea typeface="Lato"/>
                <a:cs typeface="Lato"/>
              </a:rPr>
              <a:t>Text file (csv, </a:t>
            </a:r>
            <a:r>
              <a:rPr lang="en-US" sz="2800" err="1">
                <a:latin typeface="Lato"/>
                <a:ea typeface="Lato"/>
                <a:cs typeface="Lato"/>
              </a:rPr>
              <a:t>tsv</a:t>
            </a:r>
            <a:r>
              <a:rPr lang="en-US" sz="2800">
                <a:latin typeface="Lato"/>
                <a:ea typeface="Lato"/>
                <a:cs typeface="Lato"/>
              </a:rPr>
              <a:t>, </a:t>
            </a:r>
            <a:r>
              <a:rPr lang="en-US" sz="2800" err="1">
                <a:latin typeface="Lato"/>
                <a:ea typeface="Lato"/>
                <a:cs typeface="Lato"/>
              </a:rPr>
              <a:t>xslx</a:t>
            </a:r>
            <a:r>
              <a:rPr lang="en-US" sz="2800">
                <a:latin typeface="Lato"/>
                <a:ea typeface="Lato"/>
                <a:cs typeface="Lato"/>
              </a:rPr>
              <a:t>) ❌</a:t>
            </a:r>
          </a:p>
          <a:p>
            <a:pPr lvl="1" indent="-457200"/>
            <a:endParaRPr lang="en-US" sz="2800">
              <a:latin typeface="Lato" panose="020F0502020204030203" pitchFamily="34" charset="0"/>
              <a:ea typeface="Lato" panose="020F0502020204030203" pitchFamily="34" charset="0"/>
              <a:cs typeface="Lato" panose="020F0502020204030203" pitchFamily="34" charset="0"/>
            </a:endParaRPr>
          </a:p>
          <a:p>
            <a:endParaRPr lang="en-US">
              <a:latin typeface="Lato" panose="020F0502020204030203" pitchFamily="34" charset="0"/>
              <a:ea typeface="Lato" panose="020F0502020204030203" pitchFamily="34" charset="0"/>
              <a:cs typeface="Lato" panose="020F0502020204030203" pitchFamily="34" charset="0"/>
            </a:endParaRPr>
          </a:p>
        </p:txBody>
      </p:sp>
      <p:sp>
        <p:nvSpPr>
          <p:cNvPr id="7" name="Rectangle 6">
            <a:extLst>
              <a:ext uri="{FF2B5EF4-FFF2-40B4-BE49-F238E27FC236}">
                <a16:creationId xmlns:a16="http://schemas.microsoft.com/office/drawing/2014/main" id="{C18E67C6-CC0F-84C0-94AC-2DB353CB54C8}"/>
              </a:ext>
            </a:extLst>
          </p:cNvPr>
          <p:cNvSpPr/>
          <p:nvPr/>
        </p:nvSpPr>
        <p:spPr>
          <a:xfrm>
            <a:off x="0" y="6522720"/>
            <a:ext cx="2438400" cy="335280"/>
          </a:xfrm>
          <a:prstGeom prst="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What</a:t>
            </a:r>
          </a:p>
        </p:txBody>
      </p:sp>
      <p:sp>
        <p:nvSpPr>
          <p:cNvPr id="8" name="Rectangle 7">
            <a:extLst>
              <a:ext uri="{FF2B5EF4-FFF2-40B4-BE49-F238E27FC236}">
                <a16:creationId xmlns:a16="http://schemas.microsoft.com/office/drawing/2014/main" id="{AAF6005B-791C-0965-C6E0-FDD64354BCEB}"/>
              </a:ext>
            </a:extLst>
          </p:cNvPr>
          <p:cNvSpPr/>
          <p:nvPr/>
        </p:nvSpPr>
        <p:spPr>
          <a:xfrm>
            <a:off x="2444816" y="6522720"/>
            <a:ext cx="2756032" cy="335280"/>
          </a:xfrm>
          <a:prstGeom prst="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Why</a:t>
            </a:r>
          </a:p>
        </p:txBody>
      </p:sp>
      <p:sp>
        <p:nvSpPr>
          <p:cNvPr id="9" name="Rectangle 8">
            <a:extLst>
              <a:ext uri="{FF2B5EF4-FFF2-40B4-BE49-F238E27FC236}">
                <a16:creationId xmlns:a16="http://schemas.microsoft.com/office/drawing/2014/main" id="{8123F223-89E6-A6E5-12DE-9964157D29C7}"/>
              </a:ext>
            </a:extLst>
          </p:cNvPr>
          <p:cNvSpPr/>
          <p:nvPr/>
        </p:nvSpPr>
        <p:spPr>
          <a:xfrm>
            <a:off x="5192908" y="6522720"/>
            <a:ext cx="1827276" cy="335280"/>
          </a:xfrm>
          <a:prstGeom prst="rect">
            <a:avLst/>
          </a:prstGeom>
          <a:solidFill>
            <a:srgbClr val="FF8E5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Prepare</a:t>
            </a:r>
          </a:p>
        </p:txBody>
      </p:sp>
      <p:sp>
        <p:nvSpPr>
          <p:cNvPr id="10" name="Rectangle 9">
            <a:extLst>
              <a:ext uri="{FF2B5EF4-FFF2-40B4-BE49-F238E27FC236}">
                <a16:creationId xmlns:a16="http://schemas.microsoft.com/office/drawing/2014/main" id="{1CCB8F72-912E-76A7-DBF2-F6246F6681E8}"/>
              </a:ext>
            </a:extLst>
          </p:cNvPr>
          <p:cNvSpPr/>
          <p:nvPr/>
        </p:nvSpPr>
        <p:spPr>
          <a:xfrm>
            <a:off x="7026600" y="6522720"/>
            <a:ext cx="3641400" cy="335280"/>
          </a:xfrm>
          <a:prstGeom prst="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Use case and tools</a:t>
            </a:r>
          </a:p>
        </p:txBody>
      </p:sp>
      <p:sp>
        <p:nvSpPr>
          <p:cNvPr id="11" name="Rectangle 10">
            <a:extLst>
              <a:ext uri="{FF2B5EF4-FFF2-40B4-BE49-F238E27FC236}">
                <a16:creationId xmlns:a16="http://schemas.microsoft.com/office/drawing/2014/main" id="{66E371A3-F377-61C4-6ABF-2017F7CDDB2E}"/>
              </a:ext>
            </a:extLst>
          </p:cNvPr>
          <p:cNvSpPr/>
          <p:nvPr/>
        </p:nvSpPr>
        <p:spPr>
          <a:xfrm>
            <a:off x="10668000" y="6522720"/>
            <a:ext cx="1524000" cy="335280"/>
          </a:xfrm>
          <a:prstGeom prst="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Ending</a:t>
            </a:r>
          </a:p>
        </p:txBody>
      </p:sp>
    </p:spTree>
    <p:extLst>
      <p:ext uri="{BB962C8B-B14F-4D97-AF65-F5344CB8AC3E}">
        <p14:creationId xmlns:p14="http://schemas.microsoft.com/office/powerpoint/2010/main" val="35552062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6F1159E-D9B7-407C-7182-BF84902352C6}"/>
              </a:ext>
            </a:extLst>
          </p:cNvPr>
          <p:cNvSpPr>
            <a:spLocks noGrp="1"/>
          </p:cNvSpPr>
          <p:nvPr>
            <p:ph type="body" idx="1"/>
          </p:nvPr>
        </p:nvSpPr>
        <p:spPr/>
        <p:txBody>
          <a:bodyPr/>
          <a:lstStyle/>
          <a:p>
            <a:endParaRPr lang="en-US"/>
          </a:p>
          <a:p>
            <a:endParaRPr lang="en-US"/>
          </a:p>
        </p:txBody>
      </p:sp>
      <p:sp>
        <p:nvSpPr>
          <p:cNvPr id="3" name="Text Placeholder 2">
            <a:extLst>
              <a:ext uri="{FF2B5EF4-FFF2-40B4-BE49-F238E27FC236}">
                <a16:creationId xmlns:a16="http://schemas.microsoft.com/office/drawing/2014/main" id="{3A90F3B6-022A-3529-2741-D8B3E8AB825A}"/>
              </a:ext>
            </a:extLst>
          </p:cNvPr>
          <p:cNvSpPr>
            <a:spLocks noGrp="1"/>
          </p:cNvSpPr>
          <p:nvPr>
            <p:ph type="body" idx="2"/>
          </p:nvPr>
        </p:nvSpPr>
        <p:spPr/>
        <p:txBody>
          <a:bodyPr/>
          <a:lstStyle/>
          <a:p>
            <a:endParaRPr lang="en-US"/>
          </a:p>
        </p:txBody>
      </p:sp>
      <p:sp>
        <p:nvSpPr>
          <p:cNvPr id="4" name="Title 3">
            <a:extLst>
              <a:ext uri="{FF2B5EF4-FFF2-40B4-BE49-F238E27FC236}">
                <a16:creationId xmlns:a16="http://schemas.microsoft.com/office/drawing/2014/main" id="{4BA87BCD-636F-79BD-432C-D6AB6C608B33}"/>
              </a:ext>
            </a:extLst>
          </p:cNvPr>
          <p:cNvSpPr>
            <a:spLocks noGrp="1"/>
          </p:cNvSpPr>
          <p:nvPr>
            <p:ph type="title"/>
          </p:nvPr>
        </p:nvSpPr>
        <p:spPr/>
        <p:txBody>
          <a:bodyPr/>
          <a:lstStyle/>
          <a:p>
            <a:r>
              <a:rPr lang="en-US"/>
              <a:t>Do I understand this data?</a:t>
            </a:r>
          </a:p>
        </p:txBody>
      </p:sp>
      <p:sp>
        <p:nvSpPr>
          <p:cNvPr id="5" name="Subtitle 4">
            <a:extLst>
              <a:ext uri="{FF2B5EF4-FFF2-40B4-BE49-F238E27FC236}">
                <a16:creationId xmlns:a16="http://schemas.microsoft.com/office/drawing/2014/main" id="{6C3F56E6-9CD9-3635-8D95-0AF28CFB0BB5}"/>
              </a:ext>
            </a:extLst>
          </p:cNvPr>
          <p:cNvSpPr>
            <a:spLocks noGrp="1"/>
          </p:cNvSpPr>
          <p:nvPr>
            <p:ph type="subTitle" idx="3"/>
          </p:nvPr>
        </p:nvSpPr>
        <p:spPr/>
        <p:txBody>
          <a:bodyPr/>
          <a:lstStyle/>
          <a:p>
            <a:endParaRPr lang="en-US"/>
          </a:p>
        </p:txBody>
      </p:sp>
      <p:sp>
        <p:nvSpPr>
          <p:cNvPr id="6" name="Text Placeholder 5">
            <a:extLst>
              <a:ext uri="{FF2B5EF4-FFF2-40B4-BE49-F238E27FC236}">
                <a16:creationId xmlns:a16="http://schemas.microsoft.com/office/drawing/2014/main" id="{AEE35DDA-7802-A3AA-0D3D-B5D472AE772A}"/>
              </a:ext>
            </a:extLst>
          </p:cNvPr>
          <p:cNvSpPr>
            <a:spLocks noGrp="1"/>
          </p:cNvSpPr>
          <p:nvPr>
            <p:ph type="body" idx="4"/>
          </p:nvPr>
        </p:nvSpPr>
        <p:spPr/>
        <p:txBody>
          <a:bodyPr/>
          <a:lstStyle/>
          <a:p>
            <a:pPr lvl="1" indent="-457200"/>
            <a:r>
              <a:rPr lang="en-US" sz="2800">
                <a:latin typeface="Lato" panose="020F0502020204030203" pitchFamily="34" charset="0"/>
                <a:ea typeface="Lato" panose="020F0502020204030203" pitchFamily="34" charset="0"/>
                <a:cs typeface="Lato" panose="020F0502020204030203" pitchFamily="34" charset="0"/>
              </a:rPr>
              <a:t>Data frame shape</a:t>
            </a:r>
          </a:p>
          <a:p>
            <a:pPr lvl="1" indent="-457200"/>
            <a:r>
              <a:rPr lang="en-US" sz="2800">
                <a:latin typeface="Lato" panose="020F0502020204030203" pitchFamily="34" charset="0"/>
                <a:ea typeface="Lato" panose="020F0502020204030203" pitchFamily="34" charset="0"/>
                <a:cs typeface="Lato" panose="020F0502020204030203" pitchFamily="34" charset="0"/>
              </a:rPr>
              <a:t>Key columns</a:t>
            </a:r>
          </a:p>
          <a:p>
            <a:pPr lvl="1" indent="-457200"/>
            <a:r>
              <a:rPr lang="en-US" sz="2800">
                <a:latin typeface="Lato" panose="020F0502020204030203" pitchFamily="34" charset="0"/>
                <a:ea typeface="Lato" panose="020F0502020204030203" pitchFamily="34" charset="0"/>
                <a:cs typeface="Lato" panose="020F0502020204030203" pitchFamily="34" charset="0"/>
              </a:rPr>
              <a:t>Count key-groups</a:t>
            </a:r>
          </a:p>
          <a:p>
            <a:pPr lvl="1" indent="-457200"/>
            <a:r>
              <a:rPr lang="en-US" sz="2800">
                <a:latin typeface="Lato" panose="020F0502020204030203" pitchFamily="34" charset="0"/>
                <a:ea typeface="Lato" panose="020F0502020204030203" pitchFamily="34" charset="0"/>
                <a:cs typeface="Lato" panose="020F0502020204030203" pitchFamily="34" charset="0"/>
              </a:rPr>
              <a:t>Schema</a:t>
            </a:r>
          </a:p>
          <a:p>
            <a:pPr lvl="2" indent="-457200"/>
            <a:r>
              <a:rPr lang="en-US" sz="2800">
                <a:latin typeface="Lato" panose="020F0502020204030203" pitchFamily="34" charset="0"/>
                <a:ea typeface="Lato" panose="020F0502020204030203" pitchFamily="34" charset="0"/>
                <a:cs typeface="Lato" panose="020F0502020204030203" pitchFamily="34" charset="0"/>
              </a:rPr>
              <a:t>Column name</a:t>
            </a:r>
          </a:p>
          <a:p>
            <a:pPr lvl="2" indent="-457200"/>
            <a:r>
              <a:rPr lang="en-US" sz="2800">
                <a:latin typeface="Lato" panose="020F0502020204030203" pitchFamily="34" charset="0"/>
                <a:ea typeface="Lato" panose="020F0502020204030203" pitchFamily="34" charset="0"/>
                <a:cs typeface="Lato" panose="020F0502020204030203" pitchFamily="34" charset="0"/>
              </a:rPr>
              <a:t>Column type</a:t>
            </a:r>
          </a:p>
          <a:p>
            <a:pPr lvl="1" indent="-457200"/>
            <a:r>
              <a:rPr lang="en-US" sz="2800">
                <a:latin typeface="Lato" panose="020F0502020204030203" pitchFamily="34" charset="0"/>
                <a:ea typeface="Lato" panose="020F0502020204030203" pitchFamily="34" charset="0"/>
                <a:cs typeface="Lato" panose="020F0502020204030203" pitchFamily="34" charset="0"/>
              </a:rPr>
              <a:t>NULL values?</a:t>
            </a:r>
          </a:p>
          <a:p>
            <a:pPr lvl="1" indent="-457200"/>
            <a:endParaRPr lang="en-US" sz="2800"/>
          </a:p>
        </p:txBody>
      </p:sp>
      <p:sp>
        <p:nvSpPr>
          <p:cNvPr id="7" name="Rectangle 6">
            <a:extLst>
              <a:ext uri="{FF2B5EF4-FFF2-40B4-BE49-F238E27FC236}">
                <a16:creationId xmlns:a16="http://schemas.microsoft.com/office/drawing/2014/main" id="{F34D6F6F-9E63-B342-7D79-05341FC4A88C}"/>
              </a:ext>
            </a:extLst>
          </p:cNvPr>
          <p:cNvSpPr/>
          <p:nvPr/>
        </p:nvSpPr>
        <p:spPr>
          <a:xfrm>
            <a:off x="0" y="6522720"/>
            <a:ext cx="2438400" cy="335280"/>
          </a:xfrm>
          <a:prstGeom prst="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What</a:t>
            </a:r>
          </a:p>
        </p:txBody>
      </p:sp>
      <p:sp>
        <p:nvSpPr>
          <p:cNvPr id="8" name="Rectangle 7">
            <a:extLst>
              <a:ext uri="{FF2B5EF4-FFF2-40B4-BE49-F238E27FC236}">
                <a16:creationId xmlns:a16="http://schemas.microsoft.com/office/drawing/2014/main" id="{4C33AB3D-A9E5-5687-0045-12FA31955217}"/>
              </a:ext>
            </a:extLst>
          </p:cNvPr>
          <p:cNvSpPr/>
          <p:nvPr/>
        </p:nvSpPr>
        <p:spPr>
          <a:xfrm>
            <a:off x="2444816" y="6522720"/>
            <a:ext cx="2756032" cy="335280"/>
          </a:xfrm>
          <a:prstGeom prst="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Why</a:t>
            </a:r>
          </a:p>
        </p:txBody>
      </p:sp>
      <p:sp>
        <p:nvSpPr>
          <p:cNvPr id="9" name="Rectangle 8">
            <a:extLst>
              <a:ext uri="{FF2B5EF4-FFF2-40B4-BE49-F238E27FC236}">
                <a16:creationId xmlns:a16="http://schemas.microsoft.com/office/drawing/2014/main" id="{B463D4E1-0C2D-0828-411C-885693820594}"/>
              </a:ext>
            </a:extLst>
          </p:cNvPr>
          <p:cNvSpPr/>
          <p:nvPr/>
        </p:nvSpPr>
        <p:spPr>
          <a:xfrm>
            <a:off x="5192908" y="6522720"/>
            <a:ext cx="1827276" cy="335280"/>
          </a:xfrm>
          <a:prstGeom prst="rect">
            <a:avLst/>
          </a:prstGeom>
          <a:solidFill>
            <a:srgbClr val="FF8E5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Prepare</a:t>
            </a:r>
          </a:p>
        </p:txBody>
      </p:sp>
      <p:sp>
        <p:nvSpPr>
          <p:cNvPr id="10" name="Rectangle 9">
            <a:extLst>
              <a:ext uri="{FF2B5EF4-FFF2-40B4-BE49-F238E27FC236}">
                <a16:creationId xmlns:a16="http://schemas.microsoft.com/office/drawing/2014/main" id="{488A6CCE-8A2B-D5EF-4B10-E9120C694BE6}"/>
              </a:ext>
            </a:extLst>
          </p:cNvPr>
          <p:cNvSpPr/>
          <p:nvPr/>
        </p:nvSpPr>
        <p:spPr>
          <a:xfrm>
            <a:off x="7026600" y="6522720"/>
            <a:ext cx="3641400" cy="335280"/>
          </a:xfrm>
          <a:prstGeom prst="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Use case and tools</a:t>
            </a:r>
          </a:p>
        </p:txBody>
      </p:sp>
      <p:sp>
        <p:nvSpPr>
          <p:cNvPr id="11" name="Rectangle 10">
            <a:extLst>
              <a:ext uri="{FF2B5EF4-FFF2-40B4-BE49-F238E27FC236}">
                <a16:creationId xmlns:a16="http://schemas.microsoft.com/office/drawing/2014/main" id="{543F275E-AB0E-8AEA-05AB-B31AF9D62EF7}"/>
              </a:ext>
            </a:extLst>
          </p:cNvPr>
          <p:cNvSpPr/>
          <p:nvPr/>
        </p:nvSpPr>
        <p:spPr>
          <a:xfrm>
            <a:off x="10668000" y="6522720"/>
            <a:ext cx="1524000" cy="335280"/>
          </a:xfrm>
          <a:prstGeom prst="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Ending</a:t>
            </a:r>
          </a:p>
        </p:txBody>
      </p:sp>
    </p:spTree>
    <p:extLst>
      <p:ext uri="{BB962C8B-B14F-4D97-AF65-F5344CB8AC3E}">
        <p14:creationId xmlns:p14="http://schemas.microsoft.com/office/powerpoint/2010/main" val="4259681200"/>
      </p:ext>
    </p:extLst>
  </p:cSld>
  <p:clrMapOvr>
    <a:masterClrMapping/>
  </p:clrMapOvr>
  <p:extLst>
    <p:ext uri="{6950BFC3-D8DA-4A85-94F7-54DA5524770B}">
      <p188:commentRel xmlns:p188="http://schemas.microsoft.com/office/powerpoint/2018/8/main" r:id="rId3"/>
    </p:ext>
  </p:extLs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6F1159E-D9B7-407C-7182-BF84902352C6}"/>
              </a:ext>
            </a:extLst>
          </p:cNvPr>
          <p:cNvSpPr>
            <a:spLocks noGrp="1"/>
          </p:cNvSpPr>
          <p:nvPr>
            <p:ph type="body" idx="1"/>
          </p:nvPr>
        </p:nvSpPr>
        <p:spPr/>
        <p:txBody>
          <a:bodyPr/>
          <a:lstStyle/>
          <a:p>
            <a:endParaRPr lang="en-US"/>
          </a:p>
        </p:txBody>
      </p:sp>
      <p:sp>
        <p:nvSpPr>
          <p:cNvPr id="3" name="Text Placeholder 2">
            <a:extLst>
              <a:ext uri="{FF2B5EF4-FFF2-40B4-BE49-F238E27FC236}">
                <a16:creationId xmlns:a16="http://schemas.microsoft.com/office/drawing/2014/main" id="{3A90F3B6-022A-3529-2741-D8B3E8AB825A}"/>
              </a:ext>
            </a:extLst>
          </p:cNvPr>
          <p:cNvSpPr>
            <a:spLocks noGrp="1"/>
          </p:cNvSpPr>
          <p:nvPr>
            <p:ph type="body" idx="2"/>
          </p:nvPr>
        </p:nvSpPr>
        <p:spPr/>
        <p:txBody>
          <a:bodyPr/>
          <a:lstStyle/>
          <a:p>
            <a:endParaRPr lang="en-US"/>
          </a:p>
        </p:txBody>
      </p:sp>
      <p:sp>
        <p:nvSpPr>
          <p:cNvPr id="4" name="Title 3">
            <a:extLst>
              <a:ext uri="{FF2B5EF4-FFF2-40B4-BE49-F238E27FC236}">
                <a16:creationId xmlns:a16="http://schemas.microsoft.com/office/drawing/2014/main" id="{4BA87BCD-636F-79BD-432C-D6AB6C608B33}"/>
              </a:ext>
            </a:extLst>
          </p:cNvPr>
          <p:cNvSpPr>
            <a:spLocks noGrp="1"/>
          </p:cNvSpPr>
          <p:nvPr>
            <p:ph type="title"/>
          </p:nvPr>
        </p:nvSpPr>
        <p:spPr/>
        <p:txBody>
          <a:bodyPr/>
          <a:lstStyle/>
          <a:p>
            <a:r>
              <a:rPr lang="en-US">
                <a:latin typeface="Lato"/>
                <a:ea typeface="Lato"/>
                <a:cs typeface="Lato"/>
              </a:rPr>
              <a:t>Do I need to partition my data?</a:t>
            </a:r>
            <a:endParaRPr lang="en-US"/>
          </a:p>
        </p:txBody>
      </p:sp>
      <p:sp>
        <p:nvSpPr>
          <p:cNvPr id="5" name="Subtitle 4">
            <a:extLst>
              <a:ext uri="{FF2B5EF4-FFF2-40B4-BE49-F238E27FC236}">
                <a16:creationId xmlns:a16="http://schemas.microsoft.com/office/drawing/2014/main" id="{6C3F56E6-9CD9-3635-8D95-0AF28CFB0BB5}"/>
              </a:ext>
            </a:extLst>
          </p:cNvPr>
          <p:cNvSpPr>
            <a:spLocks noGrp="1"/>
          </p:cNvSpPr>
          <p:nvPr>
            <p:ph type="subTitle" idx="3"/>
          </p:nvPr>
        </p:nvSpPr>
        <p:spPr/>
        <p:txBody>
          <a:bodyPr/>
          <a:lstStyle/>
          <a:p>
            <a:endParaRPr lang="en-US"/>
          </a:p>
        </p:txBody>
      </p:sp>
      <p:sp>
        <p:nvSpPr>
          <p:cNvPr id="6" name="Text Placeholder 5">
            <a:extLst>
              <a:ext uri="{FF2B5EF4-FFF2-40B4-BE49-F238E27FC236}">
                <a16:creationId xmlns:a16="http://schemas.microsoft.com/office/drawing/2014/main" id="{AEE35DDA-7802-A3AA-0D3D-B5D472AE772A}"/>
              </a:ext>
            </a:extLst>
          </p:cNvPr>
          <p:cNvSpPr>
            <a:spLocks noGrp="1"/>
          </p:cNvSpPr>
          <p:nvPr>
            <p:ph type="body" idx="4"/>
          </p:nvPr>
        </p:nvSpPr>
        <p:spPr/>
        <p:txBody>
          <a:bodyPr/>
          <a:lstStyle/>
          <a:p>
            <a:pPr lvl="1" indent="-457200"/>
            <a:r>
              <a:rPr lang="en-US" sz="2800">
                <a:latin typeface="Lato"/>
                <a:ea typeface="Lato"/>
                <a:cs typeface="Lato"/>
              </a:rPr>
              <a:t>Pick partition key:</a:t>
            </a:r>
          </a:p>
          <a:p>
            <a:pPr lvl="2" indent="-457200"/>
            <a:r>
              <a:rPr lang="en-US" sz="2800">
                <a:latin typeface="Lato"/>
                <a:ea typeface="Lato"/>
                <a:cs typeface="Lato"/>
              </a:rPr>
              <a:t>Date column</a:t>
            </a:r>
          </a:p>
          <a:p>
            <a:pPr lvl="2" indent="-457200"/>
            <a:r>
              <a:rPr lang="en-US" sz="2800">
                <a:latin typeface="Lato"/>
                <a:ea typeface="Lato"/>
                <a:cs typeface="Lato"/>
              </a:rPr>
              <a:t>Category column</a:t>
            </a:r>
          </a:p>
          <a:p>
            <a:pPr lvl="1" indent="-457200"/>
            <a:r>
              <a:rPr lang="en-US" sz="2800">
                <a:latin typeface="Lato"/>
                <a:ea typeface="Lato"/>
                <a:cs typeface="Lato"/>
              </a:rPr>
              <a:t>Reasonable partition size:</a:t>
            </a:r>
          </a:p>
          <a:p>
            <a:pPr lvl="2" indent="-457200"/>
            <a:r>
              <a:rPr lang="en-US" sz="2800">
                <a:latin typeface="Lato"/>
                <a:ea typeface="Lato"/>
                <a:cs typeface="Lato"/>
              </a:rPr>
              <a:t>MB level for each partition</a:t>
            </a:r>
          </a:p>
          <a:p>
            <a:pPr lvl="1" indent="-457200"/>
            <a:endParaRPr lang="en-US" sz="2800">
              <a:latin typeface="Lato" panose="020F0502020204030203" pitchFamily="34" charset="0"/>
              <a:ea typeface="Lato" panose="020F0502020204030203" pitchFamily="34" charset="0"/>
              <a:cs typeface="Lato" panose="020F0502020204030203" pitchFamily="34" charset="0"/>
            </a:endParaRPr>
          </a:p>
          <a:p>
            <a:endParaRPr lang="en-US">
              <a:latin typeface="Lato" panose="020F0502020204030203" pitchFamily="34" charset="0"/>
              <a:ea typeface="Lato" panose="020F0502020204030203" pitchFamily="34" charset="0"/>
              <a:cs typeface="Lato" panose="020F0502020204030203" pitchFamily="34" charset="0"/>
            </a:endParaRPr>
          </a:p>
        </p:txBody>
      </p:sp>
      <p:sp>
        <p:nvSpPr>
          <p:cNvPr id="7" name="Rectangle 6">
            <a:extLst>
              <a:ext uri="{FF2B5EF4-FFF2-40B4-BE49-F238E27FC236}">
                <a16:creationId xmlns:a16="http://schemas.microsoft.com/office/drawing/2014/main" id="{C18E67C6-CC0F-84C0-94AC-2DB353CB54C8}"/>
              </a:ext>
            </a:extLst>
          </p:cNvPr>
          <p:cNvSpPr/>
          <p:nvPr/>
        </p:nvSpPr>
        <p:spPr>
          <a:xfrm>
            <a:off x="0" y="6522720"/>
            <a:ext cx="2438400" cy="335280"/>
          </a:xfrm>
          <a:prstGeom prst="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What</a:t>
            </a:r>
          </a:p>
        </p:txBody>
      </p:sp>
      <p:sp>
        <p:nvSpPr>
          <p:cNvPr id="8" name="Rectangle 7">
            <a:extLst>
              <a:ext uri="{FF2B5EF4-FFF2-40B4-BE49-F238E27FC236}">
                <a16:creationId xmlns:a16="http://schemas.microsoft.com/office/drawing/2014/main" id="{AAF6005B-791C-0965-C6E0-FDD64354BCEB}"/>
              </a:ext>
            </a:extLst>
          </p:cNvPr>
          <p:cNvSpPr/>
          <p:nvPr/>
        </p:nvSpPr>
        <p:spPr>
          <a:xfrm>
            <a:off x="2444816" y="6522720"/>
            <a:ext cx="2756032" cy="335280"/>
          </a:xfrm>
          <a:prstGeom prst="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Why</a:t>
            </a:r>
          </a:p>
        </p:txBody>
      </p:sp>
      <p:sp>
        <p:nvSpPr>
          <p:cNvPr id="9" name="Rectangle 8">
            <a:extLst>
              <a:ext uri="{FF2B5EF4-FFF2-40B4-BE49-F238E27FC236}">
                <a16:creationId xmlns:a16="http://schemas.microsoft.com/office/drawing/2014/main" id="{8123F223-89E6-A6E5-12DE-9964157D29C7}"/>
              </a:ext>
            </a:extLst>
          </p:cNvPr>
          <p:cNvSpPr/>
          <p:nvPr/>
        </p:nvSpPr>
        <p:spPr>
          <a:xfrm>
            <a:off x="5192908" y="6522720"/>
            <a:ext cx="1827276" cy="335280"/>
          </a:xfrm>
          <a:prstGeom prst="rect">
            <a:avLst/>
          </a:prstGeom>
          <a:solidFill>
            <a:srgbClr val="FF8E5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Prepare</a:t>
            </a:r>
          </a:p>
        </p:txBody>
      </p:sp>
      <p:sp>
        <p:nvSpPr>
          <p:cNvPr id="10" name="Rectangle 9">
            <a:extLst>
              <a:ext uri="{FF2B5EF4-FFF2-40B4-BE49-F238E27FC236}">
                <a16:creationId xmlns:a16="http://schemas.microsoft.com/office/drawing/2014/main" id="{1CCB8F72-912E-76A7-DBF2-F6246F6681E8}"/>
              </a:ext>
            </a:extLst>
          </p:cNvPr>
          <p:cNvSpPr/>
          <p:nvPr/>
        </p:nvSpPr>
        <p:spPr>
          <a:xfrm>
            <a:off x="7026600" y="6522720"/>
            <a:ext cx="3641400" cy="335280"/>
          </a:xfrm>
          <a:prstGeom prst="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Use case and tools</a:t>
            </a:r>
          </a:p>
        </p:txBody>
      </p:sp>
      <p:sp>
        <p:nvSpPr>
          <p:cNvPr id="11" name="Rectangle 10">
            <a:extLst>
              <a:ext uri="{FF2B5EF4-FFF2-40B4-BE49-F238E27FC236}">
                <a16:creationId xmlns:a16="http://schemas.microsoft.com/office/drawing/2014/main" id="{66E371A3-F377-61C4-6ABF-2017F7CDDB2E}"/>
              </a:ext>
            </a:extLst>
          </p:cNvPr>
          <p:cNvSpPr/>
          <p:nvPr/>
        </p:nvSpPr>
        <p:spPr>
          <a:xfrm>
            <a:off x="10668000" y="6522720"/>
            <a:ext cx="1524000" cy="335280"/>
          </a:xfrm>
          <a:prstGeom prst="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Ending</a:t>
            </a:r>
          </a:p>
        </p:txBody>
      </p:sp>
    </p:spTree>
    <p:extLst>
      <p:ext uri="{BB962C8B-B14F-4D97-AF65-F5344CB8AC3E}">
        <p14:creationId xmlns:p14="http://schemas.microsoft.com/office/powerpoint/2010/main" val="29733103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1E5CE55-808D-612C-6FA0-ADA35E671D74}"/>
              </a:ext>
            </a:extLst>
          </p:cNvPr>
          <p:cNvSpPr>
            <a:spLocks noGrp="1"/>
          </p:cNvSpPr>
          <p:nvPr>
            <p:ph type="body" idx="1"/>
          </p:nvPr>
        </p:nvSpPr>
        <p:spPr/>
        <p:txBody>
          <a:bodyPr/>
          <a:lstStyle/>
          <a:p>
            <a:endParaRPr lang="en-US"/>
          </a:p>
        </p:txBody>
      </p:sp>
      <p:sp>
        <p:nvSpPr>
          <p:cNvPr id="3" name="Text Placeholder 2">
            <a:extLst>
              <a:ext uri="{FF2B5EF4-FFF2-40B4-BE49-F238E27FC236}">
                <a16:creationId xmlns:a16="http://schemas.microsoft.com/office/drawing/2014/main" id="{DC040BC0-E212-F27E-3972-B607D003EF25}"/>
              </a:ext>
            </a:extLst>
          </p:cNvPr>
          <p:cNvSpPr>
            <a:spLocks noGrp="1"/>
          </p:cNvSpPr>
          <p:nvPr>
            <p:ph type="body" idx="2"/>
          </p:nvPr>
        </p:nvSpPr>
        <p:spPr/>
        <p:txBody>
          <a:bodyPr/>
          <a:lstStyle/>
          <a:p>
            <a:endParaRPr lang="en-US"/>
          </a:p>
        </p:txBody>
      </p:sp>
      <p:sp>
        <p:nvSpPr>
          <p:cNvPr id="4" name="Title 3">
            <a:extLst>
              <a:ext uri="{FF2B5EF4-FFF2-40B4-BE49-F238E27FC236}">
                <a16:creationId xmlns:a16="http://schemas.microsoft.com/office/drawing/2014/main" id="{D5CEB958-F1DA-8C7D-E3C3-CE761849D049}"/>
              </a:ext>
            </a:extLst>
          </p:cNvPr>
          <p:cNvSpPr>
            <a:spLocks noGrp="1"/>
          </p:cNvSpPr>
          <p:nvPr>
            <p:ph type="title"/>
          </p:nvPr>
        </p:nvSpPr>
        <p:spPr/>
        <p:txBody>
          <a:bodyPr/>
          <a:lstStyle/>
          <a:p>
            <a:r>
              <a:rPr lang="en-US"/>
              <a:t>Can I preprocess the data?</a:t>
            </a:r>
          </a:p>
        </p:txBody>
      </p:sp>
      <p:sp>
        <p:nvSpPr>
          <p:cNvPr id="6" name="Text Placeholder 5">
            <a:extLst>
              <a:ext uri="{FF2B5EF4-FFF2-40B4-BE49-F238E27FC236}">
                <a16:creationId xmlns:a16="http://schemas.microsoft.com/office/drawing/2014/main" id="{72642C9C-E7D5-9085-EFFF-90950C6C9262}"/>
              </a:ext>
            </a:extLst>
          </p:cNvPr>
          <p:cNvSpPr>
            <a:spLocks noGrp="1"/>
          </p:cNvSpPr>
          <p:nvPr>
            <p:ph type="body" idx="4"/>
          </p:nvPr>
        </p:nvSpPr>
        <p:spPr>
          <a:xfrm>
            <a:off x="1545612" y="1600200"/>
            <a:ext cx="10061020" cy="3657600"/>
          </a:xfrm>
        </p:spPr>
        <p:txBody>
          <a:bodyPr/>
          <a:lstStyle/>
          <a:p>
            <a:pPr lvl="1" indent="-457200"/>
            <a:r>
              <a:rPr lang="en-US" sz="2800" b="1">
                <a:latin typeface="Lato" panose="020F0502020204030203" pitchFamily="34" charset="0"/>
                <a:ea typeface="Lato" panose="020F0502020204030203" pitchFamily="34" charset="0"/>
                <a:cs typeface="Lato" panose="020F0502020204030203" pitchFamily="34" charset="0"/>
              </a:rPr>
              <a:t>Align</a:t>
            </a:r>
            <a:r>
              <a:rPr lang="en-US" sz="2800">
                <a:latin typeface="Lato" panose="020F0502020204030203" pitchFamily="34" charset="0"/>
                <a:ea typeface="Lato" panose="020F0502020204030203" pitchFamily="34" charset="0"/>
                <a:cs typeface="Lato" panose="020F0502020204030203" pitchFamily="34" charset="0"/>
              </a:rPr>
              <a:t> column name, data type</a:t>
            </a:r>
          </a:p>
          <a:p>
            <a:pPr lvl="1" indent="-457200"/>
            <a:r>
              <a:rPr lang="en-US" sz="2800">
                <a:latin typeface="Lato" panose="020F0502020204030203" pitchFamily="34" charset="0"/>
                <a:ea typeface="Lato" panose="020F0502020204030203" pitchFamily="34" charset="0"/>
                <a:cs typeface="Lato" panose="020F0502020204030203" pitchFamily="34" charset="0"/>
              </a:rPr>
              <a:t>Standardize </a:t>
            </a:r>
            <a:r>
              <a:rPr lang="en-US" sz="2800" b="1">
                <a:latin typeface="Lato" panose="020F0502020204030203" pitchFamily="34" charset="0"/>
                <a:ea typeface="Lato" panose="020F0502020204030203" pitchFamily="34" charset="0"/>
                <a:cs typeface="Lato" panose="020F0502020204030203" pitchFamily="34" charset="0"/>
              </a:rPr>
              <a:t>NULL</a:t>
            </a:r>
            <a:r>
              <a:rPr lang="en-US" sz="2800">
                <a:latin typeface="Lato" panose="020F0502020204030203" pitchFamily="34" charset="0"/>
                <a:ea typeface="Lato" panose="020F0502020204030203" pitchFamily="34" charset="0"/>
                <a:cs typeface="Lato" panose="020F0502020204030203" pitchFamily="34" charset="0"/>
              </a:rPr>
              <a:t> values</a:t>
            </a:r>
          </a:p>
          <a:p>
            <a:pPr lvl="1" indent="-457200"/>
            <a:r>
              <a:rPr lang="en-US" sz="2800">
                <a:latin typeface="Lato" panose="020F0502020204030203" pitchFamily="34" charset="0"/>
                <a:ea typeface="Lato" panose="020F0502020204030203" pitchFamily="34" charset="0"/>
                <a:cs typeface="Lato" panose="020F0502020204030203" pitchFamily="34" charset="0"/>
              </a:rPr>
              <a:t>Add </a:t>
            </a:r>
            <a:r>
              <a:rPr lang="en-US" sz="2800" b="1">
                <a:latin typeface="Lato" panose="020F0502020204030203" pitchFamily="34" charset="0"/>
                <a:ea typeface="Lato" panose="020F0502020204030203" pitchFamily="34" charset="0"/>
                <a:cs typeface="Lato" panose="020F0502020204030203" pitchFamily="34" charset="0"/>
              </a:rPr>
              <a:t>trace</a:t>
            </a:r>
            <a:r>
              <a:rPr lang="en-US" sz="2800">
                <a:latin typeface="Lato" panose="020F0502020204030203" pitchFamily="34" charset="0"/>
                <a:ea typeface="Lato" panose="020F0502020204030203" pitchFamily="34" charset="0"/>
                <a:cs typeface="Lato" panose="020F0502020204030203" pitchFamily="34" charset="0"/>
              </a:rPr>
              <a:t> information</a:t>
            </a:r>
          </a:p>
          <a:p>
            <a:pPr lvl="2" indent="-457200"/>
            <a:r>
              <a:rPr lang="en-US" sz="2800">
                <a:latin typeface="Lato" panose="020F0502020204030203" pitchFamily="34" charset="0"/>
                <a:ea typeface="Lato" panose="020F0502020204030203" pitchFamily="34" charset="0"/>
                <a:cs typeface="Lato" panose="020F0502020204030203" pitchFamily="34" charset="0"/>
              </a:rPr>
              <a:t>file name</a:t>
            </a:r>
          </a:p>
          <a:p>
            <a:pPr lvl="2" indent="-457200"/>
            <a:r>
              <a:rPr lang="en-US" sz="2800">
                <a:latin typeface="Lato" panose="020F0502020204030203" pitchFamily="34" charset="0"/>
                <a:ea typeface="Lato" panose="020F0502020204030203" pitchFamily="34" charset="0"/>
                <a:cs typeface="Lato" panose="020F0502020204030203" pitchFamily="34" charset="0"/>
              </a:rPr>
              <a:t>line number </a:t>
            </a:r>
          </a:p>
          <a:p>
            <a:pPr lvl="2" indent="-457200"/>
            <a:r>
              <a:rPr lang="en-US" sz="2800">
                <a:latin typeface="Lato" panose="020F0502020204030203" pitchFamily="34" charset="0"/>
                <a:ea typeface="Lato" panose="020F0502020204030203" pitchFamily="34" charset="0"/>
                <a:cs typeface="Lato" panose="020F0502020204030203" pitchFamily="34" charset="0"/>
              </a:rPr>
              <a:t>etc.</a:t>
            </a:r>
          </a:p>
          <a:p>
            <a:pPr lvl="1" indent="-457200"/>
            <a:r>
              <a:rPr lang="en-US" sz="2800">
                <a:latin typeface="Lato" panose="020F0502020204030203" pitchFamily="34" charset="0"/>
                <a:ea typeface="Lato" panose="020F0502020204030203" pitchFamily="34" charset="0"/>
                <a:cs typeface="Lato" panose="020F0502020204030203" pitchFamily="34" charset="0"/>
              </a:rPr>
              <a:t>Convert </a:t>
            </a:r>
            <a:r>
              <a:rPr lang="en-US" sz="2800" b="1">
                <a:latin typeface="Lato" panose="020F0502020204030203" pitchFamily="34" charset="0"/>
                <a:ea typeface="Lato" panose="020F0502020204030203" pitchFamily="34" charset="0"/>
                <a:cs typeface="Lato" panose="020F0502020204030203" pitchFamily="34" charset="0"/>
              </a:rPr>
              <a:t>wide</a:t>
            </a:r>
            <a:r>
              <a:rPr lang="en-US" sz="2800">
                <a:latin typeface="Lato" panose="020F0502020204030203" pitchFamily="34" charset="0"/>
                <a:ea typeface="Lato" panose="020F0502020204030203" pitchFamily="34" charset="0"/>
                <a:cs typeface="Lato" panose="020F0502020204030203" pitchFamily="34" charset="0"/>
              </a:rPr>
              <a:t> to </a:t>
            </a:r>
            <a:r>
              <a:rPr lang="en-US" sz="2800" b="1">
                <a:latin typeface="Lato" panose="020F0502020204030203" pitchFamily="34" charset="0"/>
                <a:ea typeface="Lato" panose="020F0502020204030203" pitchFamily="34" charset="0"/>
                <a:cs typeface="Lato" panose="020F0502020204030203" pitchFamily="34" charset="0"/>
              </a:rPr>
              <a:t>narrow</a:t>
            </a:r>
            <a:r>
              <a:rPr lang="en-US" sz="2800">
                <a:latin typeface="Lato" panose="020F0502020204030203" pitchFamily="34" charset="0"/>
                <a:ea typeface="Lato" panose="020F0502020204030203" pitchFamily="34" charset="0"/>
                <a:cs typeface="Lato" panose="020F0502020204030203" pitchFamily="34" charset="0"/>
              </a:rPr>
              <a:t> schema</a:t>
            </a:r>
          </a:p>
          <a:p>
            <a:pPr lvl="2" indent="-457200"/>
            <a:r>
              <a:rPr lang="en-US" sz="2800">
                <a:latin typeface="Lato" panose="020F0502020204030203" pitchFamily="34" charset="0"/>
                <a:ea typeface="Lato" panose="020F0502020204030203" pitchFamily="34" charset="0"/>
                <a:cs typeface="Lato" panose="020F0502020204030203" pitchFamily="34" charset="0"/>
              </a:rPr>
              <a:t>If you have 1k+ columns</a:t>
            </a:r>
          </a:p>
          <a:p>
            <a:pPr lvl="2" indent="-457200"/>
            <a:r>
              <a:rPr lang="en-US" sz="2800">
                <a:latin typeface="Lato" panose="020F0502020204030203" pitchFamily="34" charset="0"/>
                <a:ea typeface="Lato" panose="020F0502020204030203" pitchFamily="34" charset="0"/>
                <a:cs typeface="Lato" panose="020F0502020204030203" pitchFamily="34" charset="0"/>
              </a:rPr>
              <a:t>Pivot it on key columns</a:t>
            </a:r>
            <a:endParaRPr lang="en-US">
              <a:latin typeface="Lato" panose="020F0502020204030203" pitchFamily="34" charset="0"/>
              <a:ea typeface="Lato" panose="020F0502020204030203" pitchFamily="34" charset="0"/>
              <a:cs typeface="Lato" panose="020F0502020204030203" pitchFamily="34" charset="0"/>
            </a:endParaRPr>
          </a:p>
        </p:txBody>
      </p:sp>
      <p:sp>
        <p:nvSpPr>
          <p:cNvPr id="7" name="Rectangle 6">
            <a:extLst>
              <a:ext uri="{FF2B5EF4-FFF2-40B4-BE49-F238E27FC236}">
                <a16:creationId xmlns:a16="http://schemas.microsoft.com/office/drawing/2014/main" id="{80415196-520A-68D1-2EF8-0BC482D80B9C}"/>
              </a:ext>
            </a:extLst>
          </p:cNvPr>
          <p:cNvSpPr/>
          <p:nvPr/>
        </p:nvSpPr>
        <p:spPr>
          <a:xfrm>
            <a:off x="0" y="6522720"/>
            <a:ext cx="2438400" cy="335280"/>
          </a:xfrm>
          <a:prstGeom prst="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What</a:t>
            </a:r>
          </a:p>
        </p:txBody>
      </p:sp>
      <p:sp>
        <p:nvSpPr>
          <p:cNvPr id="8" name="Rectangle 7">
            <a:extLst>
              <a:ext uri="{FF2B5EF4-FFF2-40B4-BE49-F238E27FC236}">
                <a16:creationId xmlns:a16="http://schemas.microsoft.com/office/drawing/2014/main" id="{2B759307-0DC6-FDBC-2CA9-6D60DD20B5CE}"/>
              </a:ext>
            </a:extLst>
          </p:cNvPr>
          <p:cNvSpPr/>
          <p:nvPr/>
        </p:nvSpPr>
        <p:spPr>
          <a:xfrm>
            <a:off x="2444816" y="6522720"/>
            <a:ext cx="2756032" cy="335280"/>
          </a:xfrm>
          <a:prstGeom prst="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Why</a:t>
            </a:r>
          </a:p>
        </p:txBody>
      </p:sp>
      <p:sp>
        <p:nvSpPr>
          <p:cNvPr id="9" name="Rectangle 8">
            <a:extLst>
              <a:ext uri="{FF2B5EF4-FFF2-40B4-BE49-F238E27FC236}">
                <a16:creationId xmlns:a16="http://schemas.microsoft.com/office/drawing/2014/main" id="{9B800CB8-F522-05BF-A773-3CB541FE33B6}"/>
              </a:ext>
            </a:extLst>
          </p:cNvPr>
          <p:cNvSpPr/>
          <p:nvPr/>
        </p:nvSpPr>
        <p:spPr>
          <a:xfrm>
            <a:off x="5192908" y="6522720"/>
            <a:ext cx="1827276" cy="335280"/>
          </a:xfrm>
          <a:prstGeom prst="rect">
            <a:avLst/>
          </a:prstGeom>
          <a:solidFill>
            <a:srgbClr val="FF8E5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Prepare</a:t>
            </a:r>
          </a:p>
        </p:txBody>
      </p:sp>
      <p:sp>
        <p:nvSpPr>
          <p:cNvPr id="10" name="Rectangle 9">
            <a:extLst>
              <a:ext uri="{FF2B5EF4-FFF2-40B4-BE49-F238E27FC236}">
                <a16:creationId xmlns:a16="http://schemas.microsoft.com/office/drawing/2014/main" id="{8970F764-BE7E-28D4-195B-EB1FA8EDF907}"/>
              </a:ext>
            </a:extLst>
          </p:cNvPr>
          <p:cNvSpPr/>
          <p:nvPr/>
        </p:nvSpPr>
        <p:spPr>
          <a:xfrm>
            <a:off x="7026600" y="6522720"/>
            <a:ext cx="3641400" cy="335280"/>
          </a:xfrm>
          <a:prstGeom prst="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Use case and tools</a:t>
            </a:r>
          </a:p>
        </p:txBody>
      </p:sp>
      <p:sp>
        <p:nvSpPr>
          <p:cNvPr id="11" name="Rectangle 10">
            <a:extLst>
              <a:ext uri="{FF2B5EF4-FFF2-40B4-BE49-F238E27FC236}">
                <a16:creationId xmlns:a16="http://schemas.microsoft.com/office/drawing/2014/main" id="{DDD33C1C-7037-66E9-D20C-577824311AA5}"/>
              </a:ext>
            </a:extLst>
          </p:cNvPr>
          <p:cNvSpPr/>
          <p:nvPr/>
        </p:nvSpPr>
        <p:spPr>
          <a:xfrm>
            <a:off x="10668000" y="6522720"/>
            <a:ext cx="1524000" cy="335280"/>
          </a:xfrm>
          <a:prstGeom prst="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Ending</a:t>
            </a:r>
          </a:p>
        </p:txBody>
      </p:sp>
    </p:spTree>
    <p:extLst>
      <p:ext uri="{BB962C8B-B14F-4D97-AF65-F5344CB8AC3E}">
        <p14:creationId xmlns:p14="http://schemas.microsoft.com/office/powerpoint/2010/main" val="362171747"/>
      </p:ext>
    </p:extLst>
  </p:cSld>
  <p:clrMapOvr>
    <a:masterClrMapping/>
  </p:clrMapOvr>
  <p:extLst>
    <p:ext uri="{6950BFC3-D8DA-4A85-94F7-54DA5524770B}">
      <p188:commentRel xmlns:p188="http://schemas.microsoft.com/office/powerpoint/2018/8/main" r:id="rId3"/>
    </p:ext>
  </p:extLs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2899F4FB-CAF3-FBE2-B7A0-1C058251D2DF}"/>
              </a:ext>
            </a:extLst>
          </p:cNvPr>
          <p:cNvSpPr>
            <a:spLocks noGrp="1"/>
          </p:cNvSpPr>
          <p:nvPr>
            <p:ph type="body" sz="quarter" idx="10"/>
          </p:nvPr>
        </p:nvSpPr>
        <p:spPr>
          <a:xfrm>
            <a:off x="1979125" y="1958701"/>
            <a:ext cx="8229600" cy="2942400"/>
          </a:xfrm>
        </p:spPr>
        <p:txBody>
          <a:bodyPr/>
          <a:lstStyle/>
          <a:p>
            <a:pPr algn="ctr"/>
            <a:r>
              <a:rPr lang="en-US"/>
              <a:t>Good preparation can significantly reduce complexity!</a:t>
            </a:r>
          </a:p>
        </p:txBody>
      </p:sp>
      <p:sp>
        <p:nvSpPr>
          <p:cNvPr id="10" name="Text Placeholder 9">
            <a:extLst>
              <a:ext uri="{FF2B5EF4-FFF2-40B4-BE49-F238E27FC236}">
                <a16:creationId xmlns:a16="http://schemas.microsoft.com/office/drawing/2014/main" id="{ED6EDE40-75D0-722F-7878-04F0EBEF3ADE}"/>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3761351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6AA8ABC2-6487-801D-C640-AB576A6C41CC}"/>
              </a:ext>
            </a:extLst>
          </p:cNvPr>
          <p:cNvSpPr>
            <a:spLocks noGrp="1"/>
          </p:cNvSpPr>
          <p:nvPr>
            <p:ph type="body" sz="quarter" idx="10"/>
          </p:nvPr>
        </p:nvSpPr>
        <p:spPr/>
        <p:txBody>
          <a:bodyPr/>
          <a:lstStyle/>
          <a:p>
            <a:pPr algn="ctr"/>
            <a:r>
              <a:rPr lang="en-US"/>
              <a:t>Use cases and tools</a:t>
            </a:r>
          </a:p>
        </p:txBody>
      </p:sp>
    </p:spTree>
    <p:extLst>
      <p:ext uri="{BB962C8B-B14F-4D97-AF65-F5344CB8AC3E}">
        <p14:creationId xmlns:p14="http://schemas.microsoft.com/office/powerpoint/2010/main" val="3442087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F505EBB-2F3D-23AF-0336-8569DE60350F}"/>
              </a:ext>
            </a:extLst>
          </p:cNvPr>
          <p:cNvSpPr>
            <a:spLocks noGrp="1"/>
          </p:cNvSpPr>
          <p:nvPr>
            <p:ph type="body" idx="1"/>
          </p:nvPr>
        </p:nvSpPr>
        <p:spPr/>
        <p:txBody>
          <a:bodyPr/>
          <a:lstStyle/>
          <a:p>
            <a:endParaRPr lang="en-US"/>
          </a:p>
        </p:txBody>
      </p:sp>
      <p:sp>
        <p:nvSpPr>
          <p:cNvPr id="3" name="Text Placeholder 2">
            <a:extLst>
              <a:ext uri="{FF2B5EF4-FFF2-40B4-BE49-F238E27FC236}">
                <a16:creationId xmlns:a16="http://schemas.microsoft.com/office/drawing/2014/main" id="{25FBAB80-FCCC-0CEC-1A4C-0C20807079DA}"/>
              </a:ext>
            </a:extLst>
          </p:cNvPr>
          <p:cNvSpPr>
            <a:spLocks noGrp="1"/>
          </p:cNvSpPr>
          <p:nvPr>
            <p:ph type="body" idx="2"/>
          </p:nvPr>
        </p:nvSpPr>
        <p:spPr/>
        <p:txBody>
          <a:bodyPr/>
          <a:lstStyle/>
          <a:p>
            <a:endParaRPr lang="en-US"/>
          </a:p>
        </p:txBody>
      </p:sp>
      <p:sp>
        <p:nvSpPr>
          <p:cNvPr id="4" name="Title 3">
            <a:extLst>
              <a:ext uri="{FF2B5EF4-FFF2-40B4-BE49-F238E27FC236}">
                <a16:creationId xmlns:a16="http://schemas.microsoft.com/office/drawing/2014/main" id="{61421E9F-FA18-08DF-1B83-7BC4DB6D27E8}"/>
              </a:ext>
            </a:extLst>
          </p:cNvPr>
          <p:cNvSpPr>
            <a:spLocks noGrp="1"/>
          </p:cNvSpPr>
          <p:nvPr>
            <p:ph type="title"/>
          </p:nvPr>
        </p:nvSpPr>
        <p:spPr/>
        <p:txBody>
          <a:bodyPr/>
          <a:lstStyle/>
          <a:p>
            <a:r>
              <a:rPr lang="en-US">
                <a:latin typeface="Lato"/>
                <a:ea typeface="Lato"/>
                <a:cs typeface="Lato"/>
              </a:rPr>
              <a:t>Source Code</a:t>
            </a:r>
            <a:endParaRPr lang="en-US"/>
          </a:p>
        </p:txBody>
      </p:sp>
      <p:sp>
        <p:nvSpPr>
          <p:cNvPr id="5" name="Subtitle 4">
            <a:extLst>
              <a:ext uri="{FF2B5EF4-FFF2-40B4-BE49-F238E27FC236}">
                <a16:creationId xmlns:a16="http://schemas.microsoft.com/office/drawing/2014/main" id="{3C28C60C-8CE0-1582-2610-A1EE38063A78}"/>
              </a:ext>
            </a:extLst>
          </p:cNvPr>
          <p:cNvSpPr>
            <a:spLocks noGrp="1"/>
          </p:cNvSpPr>
          <p:nvPr>
            <p:ph type="subTitle" idx="3"/>
          </p:nvPr>
        </p:nvSpPr>
        <p:spPr/>
        <p:txBody>
          <a:bodyPr/>
          <a:lstStyle/>
          <a:p>
            <a:endParaRPr lang="en-US"/>
          </a:p>
        </p:txBody>
      </p:sp>
      <p:sp>
        <p:nvSpPr>
          <p:cNvPr id="6" name="Text Placeholder 5">
            <a:extLst>
              <a:ext uri="{FF2B5EF4-FFF2-40B4-BE49-F238E27FC236}">
                <a16:creationId xmlns:a16="http://schemas.microsoft.com/office/drawing/2014/main" id="{CDD14D70-3BAE-0DE6-249C-BBADC5400928}"/>
              </a:ext>
            </a:extLst>
          </p:cNvPr>
          <p:cNvSpPr>
            <a:spLocks noGrp="1"/>
          </p:cNvSpPr>
          <p:nvPr>
            <p:ph type="body" idx="4"/>
          </p:nvPr>
        </p:nvSpPr>
        <p:spPr/>
        <p:txBody>
          <a:bodyPr/>
          <a:lstStyle/>
          <a:p>
            <a:pPr marL="685800" indent="-457200">
              <a:buFont typeface="Arial" panose="020B0604020202020204" pitchFamily="34" charset="0"/>
              <a:buChar char="•"/>
            </a:pPr>
            <a:r>
              <a:rPr lang="en-US" sz="1800" u="sng">
                <a:solidFill>
                  <a:srgbClr val="0000FF"/>
                </a:solidFill>
                <a:effectLst/>
                <a:latin typeface="Calibri" panose="020F0502020204030204" pitchFamily="34" charset="0"/>
                <a:ea typeface="Times New Roman" panose="02020603050405020304" pitchFamily="18" charset="0"/>
                <a:cs typeface="Times New Roman" panose="02020603050405020304" pitchFamily="18" charset="0"/>
                <a:hlinkClick r:id="rId4"/>
              </a:rPr>
              <a:t>https://jinxuan.github.io/datadiff-pydata/#/</a:t>
            </a:r>
            <a:endParaRPr lang="en-US" sz="1800" u="sng">
              <a:solidFill>
                <a:srgbClr val="0000FF"/>
              </a:solidFill>
              <a:effectLst/>
              <a:latin typeface="Calibri" panose="020F0502020204030204" pitchFamily="34" charset="0"/>
              <a:ea typeface="Times New Roman" panose="02020603050405020304" pitchFamily="18" charset="0"/>
              <a:cs typeface="Times New Roman" panose="02020603050405020304" pitchFamily="18" charset="0"/>
            </a:endParaRPr>
          </a:p>
          <a:p>
            <a:pPr marL="685800" indent="-457200">
              <a:buFont typeface="Arial" panose="020B0604020202020204" pitchFamily="34" charset="0"/>
              <a:buChar char="•"/>
            </a:pPr>
            <a:endParaRPr lang="en-US" sz="1800" u="sng">
              <a:solidFill>
                <a:srgbClr val="0000FF"/>
              </a:solidFill>
              <a:latin typeface="Calibri" panose="020F0502020204030204" pitchFamily="34" charset="0"/>
              <a:cs typeface="Times New Roman" panose="02020603050405020304" pitchFamily="18" charset="0"/>
            </a:endParaRPr>
          </a:p>
          <a:p>
            <a:pPr marL="685800" indent="-457200">
              <a:buFont typeface="Arial" panose="020B0604020202020204" pitchFamily="34" charset="0"/>
              <a:buChar char="•"/>
            </a:pPr>
            <a:endParaRPr lang="en-US" sz="2800"/>
          </a:p>
          <a:p>
            <a:pPr marL="685800" indent="-457200"/>
            <a:endParaRPr lang="en-US" sz="2800"/>
          </a:p>
        </p:txBody>
      </p:sp>
      <p:pic>
        <p:nvPicPr>
          <p:cNvPr id="7" name="Picture 6">
            <a:extLst>
              <a:ext uri="{FF2B5EF4-FFF2-40B4-BE49-F238E27FC236}">
                <a16:creationId xmlns:a16="http://schemas.microsoft.com/office/drawing/2014/main" id="{F0019026-AEDA-3DBA-3BAD-ED67FE4A2FA8}"/>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4497110" y="2619479"/>
            <a:ext cx="2910214" cy="2919553"/>
          </a:xfrm>
          <a:prstGeom prst="rect">
            <a:avLst/>
          </a:prstGeom>
          <a:noFill/>
          <a:ln>
            <a:noFill/>
          </a:ln>
        </p:spPr>
      </p:pic>
      <p:sp>
        <p:nvSpPr>
          <p:cNvPr id="8" name="Rectangle 7">
            <a:extLst>
              <a:ext uri="{FF2B5EF4-FFF2-40B4-BE49-F238E27FC236}">
                <a16:creationId xmlns:a16="http://schemas.microsoft.com/office/drawing/2014/main" id="{6D6275CA-A297-B418-0EF3-4135CD53A656}"/>
              </a:ext>
            </a:extLst>
          </p:cNvPr>
          <p:cNvSpPr/>
          <p:nvPr/>
        </p:nvSpPr>
        <p:spPr>
          <a:xfrm>
            <a:off x="0" y="6522720"/>
            <a:ext cx="2438400" cy="335280"/>
          </a:xfrm>
          <a:prstGeom prst="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What</a:t>
            </a:r>
          </a:p>
        </p:txBody>
      </p:sp>
      <p:sp>
        <p:nvSpPr>
          <p:cNvPr id="9" name="Rectangle 8">
            <a:extLst>
              <a:ext uri="{FF2B5EF4-FFF2-40B4-BE49-F238E27FC236}">
                <a16:creationId xmlns:a16="http://schemas.microsoft.com/office/drawing/2014/main" id="{06011B4B-E846-1C8D-4F90-A603C14EAF4E}"/>
              </a:ext>
            </a:extLst>
          </p:cNvPr>
          <p:cNvSpPr/>
          <p:nvPr/>
        </p:nvSpPr>
        <p:spPr>
          <a:xfrm>
            <a:off x="2444816" y="6522720"/>
            <a:ext cx="2756032" cy="335280"/>
          </a:xfrm>
          <a:prstGeom prst="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Why</a:t>
            </a:r>
          </a:p>
        </p:txBody>
      </p:sp>
      <p:sp>
        <p:nvSpPr>
          <p:cNvPr id="10" name="Rectangle 9">
            <a:extLst>
              <a:ext uri="{FF2B5EF4-FFF2-40B4-BE49-F238E27FC236}">
                <a16:creationId xmlns:a16="http://schemas.microsoft.com/office/drawing/2014/main" id="{B208042D-83CE-E9DD-73CE-EEE043CC660F}"/>
              </a:ext>
            </a:extLst>
          </p:cNvPr>
          <p:cNvSpPr/>
          <p:nvPr/>
        </p:nvSpPr>
        <p:spPr>
          <a:xfrm>
            <a:off x="5192908" y="6522720"/>
            <a:ext cx="1827276" cy="335280"/>
          </a:xfrm>
          <a:prstGeom prst="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Prepare</a:t>
            </a:r>
          </a:p>
        </p:txBody>
      </p:sp>
      <p:sp>
        <p:nvSpPr>
          <p:cNvPr id="11" name="Rectangle 10">
            <a:extLst>
              <a:ext uri="{FF2B5EF4-FFF2-40B4-BE49-F238E27FC236}">
                <a16:creationId xmlns:a16="http://schemas.microsoft.com/office/drawing/2014/main" id="{BDF425C8-3272-4117-4186-5685E7AFBD00}"/>
              </a:ext>
            </a:extLst>
          </p:cNvPr>
          <p:cNvSpPr/>
          <p:nvPr/>
        </p:nvSpPr>
        <p:spPr>
          <a:xfrm>
            <a:off x="7026600" y="6522720"/>
            <a:ext cx="3641400" cy="335280"/>
          </a:xfrm>
          <a:prstGeom prst="rect">
            <a:avLst/>
          </a:prstGeom>
          <a:solidFill>
            <a:srgbClr val="FF8E5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Use case and tools</a:t>
            </a:r>
          </a:p>
        </p:txBody>
      </p:sp>
      <p:sp>
        <p:nvSpPr>
          <p:cNvPr id="12" name="Rectangle 11">
            <a:extLst>
              <a:ext uri="{FF2B5EF4-FFF2-40B4-BE49-F238E27FC236}">
                <a16:creationId xmlns:a16="http://schemas.microsoft.com/office/drawing/2014/main" id="{FE616752-E641-3B01-FBC6-F436BD50C6BF}"/>
              </a:ext>
            </a:extLst>
          </p:cNvPr>
          <p:cNvSpPr/>
          <p:nvPr/>
        </p:nvSpPr>
        <p:spPr>
          <a:xfrm>
            <a:off x="10668000" y="6522720"/>
            <a:ext cx="1524000" cy="335280"/>
          </a:xfrm>
          <a:prstGeom prst="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Ending</a:t>
            </a:r>
          </a:p>
        </p:txBody>
      </p:sp>
    </p:spTree>
    <p:extLst>
      <p:ext uri="{BB962C8B-B14F-4D97-AF65-F5344CB8AC3E}">
        <p14:creationId xmlns:p14="http://schemas.microsoft.com/office/powerpoint/2010/main" val="2522314258"/>
      </p:ext>
    </p:extLst>
  </p:cSld>
  <p:clrMapOvr>
    <a:masterClrMapping/>
  </p:clrMapOvr>
  <p:extLst>
    <p:ext uri="{6950BFC3-D8DA-4A85-94F7-54DA5524770B}">
      <p188:commentRel xmlns:p188="http://schemas.microsoft.com/office/powerpoint/2018/8/main" r:id="rId3"/>
    </p:ext>
  </p:extLs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1D3B8F55-0405-998B-65E1-4EEC177D1A58}"/>
              </a:ext>
            </a:extLst>
          </p:cNvPr>
          <p:cNvSpPr>
            <a:spLocks noGrp="1"/>
          </p:cNvSpPr>
          <p:nvPr>
            <p:ph type="body" sz="quarter" idx="10"/>
          </p:nvPr>
        </p:nvSpPr>
        <p:spPr/>
        <p:txBody>
          <a:bodyPr/>
          <a:lstStyle/>
          <a:p>
            <a:r>
              <a:rPr lang="en-US" b="0" i="0">
                <a:solidFill>
                  <a:srgbClr val="000000"/>
                </a:solidFill>
                <a:effectLst/>
                <a:highlight>
                  <a:srgbClr val="FFFFFF"/>
                </a:highlight>
                <a:latin typeface="Lato" panose="020F0502020204030203" pitchFamily="34" charset="0"/>
                <a:ea typeface="Lato" panose="020F0502020204030203" pitchFamily="34" charset="0"/>
                <a:cs typeface="Lato" panose="020F0502020204030203" pitchFamily="34" charset="0"/>
              </a:rPr>
              <a:t>Check if data frame is equal</a:t>
            </a:r>
            <a:endParaRPr lang="en-US">
              <a:latin typeface="Lato" panose="020F0502020204030203" pitchFamily="34" charset="0"/>
              <a:ea typeface="Lato" panose="020F0502020204030203" pitchFamily="34" charset="0"/>
              <a:cs typeface="Lato" panose="020F0502020204030203" pitchFamily="34" charset="0"/>
            </a:endParaRPr>
          </a:p>
        </p:txBody>
      </p:sp>
      <p:sp>
        <p:nvSpPr>
          <p:cNvPr id="8" name="Text Placeholder 7">
            <a:extLst>
              <a:ext uri="{FF2B5EF4-FFF2-40B4-BE49-F238E27FC236}">
                <a16:creationId xmlns:a16="http://schemas.microsoft.com/office/drawing/2014/main" id="{058F819A-23F0-F4C3-44A0-6899112B447E}"/>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724325877"/>
      </p:ext>
    </p:extLst>
  </p:cSld>
  <p:clrMapOvr>
    <a:masterClrMapping/>
  </p:clrMapOvr>
  <p:extLst>
    <p:ext uri="{6950BFC3-D8DA-4A85-94F7-54DA5524770B}">
      <p188:commentRel xmlns:p188="http://schemas.microsoft.com/office/powerpoint/2018/8/main" r:id="rId3"/>
    </p:ext>
  </p:extLs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0B8BB2AF-81FD-0F0B-990A-972234710F38}"/>
              </a:ext>
            </a:extLst>
          </p:cNvPr>
          <p:cNvSpPr>
            <a:spLocks noGrp="1"/>
          </p:cNvSpPr>
          <p:nvPr>
            <p:ph type="body" sz="quarter" idx="11"/>
          </p:nvPr>
        </p:nvSpPr>
        <p:spPr/>
        <p:txBody>
          <a:bodyPr/>
          <a:lstStyle/>
          <a:p>
            <a:pPr rtl="0">
              <a:spcBef>
                <a:spcPts val="1000"/>
              </a:spcBef>
              <a:spcAft>
                <a:spcPts val="600"/>
              </a:spcAft>
            </a:pPr>
            <a:r>
              <a:rPr lang="en-US" sz="1600" b="0" i="0" u="none" strike="noStrike" dirty="0">
                <a:solidFill>
                  <a:srgbClr val="000000"/>
                </a:solidFill>
                <a:effectLst/>
                <a:latin typeface="Lato" panose="020F0502020204030203" pitchFamily="34" charset="0"/>
              </a:rPr>
              <a:t>This document is being distributed for informational and educational purposes only and is not an offer to sell or the solicitation of an offer to buy any securities or other instruments. The information contained herein is not intended to provide, and should not be relied upon for, investment advice.   The views expressed herein are not necessarily the views of Two Sigma Investments, LP or any of its affiliates (collectively, “Two Sigma”).  Such views reflect the assumptions of the author(s) of the document and are subject to change without notice. The document may employ data derived from third-party sources. No representation is made by Two Sigma as to the accuracy of such information and the use of such information in no way implies an endorsement of the source of such information or its validity. </a:t>
            </a:r>
            <a:endParaRPr lang="en-US" sz="1100" b="0" dirty="0">
              <a:effectLst/>
            </a:endParaRPr>
          </a:p>
          <a:p>
            <a:pPr rtl="0">
              <a:spcBef>
                <a:spcPts val="1000"/>
              </a:spcBef>
              <a:spcAft>
                <a:spcPts val="600"/>
              </a:spcAft>
            </a:pPr>
            <a:br>
              <a:rPr lang="en-US" sz="1100" b="0" dirty="0">
                <a:effectLst/>
              </a:rPr>
            </a:br>
            <a:r>
              <a:rPr lang="en-US" sz="1600" b="0" i="0" u="none" strike="noStrike" dirty="0">
                <a:solidFill>
                  <a:srgbClr val="000000"/>
                </a:solidFill>
                <a:effectLst/>
                <a:latin typeface="Lato" panose="020F0502020204030203" pitchFamily="34" charset="0"/>
              </a:rPr>
              <a:t>The copyrights and/or trademarks in some of the images, logos or other material used herein may be owned by entities other than Two Sigma. If so, such copyrights and/or trademarks are most likely owned by the entity that created the material and are used purely for identification and comment as fair use under international copyright and/or trademark laws. Use of such image, copyright or trademark does not imply any association with such organization (or endorsement of such organization) by Two Sigma, nor vice versa.</a:t>
            </a:r>
            <a:endParaRPr lang="en-US" sz="1100" b="0" dirty="0">
              <a:effectLst/>
            </a:endParaRPr>
          </a:p>
          <a:p>
            <a:br>
              <a:rPr lang="en-US" sz="1100" dirty="0"/>
            </a:br>
            <a:endParaRPr lang="en-US" sz="1100" dirty="0"/>
          </a:p>
        </p:txBody>
      </p:sp>
      <p:sp>
        <p:nvSpPr>
          <p:cNvPr id="6" name="Text Placeholder 5">
            <a:extLst>
              <a:ext uri="{FF2B5EF4-FFF2-40B4-BE49-F238E27FC236}">
                <a16:creationId xmlns:a16="http://schemas.microsoft.com/office/drawing/2014/main" id="{18BB14F7-7CFD-7AE0-0385-7518F2E18A72}"/>
              </a:ext>
            </a:extLst>
          </p:cNvPr>
          <p:cNvSpPr>
            <a:spLocks noGrp="1"/>
          </p:cNvSpPr>
          <p:nvPr>
            <p:ph type="body" sz="quarter" idx="12"/>
          </p:nvPr>
        </p:nvSpPr>
        <p:spPr/>
        <p:txBody>
          <a:bodyPr/>
          <a:lstStyle/>
          <a:p>
            <a:pPr rtl="0">
              <a:spcBef>
                <a:spcPts val="1000"/>
              </a:spcBef>
              <a:spcAft>
                <a:spcPts val="600"/>
              </a:spcAft>
            </a:pPr>
            <a:r>
              <a:rPr lang="en-US" sz="1800" b="1" i="0" u="none" strike="noStrike">
                <a:solidFill>
                  <a:srgbClr val="000000"/>
                </a:solidFill>
                <a:effectLst/>
                <a:latin typeface="Lato" panose="020F0502020204030203" pitchFamily="34" charset="0"/>
              </a:rPr>
              <a:t>Important Legal Information</a:t>
            </a:r>
            <a:endParaRPr lang="en-US" b="0">
              <a:effectLst/>
            </a:endParaRPr>
          </a:p>
          <a:p>
            <a:br>
              <a:rPr lang="en-US"/>
            </a:br>
            <a:endParaRPr lang="en-US"/>
          </a:p>
        </p:txBody>
      </p:sp>
      <p:sp>
        <p:nvSpPr>
          <p:cNvPr id="7" name="Text Placeholder 6">
            <a:extLst>
              <a:ext uri="{FF2B5EF4-FFF2-40B4-BE49-F238E27FC236}">
                <a16:creationId xmlns:a16="http://schemas.microsoft.com/office/drawing/2014/main" id="{1B94736B-B7C3-5211-CBC4-A70C3C036640}"/>
              </a:ext>
            </a:extLst>
          </p:cNvPr>
          <p:cNvSpPr>
            <a:spLocks noGrp="1"/>
          </p:cNvSpPr>
          <p:nvPr>
            <p:ph type="body" sz="quarter" idx="13"/>
          </p:nvPr>
        </p:nvSpPr>
        <p:spPr/>
        <p:txBody>
          <a:bodyPr/>
          <a:lstStyle/>
          <a:p>
            <a:endParaRPr lang="en-US"/>
          </a:p>
        </p:txBody>
      </p:sp>
      <p:sp>
        <p:nvSpPr>
          <p:cNvPr id="4" name="Vertical Text Placeholder 3">
            <a:extLst>
              <a:ext uri="{FF2B5EF4-FFF2-40B4-BE49-F238E27FC236}">
                <a16:creationId xmlns:a16="http://schemas.microsoft.com/office/drawing/2014/main" id="{D3FFDCDC-7CBC-2B3C-36C1-85F7B430E4F4}"/>
              </a:ext>
            </a:extLst>
          </p:cNvPr>
          <p:cNvSpPr>
            <a:spLocks noGrp="1"/>
          </p:cNvSpPr>
          <p:nvPr>
            <p:ph type="body" orient="vert" sz="quarter" idx="10"/>
          </p:nvPr>
        </p:nvSpPr>
        <p:spPr/>
        <p:txBody>
          <a:bodyPr/>
          <a:lstStyle/>
          <a:p>
            <a:endParaRPr lang="en-US"/>
          </a:p>
        </p:txBody>
      </p:sp>
      <p:sp>
        <p:nvSpPr>
          <p:cNvPr id="8" name="Text Placeholder 7">
            <a:extLst>
              <a:ext uri="{FF2B5EF4-FFF2-40B4-BE49-F238E27FC236}">
                <a16:creationId xmlns:a16="http://schemas.microsoft.com/office/drawing/2014/main" id="{87169D08-11FD-CE59-72B8-528996D389F2}"/>
              </a:ext>
            </a:extLst>
          </p:cNvPr>
          <p:cNvSpPr>
            <a:spLocks noGrp="1"/>
          </p:cNvSpPr>
          <p:nvPr>
            <p:ph type="body" sz="quarter" idx="15"/>
          </p:nvPr>
        </p:nvSpPr>
        <p:spPr/>
        <p:txBody>
          <a:bodyPr/>
          <a:lstStyle/>
          <a:p>
            <a:endParaRPr lang="en-US"/>
          </a:p>
        </p:txBody>
      </p:sp>
      <p:sp>
        <p:nvSpPr>
          <p:cNvPr id="2" name="TextBox 1">
            <a:extLst>
              <a:ext uri="{FF2B5EF4-FFF2-40B4-BE49-F238E27FC236}">
                <a16:creationId xmlns:a16="http://schemas.microsoft.com/office/drawing/2014/main" id="{EB72B3CB-2A6A-DC20-82D5-34DBBD07DB36}"/>
              </a:ext>
            </a:extLst>
          </p:cNvPr>
          <p:cNvSpPr txBox="1"/>
          <p:nvPr/>
        </p:nvSpPr>
        <p:spPr>
          <a:xfrm>
            <a:off x="3311611" y="6425514"/>
            <a:ext cx="0" cy="0"/>
          </a:xfrm>
          <a:prstGeom prst="rect">
            <a:avLst/>
          </a:prstGeom>
        </p:spPr>
        <p:txBody>
          <a:bodyPr vert="horz" wrap="none" lIns="0" tIns="0" rIns="0" bIns="0" rtlCol="0">
            <a:noAutofit/>
          </a:bodyPr>
          <a:lstStyle/>
          <a:p>
            <a:pPr algn="l"/>
            <a:endParaRPr lang="en-US" dirty="0"/>
          </a:p>
        </p:txBody>
      </p:sp>
    </p:spTree>
    <p:extLst>
      <p:ext uri="{BB962C8B-B14F-4D97-AF65-F5344CB8AC3E}">
        <p14:creationId xmlns:p14="http://schemas.microsoft.com/office/powerpoint/2010/main" val="34862161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58C0C55-7A0E-B66E-5FA1-D75D6F5A2185}"/>
              </a:ext>
            </a:extLst>
          </p:cNvPr>
          <p:cNvSpPr>
            <a:spLocks noGrp="1"/>
          </p:cNvSpPr>
          <p:nvPr>
            <p:ph type="body" idx="1"/>
          </p:nvPr>
        </p:nvSpPr>
        <p:spPr/>
        <p:txBody>
          <a:bodyPr/>
          <a:lstStyle/>
          <a:p>
            <a:endParaRPr lang="en-US"/>
          </a:p>
        </p:txBody>
      </p:sp>
      <p:sp>
        <p:nvSpPr>
          <p:cNvPr id="3" name="Text Placeholder 2">
            <a:extLst>
              <a:ext uri="{FF2B5EF4-FFF2-40B4-BE49-F238E27FC236}">
                <a16:creationId xmlns:a16="http://schemas.microsoft.com/office/drawing/2014/main" id="{495EE773-758D-8B3F-A944-30F423730252}"/>
              </a:ext>
            </a:extLst>
          </p:cNvPr>
          <p:cNvSpPr>
            <a:spLocks noGrp="1"/>
          </p:cNvSpPr>
          <p:nvPr>
            <p:ph type="body" idx="2"/>
          </p:nvPr>
        </p:nvSpPr>
        <p:spPr/>
        <p:txBody>
          <a:bodyPr/>
          <a:lstStyle/>
          <a:p>
            <a:endParaRPr lang="en-US"/>
          </a:p>
        </p:txBody>
      </p:sp>
      <p:sp>
        <p:nvSpPr>
          <p:cNvPr id="4" name="Title 3">
            <a:extLst>
              <a:ext uri="{FF2B5EF4-FFF2-40B4-BE49-F238E27FC236}">
                <a16:creationId xmlns:a16="http://schemas.microsoft.com/office/drawing/2014/main" id="{DF35A939-800D-48B2-9ED0-39A8BF5F12C9}"/>
              </a:ext>
            </a:extLst>
          </p:cNvPr>
          <p:cNvSpPr>
            <a:spLocks noGrp="1"/>
          </p:cNvSpPr>
          <p:nvPr>
            <p:ph type="title"/>
          </p:nvPr>
        </p:nvSpPr>
        <p:spPr/>
        <p:txBody>
          <a:bodyPr/>
          <a:lstStyle/>
          <a:p>
            <a:r>
              <a:rPr lang="en-US">
                <a:latin typeface="Lato"/>
                <a:ea typeface="Lato"/>
                <a:cs typeface="Lato"/>
              </a:rPr>
              <a:t>... using Pandas</a:t>
            </a:r>
            <a:endParaRPr lang="en-US"/>
          </a:p>
        </p:txBody>
      </p:sp>
      <p:sp>
        <p:nvSpPr>
          <p:cNvPr id="5" name="Subtitle 4">
            <a:extLst>
              <a:ext uri="{FF2B5EF4-FFF2-40B4-BE49-F238E27FC236}">
                <a16:creationId xmlns:a16="http://schemas.microsoft.com/office/drawing/2014/main" id="{98DED4F7-131E-19F7-75DC-DF99F130550F}"/>
              </a:ext>
            </a:extLst>
          </p:cNvPr>
          <p:cNvSpPr>
            <a:spLocks noGrp="1"/>
          </p:cNvSpPr>
          <p:nvPr>
            <p:ph type="subTitle" idx="3"/>
          </p:nvPr>
        </p:nvSpPr>
        <p:spPr/>
        <p:txBody>
          <a:bodyPr/>
          <a:lstStyle/>
          <a:p>
            <a:endParaRPr lang="en-US"/>
          </a:p>
        </p:txBody>
      </p:sp>
      <p:sp>
        <p:nvSpPr>
          <p:cNvPr id="6" name="Text Placeholder 5">
            <a:extLst>
              <a:ext uri="{FF2B5EF4-FFF2-40B4-BE49-F238E27FC236}">
                <a16:creationId xmlns:a16="http://schemas.microsoft.com/office/drawing/2014/main" id="{C1F66D36-1504-D215-7A97-40CE202951CC}"/>
              </a:ext>
            </a:extLst>
          </p:cNvPr>
          <p:cNvSpPr>
            <a:spLocks noGrp="1"/>
          </p:cNvSpPr>
          <p:nvPr>
            <p:ph type="body" idx="4"/>
          </p:nvPr>
        </p:nvSpPr>
        <p:spPr/>
        <p:txBody>
          <a:bodyPr/>
          <a:lstStyle/>
          <a:p>
            <a:endParaRPr lang="en-US"/>
          </a:p>
        </p:txBody>
      </p:sp>
      <p:pic>
        <p:nvPicPr>
          <p:cNvPr id="10" name="Picture 9">
            <a:extLst>
              <a:ext uri="{FF2B5EF4-FFF2-40B4-BE49-F238E27FC236}">
                <a16:creationId xmlns:a16="http://schemas.microsoft.com/office/drawing/2014/main" id="{1CA183C8-E455-1C27-B53D-CDBB00B3A95C}"/>
              </a:ext>
            </a:extLst>
          </p:cNvPr>
          <p:cNvPicPr>
            <a:picLocks noChangeAspect="1"/>
          </p:cNvPicPr>
          <p:nvPr/>
        </p:nvPicPr>
        <p:blipFill>
          <a:blip r:embed="rId2"/>
          <a:srcRect l="370" t="17825" r="291" b="2305"/>
          <a:stretch/>
        </p:blipFill>
        <p:spPr>
          <a:xfrm>
            <a:off x="1519762" y="1060094"/>
            <a:ext cx="9159711" cy="5477485"/>
          </a:xfrm>
          <a:prstGeom prst="rect">
            <a:avLst/>
          </a:prstGeom>
        </p:spPr>
      </p:pic>
      <p:sp>
        <p:nvSpPr>
          <p:cNvPr id="11" name="Rectangle 10">
            <a:extLst>
              <a:ext uri="{FF2B5EF4-FFF2-40B4-BE49-F238E27FC236}">
                <a16:creationId xmlns:a16="http://schemas.microsoft.com/office/drawing/2014/main" id="{5AFF4C30-6F30-0738-AE35-F132877345FA}"/>
              </a:ext>
            </a:extLst>
          </p:cNvPr>
          <p:cNvSpPr/>
          <p:nvPr/>
        </p:nvSpPr>
        <p:spPr>
          <a:xfrm>
            <a:off x="0" y="6522720"/>
            <a:ext cx="2438400" cy="335280"/>
          </a:xfrm>
          <a:prstGeom prst="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What</a:t>
            </a:r>
          </a:p>
        </p:txBody>
      </p:sp>
      <p:sp>
        <p:nvSpPr>
          <p:cNvPr id="12" name="Rectangle 11">
            <a:extLst>
              <a:ext uri="{FF2B5EF4-FFF2-40B4-BE49-F238E27FC236}">
                <a16:creationId xmlns:a16="http://schemas.microsoft.com/office/drawing/2014/main" id="{D6B1B8FD-8E31-2D28-E771-88D78CAE02BE}"/>
              </a:ext>
            </a:extLst>
          </p:cNvPr>
          <p:cNvSpPr/>
          <p:nvPr/>
        </p:nvSpPr>
        <p:spPr>
          <a:xfrm>
            <a:off x="2444816" y="6522720"/>
            <a:ext cx="2756032" cy="335280"/>
          </a:xfrm>
          <a:prstGeom prst="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Why</a:t>
            </a:r>
          </a:p>
        </p:txBody>
      </p:sp>
      <p:sp>
        <p:nvSpPr>
          <p:cNvPr id="13" name="Rectangle 12">
            <a:extLst>
              <a:ext uri="{FF2B5EF4-FFF2-40B4-BE49-F238E27FC236}">
                <a16:creationId xmlns:a16="http://schemas.microsoft.com/office/drawing/2014/main" id="{58B10265-2562-4BE1-FFCC-4B7EEC4F4789}"/>
              </a:ext>
            </a:extLst>
          </p:cNvPr>
          <p:cNvSpPr/>
          <p:nvPr/>
        </p:nvSpPr>
        <p:spPr>
          <a:xfrm>
            <a:off x="5192908" y="6522720"/>
            <a:ext cx="1827276" cy="335280"/>
          </a:xfrm>
          <a:prstGeom prst="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Prepare</a:t>
            </a:r>
          </a:p>
        </p:txBody>
      </p:sp>
      <p:sp>
        <p:nvSpPr>
          <p:cNvPr id="14" name="Rectangle 13">
            <a:extLst>
              <a:ext uri="{FF2B5EF4-FFF2-40B4-BE49-F238E27FC236}">
                <a16:creationId xmlns:a16="http://schemas.microsoft.com/office/drawing/2014/main" id="{159D8383-2691-2329-87AB-1B6A37DC4132}"/>
              </a:ext>
            </a:extLst>
          </p:cNvPr>
          <p:cNvSpPr/>
          <p:nvPr/>
        </p:nvSpPr>
        <p:spPr>
          <a:xfrm>
            <a:off x="7026600" y="6522720"/>
            <a:ext cx="3641400" cy="335280"/>
          </a:xfrm>
          <a:prstGeom prst="rect">
            <a:avLst/>
          </a:prstGeom>
          <a:solidFill>
            <a:srgbClr val="FF8E5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Use case and tools</a:t>
            </a:r>
          </a:p>
        </p:txBody>
      </p:sp>
      <p:sp>
        <p:nvSpPr>
          <p:cNvPr id="15" name="Rectangle 14">
            <a:extLst>
              <a:ext uri="{FF2B5EF4-FFF2-40B4-BE49-F238E27FC236}">
                <a16:creationId xmlns:a16="http://schemas.microsoft.com/office/drawing/2014/main" id="{D8969983-8853-23A9-317C-D3A8C158D8DE}"/>
              </a:ext>
            </a:extLst>
          </p:cNvPr>
          <p:cNvSpPr/>
          <p:nvPr/>
        </p:nvSpPr>
        <p:spPr>
          <a:xfrm>
            <a:off x="10668000" y="6522720"/>
            <a:ext cx="1524000" cy="335280"/>
          </a:xfrm>
          <a:prstGeom prst="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Ending</a:t>
            </a:r>
          </a:p>
        </p:txBody>
      </p:sp>
    </p:spTree>
    <p:extLst>
      <p:ext uri="{BB962C8B-B14F-4D97-AF65-F5344CB8AC3E}">
        <p14:creationId xmlns:p14="http://schemas.microsoft.com/office/powerpoint/2010/main" val="25701520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C4AD6B5-9F95-7058-2EFD-4F1A10FFCFAF}"/>
              </a:ext>
            </a:extLst>
          </p:cNvPr>
          <p:cNvSpPr>
            <a:spLocks noGrp="1"/>
          </p:cNvSpPr>
          <p:nvPr>
            <p:ph type="body" idx="1"/>
          </p:nvPr>
        </p:nvSpPr>
        <p:spPr/>
        <p:txBody>
          <a:bodyPr/>
          <a:lstStyle/>
          <a:p>
            <a:endParaRPr lang="en-US"/>
          </a:p>
        </p:txBody>
      </p:sp>
      <p:sp>
        <p:nvSpPr>
          <p:cNvPr id="3" name="Text Placeholder 2">
            <a:extLst>
              <a:ext uri="{FF2B5EF4-FFF2-40B4-BE49-F238E27FC236}">
                <a16:creationId xmlns:a16="http://schemas.microsoft.com/office/drawing/2014/main" id="{BB5736D9-CA8B-FD1D-F88F-09ACFEAFA9AF}"/>
              </a:ext>
            </a:extLst>
          </p:cNvPr>
          <p:cNvSpPr>
            <a:spLocks noGrp="1"/>
          </p:cNvSpPr>
          <p:nvPr>
            <p:ph type="body" idx="2"/>
          </p:nvPr>
        </p:nvSpPr>
        <p:spPr/>
        <p:txBody>
          <a:bodyPr/>
          <a:lstStyle/>
          <a:p>
            <a:endParaRPr lang="en-US"/>
          </a:p>
        </p:txBody>
      </p:sp>
      <p:sp>
        <p:nvSpPr>
          <p:cNvPr id="4" name="Title 3">
            <a:extLst>
              <a:ext uri="{FF2B5EF4-FFF2-40B4-BE49-F238E27FC236}">
                <a16:creationId xmlns:a16="http://schemas.microsoft.com/office/drawing/2014/main" id="{EC32662E-422C-240F-1B0C-FF6536BC20C1}"/>
              </a:ext>
            </a:extLst>
          </p:cNvPr>
          <p:cNvSpPr>
            <a:spLocks noGrp="1"/>
          </p:cNvSpPr>
          <p:nvPr>
            <p:ph type="title"/>
          </p:nvPr>
        </p:nvSpPr>
        <p:spPr/>
        <p:txBody>
          <a:bodyPr/>
          <a:lstStyle/>
          <a:p>
            <a:r>
              <a:rPr lang="en-US">
                <a:latin typeface="Lato"/>
                <a:ea typeface="Lato"/>
                <a:cs typeface="Lato"/>
              </a:rPr>
              <a:t>...using </a:t>
            </a:r>
            <a:r>
              <a:rPr lang="en-US" err="1">
                <a:latin typeface="Lato"/>
                <a:ea typeface="Lato"/>
                <a:cs typeface="Lato"/>
              </a:rPr>
              <a:t>DuckDB</a:t>
            </a:r>
          </a:p>
        </p:txBody>
      </p:sp>
      <p:sp>
        <p:nvSpPr>
          <p:cNvPr id="5" name="Subtitle 4">
            <a:extLst>
              <a:ext uri="{FF2B5EF4-FFF2-40B4-BE49-F238E27FC236}">
                <a16:creationId xmlns:a16="http://schemas.microsoft.com/office/drawing/2014/main" id="{D9076ACC-FF90-57A9-F462-79E5CFB78802}"/>
              </a:ext>
            </a:extLst>
          </p:cNvPr>
          <p:cNvSpPr>
            <a:spLocks noGrp="1"/>
          </p:cNvSpPr>
          <p:nvPr>
            <p:ph type="subTitle" idx="3"/>
          </p:nvPr>
        </p:nvSpPr>
        <p:spPr/>
        <p:txBody>
          <a:bodyPr/>
          <a:lstStyle/>
          <a:p>
            <a:endParaRPr lang="en-US"/>
          </a:p>
        </p:txBody>
      </p:sp>
      <p:sp>
        <p:nvSpPr>
          <p:cNvPr id="6" name="Text Placeholder 5">
            <a:extLst>
              <a:ext uri="{FF2B5EF4-FFF2-40B4-BE49-F238E27FC236}">
                <a16:creationId xmlns:a16="http://schemas.microsoft.com/office/drawing/2014/main" id="{A66237AB-3A9E-7BD5-AD42-7373B9C6379B}"/>
              </a:ext>
            </a:extLst>
          </p:cNvPr>
          <p:cNvSpPr>
            <a:spLocks noGrp="1"/>
          </p:cNvSpPr>
          <p:nvPr>
            <p:ph type="body" idx="4"/>
          </p:nvPr>
        </p:nvSpPr>
        <p:spPr/>
        <p:txBody>
          <a:bodyPr/>
          <a:lstStyle/>
          <a:p>
            <a:endParaRPr lang="en-US"/>
          </a:p>
        </p:txBody>
      </p:sp>
      <p:pic>
        <p:nvPicPr>
          <p:cNvPr id="8" name="Picture 7">
            <a:extLst>
              <a:ext uri="{FF2B5EF4-FFF2-40B4-BE49-F238E27FC236}">
                <a16:creationId xmlns:a16="http://schemas.microsoft.com/office/drawing/2014/main" id="{4B910F54-6DAD-1F35-F516-6EE034F440A5}"/>
              </a:ext>
            </a:extLst>
          </p:cNvPr>
          <p:cNvPicPr>
            <a:picLocks noChangeAspect="1"/>
          </p:cNvPicPr>
          <p:nvPr/>
        </p:nvPicPr>
        <p:blipFill>
          <a:blip r:embed="rId3"/>
          <a:srcRect t="17148" r="138" b="-801"/>
          <a:stretch/>
        </p:blipFill>
        <p:spPr>
          <a:xfrm>
            <a:off x="2835479" y="1353483"/>
            <a:ext cx="7435420" cy="4418686"/>
          </a:xfrm>
          <a:prstGeom prst="rect">
            <a:avLst/>
          </a:prstGeom>
        </p:spPr>
      </p:pic>
      <p:sp>
        <p:nvSpPr>
          <p:cNvPr id="9" name="Rectangle 8">
            <a:extLst>
              <a:ext uri="{FF2B5EF4-FFF2-40B4-BE49-F238E27FC236}">
                <a16:creationId xmlns:a16="http://schemas.microsoft.com/office/drawing/2014/main" id="{DA06E3FE-DBAF-DBC2-1A27-854F8BDE7B36}"/>
              </a:ext>
            </a:extLst>
          </p:cNvPr>
          <p:cNvSpPr/>
          <p:nvPr/>
        </p:nvSpPr>
        <p:spPr>
          <a:xfrm>
            <a:off x="0" y="6522720"/>
            <a:ext cx="2438400" cy="335280"/>
          </a:xfrm>
          <a:prstGeom prst="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What</a:t>
            </a:r>
          </a:p>
        </p:txBody>
      </p:sp>
      <p:sp>
        <p:nvSpPr>
          <p:cNvPr id="10" name="Rectangle 9">
            <a:extLst>
              <a:ext uri="{FF2B5EF4-FFF2-40B4-BE49-F238E27FC236}">
                <a16:creationId xmlns:a16="http://schemas.microsoft.com/office/drawing/2014/main" id="{66CB6992-363B-80AD-286C-C4464D7D8B1C}"/>
              </a:ext>
            </a:extLst>
          </p:cNvPr>
          <p:cNvSpPr/>
          <p:nvPr/>
        </p:nvSpPr>
        <p:spPr>
          <a:xfrm>
            <a:off x="2444816" y="6522720"/>
            <a:ext cx="2756032" cy="335280"/>
          </a:xfrm>
          <a:prstGeom prst="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Why</a:t>
            </a:r>
          </a:p>
        </p:txBody>
      </p:sp>
      <p:sp>
        <p:nvSpPr>
          <p:cNvPr id="11" name="Rectangle 10">
            <a:extLst>
              <a:ext uri="{FF2B5EF4-FFF2-40B4-BE49-F238E27FC236}">
                <a16:creationId xmlns:a16="http://schemas.microsoft.com/office/drawing/2014/main" id="{E94B04DD-9982-898C-CB9D-9CF8D9E315B7}"/>
              </a:ext>
            </a:extLst>
          </p:cNvPr>
          <p:cNvSpPr/>
          <p:nvPr/>
        </p:nvSpPr>
        <p:spPr>
          <a:xfrm>
            <a:off x="5192908" y="6522720"/>
            <a:ext cx="1827276" cy="335280"/>
          </a:xfrm>
          <a:prstGeom prst="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Prepare</a:t>
            </a:r>
          </a:p>
        </p:txBody>
      </p:sp>
      <p:sp>
        <p:nvSpPr>
          <p:cNvPr id="12" name="Rectangle 11">
            <a:extLst>
              <a:ext uri="{FF2B5EF4-FFF2-40B4-BE49-F238E27FC236}">
                <a16:creationId xmlns:a16="http://schemas.microsoft.com/office/drawing/2014/main" id="{AF9DE704-07D8-81E6-AEEE-E70D487099E4}"/>
              </a:ext>
            </a:extLst>
          </p:cNvPr>
          <p:cNvSpPr/>
          <p:nvPr/>
        </p:nvSpPr>
        <p:spPr>
          <a:xfrm>
            <a:off x="7026600" y="6522720"/>
            <a:ext cx="3641400" cy="335280"/>
          </a:xfrm>
          <a:prstGeom prst="rect">
            <a:avLst/>
          </a:prstGeom>
          <a:solidFill>
            <a:srgbClr val="FF8E5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Use case and tools</a:t>
            </a:r>
          </a:p>
        </p:txBody>
      </p:sp>
      <p:sp>
        <p:nvSpPr>
          <p:cNvPr id="13" name="Rectangle 12">
            <a:extLst>
              <a:ext uri="{FF2B5EF4-FFF2-40B4-BE49-F238E27FC236}">
                <a16:creationId xmlns:a16="http://schemas.microsoft.com/office/drawing/2014/main" id="{8DB5D286-AB65-3688-DE44-2DFEC3A5E757}"/>
              </a:ext>
            </a:extLst>
          </p:cNvPr>
          <p:cNvSpPr/>
          <p:nvPr/>
        </p:nvSpPr>
        <p:spPr>
          <a:xfrm>
            <a:off x="10668000" y="6522720"/>
            <a:ext cx="1524000" cy="335280"/>
          </a:xfrm>
          <a:prstGeom prst="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Ending</a:t>
            </a:r>
          </a:p>
        </p:txBody>
      </p:sp>
      <p:sp>
        <p:nvSpPr>
          <p:cNvPr id="7" name="TextBox 6">
            <a:extLst>
              <a:ext uri="{FF2B5EF4-FFF2-40B4-BE49-F238E27FC236}">
                <a16:creationId xmlns:a16="http://schemas.microsoft.com/office/drawing/2014/main" id="{E4874B62-7364-D9A5-5751-2DBD9ACE3720}"/>
              </a:ext>
            </a:extLst>
          </p:cNvPr>
          <p:cNvSpPr txBox="1"/>
          <p:nvPr/>
        </p:nvSpPr>
        <p:spPr>
          <a:xfrm>
            <a:off x="3214688" y="6429375"/>
            <a:ext cx="0" cy="0"/>
          </a:xfrm>
          <a:prstGeom prst="rect">
            <a:avLst/>
          </a:prstGeom>
        </p:spPr>
        <p:txBody>
          <a:bodyPr vert="horz" wrap="none" lIns="0" tIns="0" rIns="0" bIns="0" rtlCol="0">
            <a:noAutofit/>
          </a:bodyPr>
          <a:lstStyle/>
          <a:p>
            <a:pPr algn="l"/>
            <a:endParaRPr lang="en-US" dirty="0"/>
          </a:p>
        </p:txBody>
      </p:sp>
      <p:sp>
        <p:nvSpPr>
          <p:cNvPr id="14" name="TextBox 13">
            <a:extLst>
              <a:ext uri="{FF2B5EF4-FFF2-40B4-BE49-F238E27FC236}">
                <a16:creationId xmlns:a16="http://schemas.microsoft.com/office/drawing/2014/main" id="{61D6A9D5-C523-646A-D52A-170BE421CADA}"/>
              </a:ext>
            </a:extLst>
          </p:cNvPr>
          <p:cNvSpPr txBox="1"/>
          <p:nvPr/>
        </p:nvSpPr>
        <p:spPr>
          <a:xfrm>
            <a:off x="3529013" y="6343650"/>
            <a:ext cx="0" cy="0"/>
          </a:xfrm>
          <a:prstGeom prst="rect">
            <a:avLst/>
          </a:prstGeom>
        </p:spPr>
        <p:txBody>
          <a:bodyPr vert="horz" wrap="none" lIns="0" tIns="0" rIns="0" bIns="0" rtlCol="0">
            <a:noAutofit/>
          </a:bodyPr>
          <a:lstStyle/>
          <a:p>
            <a:pPr algn="l"/>
            <a:endParaRPr lang="en-US" dirty="0"/>
          </a:p>
        </p:txBody>
      </p:sp>
    </p:spTree>
    <p:extLst>
      <p:ext uri="{BB962C8B-B14F-4D97-AF65-F5344CB8AC3E}">
        <p14:creationId xmlns:p14="http://schemas.microsoft.com/office/powerpoint/2010/main" val="3023057917"/>
      </p:ext>
    </p:extLst>
  </p:cSld>
  <p:clrMapOvr>
    <a:masterClrMapping/>
  </p:clrMapOvr>
  <p:extLst>
    <p:ext uri="{6950BFC3-D8DA-4A85-94F7-54DA5524770B}">
      <p188:commentRel xmlns:p188="http://schemas.microsoft.com/office/powerpoint/2018/8/main" r:id="rId2"/>
    </p:ext>
  </p:extLs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A3753A6A-262B-2B8A-D309-9109057138C4}"/>
              </a:ext>
            </a:extLst>
          </p:cNvPr>
          <p:cNvSpPr>
            <a:spLocks noGrp="1"/>
          </p:cNvSpPr>
          <p:nvPr>
            <p:ph type="body" sz="quarter" idx="10"/>
          </p:nvPr>
        </p:nvSpPr>
        <p:spPr/>
        <p:txBody>
          <a:bodyPr/>
          <a:lstStyle/>
          <a:p>
            <a:r>
              <a:rPr lang="en-US">
                <a:latin typeface="Lato"/>
                <a:ea typeface="Lato"/>
                <a:cs typeface="Lato"/>
              </a:rPr>
              <a:t>Find Discrepancies</a:t>
            </a:r>
            <a:endParaRPr lang="en-US"/>
          </a:p>
        </p:txBody>
      </p:sp>
      <p:sp>
        <p:nvSpPr>
          <p:cNvPr id="8" name="Text Placeholder 7">
            <a:extLst>
              <a:ext uri="{FF2B5EF4-FFF2-40B4-BE49-F238E27FC236}">
                <a16:creationId xmlns:a16="http://schemas.microsoft.com/office/drawing/2014/main" id="{D33C317A-9AF7-CFB1-C5C5-202707E0A9AD}"/>
              </a:ext>
            </a:extLst>
          </p:cNvPr>
          <p:cNvSpPr>
            <a:spLocks noGrp="1"/>
          </p:cNvSpPr>
          <p:nvPr>
            <p:ph type="body" sz="quarter" idx="11"/>
          </p:nvPr>
        </p:nvSpPr>
        <p:spPr/>
        <p:txBody>
          <a:bodyPr/>
          <a:lstStyle/>
          <a:p>
            <a:endParaRPr lang="en-US"/>
          </a:p>
        </p:txBody>
      </p:sp>
      <p:sp>
        <p:nvSpPr>
          <p:cNvPr id="4" name="Title 3">
            <a:extLst>
              <a:ext uri="{FF2B5EF4-FFF2-40B4-BE49-F238E27FC236}">
                <a16:creationId xmlns:a16="http://schemas.microsoft.com/office/drawing/2014/main" id="{D09CCE6D-F6E3-D834-4542-44B75A6475BC}"/>
              </a:ext>
            </a:extLst>
          </p:cNvPr>
          <p:cNvSpPr>
            <a:spLocks noGrp="1"/>
          </p:cNvSpPr>
          <p:nvPr>
            <p:ph type="title" idx="4294967295"/>
          </p:nvPr>
        </p:nvSpPr>
        <p:spPr>
          <a:xfrm>
            <a:off x="2132013" y="593725"/>
            <a:ext cx="10059987" cy="457200"/>
          </a:xfrm>
        </p:spPr>
        <p:txBody>
          <a:bodyPr/>
          <a:lstStyle/>
          <a:p>
            <a:r>
              <a:rPr lang="en-US"/>
              <a:t>2. </a:t>
            </a:r>
          </a:p>
        </p:txBody>
      </p:sp>
    </p:spTree>
    <p:extLst>
      <p:ext uri="{BB962C8B-B14F-4D97-AF65-F5344CB8AC3E}">
        <p14:creationId xmlns:p14="http://schemas.microsoft.com/office/powerpoint/2010/main" val="26150878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3D6D17C0-2BEB-0C5A-79E6-B1C31DF13179}"/>
              </a:ext>
            </a:extLst>
          </p:cNvPr>
          <p:cNvPicPr>
            <a:picLocks noChangeAspect="1"/>
          </p:cNvPicPr>
          <p:nvPr/>
        </p:nvPicPr>
        <p:blipFill>
          <a:blip r:embed="rId2"/>
          <a:stretch>
            <a:fillRect/>
          </a:stretch>
        </p:blipFill>
        <p:spPr>
          <a:xfrm>
            <a:off x="2601858" y="817227"/>
            <a:ext cx="7757974" cy="5460765"/>
          </a:xfrm>
          <a:prstGeom prst="rect">
            <a:avLst/>
          </a:prstGeom>
        </p:spPr>
      </p:pic>
      <p:sp>
        <p:nvSpPr>
          <p:cNvPr id="5" name="Text Placeholder 4">
            <a:extLst>
              <a:ext uri="{FF2B5EF4-FFF2-40B4-BE49-F238E27FC236}">
                <a16:creationId xmlns:a16="http://schemas.microsoft.com/office/drawing/2014/main" id="{700DA53C-D2A9-42D2-B818-F132D1B996E4}"/>
              </a:ext>
            </a:extLst>
          </p:cNvPr>
          <p:cNvSpPr>
            <a:spLocks noGrp="1"/>
          </p:cNvSpPr>
          <p:nvPr>
            <p:ph type="body" idx="1"/>
          </p:nvPr>
        </p:nvSpPr>
        <p:spPr/>
        <p:txBody>
          <a:bodyPr/>
          <a:lstStyle/>
          <a:p>
            <a:endParaRPr lang="en-US"/>
          </a:p>
        </p:txBody>
      </p:sp>
      <p:sp>
        <p:nvSpPr>
          <p:cNvPr id="6" name="Text Placeholder 5">
            <a:extLst>
              <a:ext uri="{FF2B5EF4-FFF2-40B4-BE49-F238E27FC236}">
                <a16:creationId xmlns:a16="http://schemas.microsoft.com/office/drawing/2014/main" id="{169488DE-55B5-9EE1-13E3-0D3E75D43052}"/>
              </a:ext>
            </a:extLst>
          </p:cNvPr>
          <p:cNvSpPr>
            <a:spLocks noGrp="1"/>
          </p:cNvSpPr>
          <p:nvPr>
            <p:ph type="body" idx="2"/>
          </p:nvPr>
        </p:nvSpPr>
        <p:spPr/>
        <p:txBody>
          <a:bodyPr/>
          <a:lstStyle/>
          <a:p>
            <a:endParaRPr lang="en-US"/>
          </a:p>
        </p:txBody>
      </p:sp>
      <p:sp>
        <p:nvSpPr>
          <p:cNvPr id="4" name="Title 3">
            <a:extLst>
              <a:ext uri="{FF2B5EF4-FFF2-40B4-BE49-F238E27FC236}">
                <a16:creationId xmlns:a16="http://schemas.microsoft.com/office/drawing/2014/main" id="{BBF4AA0A-7502-3C81-8860-461156429D4C}"/>
              </a:ext>
            </a:extLst>
          </p:cNvPr>
          <p:cNvSpPr>
            <a:spLocks noGrp="1"/>
          </p:cNvSpPr>
          <p:nvPr>
            <p:ph type="title"/>
          </p:nvPr>
        </p:nvSpPr>
        <p:spPr/>
        <p:txBody>
          <a:bodyPr/>
          <a:lstStyle/>
          <a:p>
            <a:r>
              <a:rPr lang="en-US">
                <a:latin typeface="Lato"/>
                <a:ea typeface="Lato"/>
                <a:cs typeface="Lato"/>
              </a:rPr>
              <a:t>...using Pandas (input)</a:t>
            </a:r>
          </a:p>
        </p:txBody>
      </p:sp>
      <p:sp>
        <p:nvSpPr>
          <p:cNvPr id="7" name="Subtitle 6">
            <a:extLst>
              <a:ext uri="{FF2B5EF4-FFF2-40B4-BE49-F238E27FC236}">
                <a16:creationId xmlns:a16="http://schemas.microsoft.com/office/drawing/2014/main" id="{9FDDFC62-B318-8A88-2820-3AFD42E0EF45}"/>
              </a:ext>
            </a:extLst>
          </p:cNvPr>
          <p:cNvSpPr>
            <a:spLocks noGrp="1"/>
          </p:cNvSpPr>
          <p:nvPr>
            <p:ph type="subTitle" idx="3"/>
          </p:nvPr>
        </p:nvSpPr>
        <p:spPr/>
        <p:txBody>
          <a:bodyPr/>
          <a:lstStyle/>
          <a:p>
            <a:endParaRPr lang="en-US"/>
          </a:p>
        </p:txBody>
      </p:sp>
      <p:sp>
        <p:nvSpPr>
          <p:cNvPr id="8" name="Text Placeholder 7">
            <a:extLst>
              <a:ext uri="{FF2B5EF4-FFF2-40B4-BE49-F238E27FC236}">
                <a16:creationId xmlns:a16="http://schemas.microsoft.com/office/drawing/2014/main" id="{D252A421-9ECF-E423-B695-42DAB4D278C5}"/>
              </a:ext>
            </a:extLst>
          </p:cNvPr>
          <p:cNvSpPr>
            <a:spLocks noGrp="1"/>
          </p:cNvSpPr>
          <p:nvPr>
            <p:ph type="body" idx="4"/>
          </p:nvPr>
        </p:nvSpPr>
        <p:spPr/>
        <p:txBody>
          <a:bodyPr/>
          <a:lstStyle/>
          <a:p>
            <a:endParaRPr lang="en-US"/>
          </a:p>
        </p:txBody>
      </p:sp>
      <p:sp>
        <p:nvSpPr>
          <p:cNvPr id="11" name="Rectangle 10">
            <a:extLst>
              <a:ext uri="{FF2B5EF4-FFF2-40B4-BE49-F238E27FC236}">
                <a16:creationId xmlns:a16="http://schemas.microsoft.com/office/drawing/2014/main" id="{58BDC8C1-C809-ACE1-9E24-7CC9CCAFEAE4}"/>
              </a:ext>
            </a:extLst>
          </p:cNvPr>
          <p:cNvSpPr/>
          <p:nvPr/>
        </p:nvSpPr>
        <p:spPr>
          <a:xfrm>
            <a:off x="0" y="6522720"/>
            <a:ext cx="2438400" cy="335280"/>
          </a:xfrm>
          <a:prstGeom prst="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What</a:t>
            </a:r>
          </a:p>
        </p:txBody>
      </p:sp>
      <p:sp>
        <p:nvSpPr>
          <p:cNvPr id="12" name="Rectangle 11">
            <a:extLst>
              <a:ext uri="{FF2B5EF4-FFF2-40B4-BE49-F238E27FC236}">
                <a16:creationId xmlns:a16="http://schemas.microsoft.com/office/drawing/2014/main" id="{9FE9597F-A0CF-F6F0-23E5-918D93E0FEBB}"/>
              </a:ext>
            </a:extLst>
          </p:cNvPr>
          <p:cNvSpPr/>
          <p:nvPr/>
        </p:nvSpPr>
        <p:spPr>
          <a:xfrm>
            <a:off x="2444816" y="6522720"/>
            <a:ext cx="2756032" cy="335280"/>
          </a:xfrm>
          <a:prstGeom prst="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Why</a:t>
            </a:r>
          </a:p>
        </p:txBody>
      </p:sp>
      <p:sp>
        <p:nvSpPr>
          <p:cNvPr id="13" name="Rectangle 12">
            <a:extLst>
              <a:ext uri="{FF2B5EF4-FFF2-40B4-BE49-F238E27FC236}">
                <a16:creationId xmlns:a16="http://schemas.microsoft.com/office/drawing/2014/main" id="{4096ACB9-A19C-9FDC-4CEA-E7CBBC9DAEC2}"/>
              </a:ext>
            </a:extLst>
          </p:cNvPr>
          <p:cNvSpPr/>
          <p:nvPr/>
        </p:nvSpPr>
        <p:spPr>
          <a:xfrm>
            <a:off x="5192908" y="6522720"/>
            <a:ext cx="1827276" cy="335280"/>
          </a:xfrm>
          <a:prstGeom prst="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Prepare</a:t>
            </a:r>
          </a:p>
        </p:txBody>
      </p:sp>
      <p:sp>
        <p:nvSpPr>
          <p:cNvPr id="14" name="Rectangle 13">
            <a:extLst>
              <a:ext uri="{FF2B5EF4-FFF2-40B4-BE49-F238E27FC236}">
                <a16:creationId xmlns:a16="http://schemas.microsoft.com/office/drawing/2014/main" id="{56DD1BB3-A4EC-6778-BDCC-620DF9EAFCD5}"/>
              </a:ext>
            </a:extLst>
          </p:cNvPr>
          <p:cNvSpPr/>
          <p:nvPr/>
        </p:nvSpPr>
        <p:spPr>
          <a:xfrm>
            <a:off x="7026600" y="6522720"/>
            <a:ext cx="3641400" cy="335280"/>
          </a:xfrm>
          <a:prstGeom prst="rect">
            <a:avLst/>
          </a:prstGeom>
          <a:solidFill>
            <a:srgbClr val="FF8E5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Use case and tools</a:t>
            </a:r>
          </a:p>
        </p:txBody>
      </p:sp>
      <p:sp>
        <p:nvSpPr>
          <p:cNvPr id="15" name="Rectangle 14">
            <a:extLst>
              <a:ext uri="{FF2B5EF4-FFF2-40B4-BE49-F238E27FC236}">
                <a16:creationId xmlns:a16="http://schemas.microsoft.com/office/drawing/2014/main" id="{71C94F44-E67F-F4EA-DA47-827964B4140C}"/>
              </a:ext>
            </a:extLst>
          </p:cNvPr>
          <p:cNvSpPr/>
          <p:nvPr/>
        </p:nvSpPr>
        <p:spPr>
          <a:xfrm>
            <a:off x="10668000" y="6522720"/>
            <a:ext cx="1524000" cy="335280"/>
          </a:xfrm>
          <a:prstGeom prst="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Ending</a:t>
            </a:r>
          </a:p>
        </p:txBody>
      </p:sp>
    </p:spTree>
    <p:extLst>
      <p:ext uri="{BB962C8B-B14F-4D97-AF65-F5344CB8AC3E}">
        <p14:creationId xmlns:p14="http://schemas.microsoft.com/office/powerpoint/2010/main" val="40915733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238E319-8B79-4751-97F1-A5C5D000B942}"/>
              </a:ext>
            </a:extLst>
          </p:cNvPr>
          <p:cNvSpPr>
            <a:spLocks noGrp="1"/>
          </p:cNvSpPr>
          <p:nvPr>
            <p:ph type="body" idx="1"/>
          </p:nvPr>
        </p:nvSpPr>
        <p:spPr/>
        <p:txBody>
          <a:bodyPr/>
          <a:lstStyle/>
          <a:p>
            <a:endParaRPr lang="en-US"/>
          </a:p>
        </p:txBody>
      </p:sp>
      <p:sp>
        <p:nvSpPr>
          <p:cNvPr id="3" name="Text Placeholder 2">
            <a:extLst>
              <a:ext uri="{FF2B5EF4-FFF2-40B4-BE49-F238E27FC236}">
                <a16:creationId xmlns:a16="http://schemas.microsoft.com/office/drawing/2014/main" id="{7811A665-0FEB-6A9F-BAEA-F718982E109B}"/>
              </a:ext>
            </a:extLst>
          </p:cNvPr>
          <p:cNvSpPr>
            <a:spLocks noGrp="1"/>
          </p:cNvSpPr>
          <p:nvPr>
            <p:ph type="body" idx="2"/>
          </p:nvPr>
        </p:nvSpPr>
        <p:spPr/>
        <p:txBody>
          <a:bodyPr/>
          <a:lstStyle/>
          <a:p>
            <a:endParaRPr lang="en-US"/>
          </a:p>
        </p:txBody>
      </p:sp>
      <p:sp>
        <p:nvSpPr>
          <p:cNvPr id="4" name="Title 3">
            <a:extLst>
              <a:ext uri="{FF2B5EF4-FFF2-40B4-BE49-F238E27FC236}">
                <a16:creationId xmlns:a16="http://schemas.microsoft.com/office/drawing/2014/main" id="{57A09C91-F868-636E-DB6A-4220852937E5}"/>
              </a:ext>
            </a:extLst>
          </p:cNvPr>
          <p:cNvSpPr>
            <a:spLocks noGrp="1"/>
          </p:cNvSpPr>
          <p:nvPr>
            <p:ph type="title"/>
          </p:nvPr>
        </p:nvSpPr>
        <p:spPr/>
        <p:txBody>
          <a:bodyPr/>
          <a:lstStyle/>
          <a:p>
            <a:r>
              <a:rPr lang="en-US">
                <a:latin typeface="Lato"/>
                <a:ea typeface="Lato"/>
                <a:cs typeface="Lato"/>
              </a:rPr>
              <a:t>...Pandas (output)</a:t>
            </a:r>
          </a:p>
        </p:txBody>
      </p:sp>
      <p:sp>
        <p:nvSpPr>
          <p:cNvPr id="5" name="Subtitle 4">
            <a:extLst>
              <a:ext uri="{FF2B5EF4-FFF2-40B4-BE49-F238E27FC236}">
                <a16:creationId xmlns:a16="http://schemas.microsoft.com/office/drawing/2014/main" id="{CF4B9414-BFAB-AD93-6A4B-03FDF47D9016}"/>
              </a:ext>
            </a:extLst>
          </p:cNvPr>
          <p:cNvSpPr>
            <a:spLocks noGrp="1"/>
          </p:cNvSpPr>
          <p:nvPr>
            <p:ph type="subTitle" idx="3"/>
          </p:nvPr>
        </p:nvSpPr>
        <p:spPr/>
        <p:txBody>
          <a:bodyPr/>
          <a:lstStyle/>
          <a:p>
            <a:endParaRPr lang="en-US"/>
          </a:p>
        </p:txBody>
      </p:sp>
      <p:sp>
        <p:nvSpPr>
          <p:cNvPr id="6" name="Text Placeholder 5">
            <a:extLst>
              <a:ext uri="{FF2B5EF4-FFF2-40B4-BE49-F238E27FC236}">
                <a16:creationId xmlns:a16="http://schemas.microsoft.com/office/drawing/2014/main" id="{6012F5EE-F719-E5FF-C4BA-FCC7F16A8F44}"/>
              </a:ext>
            </a:extLst>
          </p:cNvPr>
          <p:cNvSpPr>
            <a:spLocks noGrp="1"/>
          </p:cNvSpPr>
          <p:nvPr>
            <p:ph type="body" idx="4"/>
          </p:nvPr>
        </p:nvSpPr>
        <p:spPr/>
        <p:txBody>
          <a:bodyPr/>
          <a:lstStyle/>
          <a:p>
            <a:endParaRPr lang="en-US"/>
          </a:p>
        </p:txBody>
      </p:sp>
      <p:pic>
        <p:nvPicPr>
          <p:cNvPr id="8" name="Picture 7">
            <a:extLst>
              <a:ext uri="{FF2B5EF4-FFF2-40B4-BE49-F238E27FC236}">
                <a16:creationId xmlns:a16="http://schemas.microsoft.com/office/drawing/2014/main" id="{2DEDD9A7-49B3-D1A0-C18A-62B938510E19}"/>
              </a:ext>
            </a:extLst>
          </p:cNvPr>
          <p:cNvPicPr>
            <a:picLocks noChangeAspect="1"/>
          </p:cNvPicPr>
          <p:nvPr/>
        </p:nvPicPr>
        <p:blipFill>
          <a:blip r:embed="rId2"/>
          <a:stretch>
            <a:fillRect/>
          </a:stretch>
        </p:blipFill>
        <p:spPr>
          <a:xfrm>
            <a:off x="1828800" y="1358226"/>
            <a:ext cx="8845883" cy="4707076"/>
          </a:xfrm>
          <a:prstGeom prst="rect">
            <a:avLst/>
          </a:prstGeom>
        </p:spPr>
      </p:pic>
      <p:sp>
        <p:nvSpPr>
          <p:cNvPr id="9" name="Rectangle 8">
            <a:extLst>
              <a:ext uri="{FF2B5EF4-FFF2-40B4-BE49-F238E27FC236}">
                <a16:creationId xmlns:a16="http://schemas.microsoft.com/office/drawing/2014/main" id="{AE11C626-76EE-5419-E956-7CA545A8CE92}"/>
              </a:ext>
            </a:extLst>
          </p:cNvPr>
          <p:cNvSpPr/>
          <p:nvPr/>
        </p:nvSpPr>
        <p:spPr>
          <a:xfrm>
            <a:off x="0" y="6522720"/>
            <a:ext cx="2438400" cy="335280"/>
          </a:xfrm>
          <a:prstGeom prst="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What</a:t>
            </a:r>
          </a:p>
        </p:txBody>
      </p:sp>
      <p:sp>
        <p:nvSpPr>
          <p:cNvPr id="10" name="Rectangle 9">
            <a:extLst>
              <a:ext uri="{FF2B5EF4-FFF2-40B4-BE49-F238E27FC236}">
                <a16:creationId xmlns:a16="http://schemas.microsoft.com/office/drawing/2014/main" id="{5B38A443-107E-148F-4B69-F1F0264C82CE}"/>
              </a:ext>
            </a:extLst>
          </p:cNvPr>
          <p:cNvSpPr/>
          <p:nvPr/>
        </p:nvSpPr>
        <p:spPr>
          <a:xfrm>
            <a:off x="2444816" y="6522720"/>
            <a:ext cx="2756032" cy="335280"/>
          </a:xfrm>
          <a:prstGeom prst="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Why</a:t>
            </a:r>
          </a:p>
        </p:txBody>
      </p:sp>
      <p:sp>
        <p:nvSpPr>
          <p:cNvPr id="11" name="Rectangle 10">
            <a:extLst>
              <a:ext uri="{FF2B5EF4-FFF2-40B4-BE49-F238E27FC236}">
                <a16:creationId xmlns:a16="http://schemas.microsoft.com/office/drawing/2014/main" id="{85D584C6-3831-4FF4-5B7E-AFD21C20965D}"/>
              </a:ext>
            </a:extLst>
          </p:cNvPr>
          <p:cNvSpPr/>
          <p:nvPr/>
        </p:nvSpPr>
        <p:spPr>
          <a:xfrm>
            <a:off x="5192908" y="6522720"/>
            <a:ext cx="1827276" cy="335280"/>
          </a:xfrm>
          <a:prstGeom prst="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Prepare</a:t>
            </a:r>
          </a:p>
        </p:txBody>
      </p:sp>
      <p:sp>
        <p:nvSpPr>
          <p:cNvPr id="12" name="Rectangle 11">
            <a:extLst>
              <a:ext uri="{FF2B5EF4-FFF2-40B4-BE49-F238E27FC236}">
                <a16:creationId xmlns:a16="http://schemas.microsoft.com/office/drawing/2014/main" id="{A2298F6F-8B46-4DF8-F39A-A71FE3CBC38E}"/>
              </a:ext>
            </a:extLst>
          </p:cNvPr>
          <p:cNvSpPr/>
          <p:nvPr/>
        </p:nvSpPr>
        <p:spPr>
          <a:xfrm>
            <a:off x="7026600" y="6522720"/>
            <a:ext cx="3641400" cy="335280"/>
          </a:xfrm>
          <a:prstGeom prst="rect">
            <a:avLst/>
          </a:prstGeom>
          <a:solidFill>
            <a:srgbClr val="ED7D3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Use case and tools</a:t>
            </a:r>
          </a:p>
        </p:txBody>
      </p:sp>
      <p:sp>
        <p:nvSpPr>
          <p:cNvPr id="13" name="Rectangle 12">
            <a:extLst>
              <a:ext uri="{FF2B5EF4-FFF2-40B4-BE49-F238E27FC236}">
                <a16:creationId xmlns:a16="http://schemas.microsoft.com/office/drawing/2014/main" id="{2F30AB56-FD8E-8501-E0EC-8F36329294C7}"/>
              </a:ext>
            </a:extLst>
          </p:cNvPr>
          <p:cNvSpPr/>
          <p:nvPr/>
        </p:nvSpPr>
        <p:spPr>
          <a:xfrm>
            <a:off x="10668000" y="6522720"/>
            <a:ext cx="1524000" cy="335280"/>
          </a:xfrm>
          <a:prstGeom prst="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Ending</a:t>
            </a:r>
          </a:p>
        </p:txBody>
      </p:sp>
    </p:spTree>
    <p:extLst>
      <p:ext uri="{BB962C8B-B14F-4D97-AF65-F5344CB8AC3E}">
        <p14:creationId xmlns:p14="http://schemas.microsoft.com/office/powerpoint/2010/main" val="15413630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E563CB-5034-1FFD-9DB5-39B4A0DA343E}"/>
              </a:ext>
            </a:extLst>
          </p:cNvPr>
          <p:cNvSpPr>
            <a:spLocks noGrp="1"/>
          </p:cNvSpPr>
          <p:nvPr>
            <p:ph type="body" idx="1"/>
          </p:nvPr>
        </p:nvSpPr>
        <p:spPr/>
        <p:txBody>
          <a:bodyPr/>
          <a:lstStyle/>
          <a:p>
            <a:endParaRPr lang="en-US"/>
          </a:p>
        </p:txBody>
      </p:sp>
      <p:sp>
        <p:nvSpPr>
          <p:cNvPr id="3" name="Text Placeholder 2">
            <a:extLst>
              <a:ext uri="{FF2B5EF4-FFF2-40B4-BE49-F238E27FC236}">
                <a16:creationId xmlns:a16="http://schemas.microsoft.com/office/drawing/2014/main" id="{AC773ED5-9A57-1047-B30C-069A0246E5C5}"/>
              </a:ext>
            </a:extLst>
          </p:cNvPr>
          <p:cNvSpPr>
            <a:spLocks noGrp="1"/>
          </p:cNvSpPr>
          <p:nvPr>
            <p:ph type="body" idx="2"/>
          </p:nvPr>
        </p:nvSpPr>
        <p:spPr/>
        <p:txBody>
          <a:bodyPr/>
          <a:lstStyle/>
          <a:p>
            <a:endParaRPr lang="en-US"/>
          </a:p>
        </p:txBody>
      </p:sp>
      <p:sp>
        <p:nvSpPr>
          <p:cNvPr id="4" name="Title 3">
            <a:extLst>
              <a:ext uri="{FF2B5EF4-FFF2-40B4-BE49-F238E27FC236}">
                <a16:creationId xmlns:a16="http://schemas.microsoft.com/office/drawing/2014/main" id="{A437E759-C73B-4726-B193-A0561842A9C0}"/>
              </a:ext>
            </a:extLst>
          </p:cNvPr>
          <p:cNvSpPr>
            <a:spLocks noGrp="1"/>
          </p:cNvSpPr>
          <p:nvPr>
            <p:ph type="title"/>
          </p:nvPr>
        </p:nvSpPr>
        <p:spPr/>
        <p:txBody>
          <a:bodyPr/>
          <a:lstStyle/>
          <a:p>
            <a:r>
              <a:rPr lang="en-US">
                <a:latin typeface="Lato"/>
                <a:ea typeface="Lato"/>
                <a:cs typeface="Lato"/>
              </a:rPr>
              <a:t>...using </a:t>
            </a:r>
            <a:r>
              <a:rPr lang="en-US" err="1">
                <a:latin typeface="Lato"/>
                <a:ea typeface="Lato"/>
                <a:cs typeface="Lato"/>
              </a:rPr>
              <a:t>DataComPy</a:t>
            </a:r>
            <a:r>
              <a:rPr lang="en-US">
                <a:latin typeface="Lato"/>
                <a:ea typeface="Lato"/>
                <a:cs typeface="Lato"/>
              </a:rPr>
              <a:t>, we can diff the discrepancy...</a:t>
            </a:r>
            <a:endParaRPr lang="en-US"/>
          </a:p>
        </p:txBody>
      </p:sp>
      <p:sp>
        <p:nvSpPr>
          <p:cNvPr id="5" name="Subtitle 4">
            <a:extLst>
              <a:ext uri="{FF2B5EF4-FFF2-40B4-BE49-F238E27FC236}">
                <a16:creationId xmlns:a16="http://schemas.microsoft.com/office/drawing/2014/main" id="{CAD67DD5-EF4C-F05D-3636-76D7ABE63A95}"/>
              </a:ext>
            </a:extLst>
          </p:cNvPr>
          <p:cNvSpPr>
            <a:spLocks noGrp="1"/>
          </p:cNvSpPr>
          <p:nvPr>
            <p:ph type="subTitle" idx="3"/>
          </p:nvPr>
        </p:nvSpPr>
        <p:spPr/>
        <p:txBody>
          <a:bodyPr/>
          <a:lstStyle/>
          <a:p>
            <a:endParaRPr lang="en-US"/>
          </a:p>
        </p:txBody>
      </p:sp>
      <p:sp>
        <p:nvSpPr>
          <p:cNvPr id="6" name="Text Placeholder 5">
            <a:extLst>
              <a:ext uri="{FF2B5EF4-FFF2-40B4-BE49-F238E27FC236}">
                <a16:creationId xmlns:a16="http://schemas.microsoft.com/office/drawing/2014/main" id="{DCCDA80B-A96E-7D91-354F-8CA018B5A185}"/>
              </a:ext>
            </a:extLst>
          </p:cNvPr>
          <p:cNvSpPr>
            <a:spLocks noGrp="1"/>
          </p:cNvSpPr>
          <p:nvPr>
            <p:ph type="body" idx="4"/>
          </p:nvPr>
        </p:nvSpPr>
        <p:spPr/>
        <p:txBody>
          <a:bodyPr/>
          <a:lstStyle/>
          <a:p>
            <a:endParaRPr lang="en-US"/>
          </a:p>
        </p:txBody>
      </p:sp>
      <p:pic>
        <p:nvPicPr>
          <p:cNvPr id="8" name="Picture 7">
            <a:extLst>
              <a:ext uri="{FF2B5EF4-FFF2-40B4-BE49-F238E27FC236}">
                <a16:creationId xmlns:a16="http://schemas.microsoft.com/office/drawing/2014/main" id="{FB0C325B-776E-BCEC-5C59-818FDDDF3BE7}"/>
              </a:ext>
            </a:extLst>
          </p:cNvPr>
          <p:cNvPicPr>
            <a:picLocks noChangeAspect="1"/>
          </p:cNvPicPr>
          <p:nvPr/>
        </p:nvPicPr>
        <p:blipFill>
          <a:blip r:embed="rId3"/>
          <a:stretch>
            <a:fillRect/>
          </a:stretch>
        </p:blipFill>
        <p:spPr>
          <a:xfrm>
            <a:off x="3209522" y="1990173"/>
            <a:ext cx="5772956" cy="3953427"/>
          </a:xfrm>
          <a:prstGeom prst="rect">
            <a:avLst/>
          </a:prstGeom>
        </p:spPr>
      </p:pic>
      <p:sp>
        <p:nvSpPr>
          <p:cNvPr id="9" name="Rectangle 8">
            <a:extLst>
              <a:ext uri="{FF2B5EF4-FFF2-40B4-BE49-F238E27FC236}">
                <a16:creationId xmlns:a16="http://schemas.microsoft.com/office/drawing/2014/main" id="{DB9BDE34-6F33-7C91-962A-041642D0ECE8}"/>
              </a:ext>
            </a:extLst>
          </p:cNvPr>
          <p:cNvSpPr/>
          <p:nvPr/>
        </p:nvSpPr>
        <p:spPr>
          <a:xfrm>
            <a:off x="0" y="6522720"/>
            <a:ext cx="2438400" cy="335280"/>
          </a:xfrm>
          <a:prstGeom prst="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What</a:t>
            </a:r>
          </a:p>
        </p:txBody>
      </p:sp>
      <p:sp>
        <p:nvSpPr>
          <p:cNvPr id="10" name="Rectangle 9">
            <a:extLst>
              <a:ext uri="{FF2B5EF4-FFF2-40B4-BE49-F238E27FC236}">
                <a16:creationId xmlns:a16="http://schemas.microsoft.com/office/drawing/2014/main" id="{E334CDDE-051B-0B21-0FEE-99EFEDADF476}"/>
              </a:ext>
            </a:extLst>
          </p:cNvPr>
          <p:cNvSpPr/>
          <p:nvPr/>
        </p:nvSpPr>
        <p:spPr>
          <a:xfrm>
            <a:off x="2444816" y="6522720"/>
            <a:ext cx="2756032" cy="335280"/>
          </a:xfrm>
          <a:prstGeom prst="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Why</a:t>
            </a:r>
          </a:p>
        </p:txBody>
      </p:sp>
      <p:sp>
        <p:nvSpPr>
          <p:cNvPr id="11" name="Rectangle 10">
            <a:extLst>
              <a:ext uri="{FF2B5EF4-FFF2-40B4-BE49-F238E27FC236}">
                <a16:creationId xmlns:a16="http://schemas.microsoft.com/office/drawing/2014/main" id="{17EE3C7E-068B-C731-732F-2661F935469F}"/>
              </a:ext>
            </a:extLst>
          </p:cNvPr>
          <p:cNvSpPr/>
          <p:nvPr/>
        </p:nvSpPr>
        <p:spPr>
          <a:xfrm>
            <a:off x="5192908" y="6522720"/>
            <a:ext cx="1827276" cy="335280"/>
          </a:xfrm>
          <a:prstGeom prst="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Prepare</a:t>
            </a:r>
          </a:p>
        </p:txBody>
      </p:sp>
      <p:sp>
        <p:nvSpPr>
          <p:cNvPr id="12" name="Rectangle 11">
            <a:extLst>
              <a:ext uri="{FF2B5EF4-FFF2-40B4-BE49-F238E27FC236}">
                <a16:creationId xmlns:a16="http://schemas.microsoft.com/office/drawing/2014/main" id="{B55BCFF5-2F14-5C61-DDF0-8007E5180237}"/>
              </a:ext>
            </a:extLst>
          </p:cNvPr>
          <p:cNvSpPr/>
          <p:nvPr/>
        </p:nvSpPr>
        <p:spPr>
          <a:xfrm>
            <a:off x="7026600" y="6522720"/>
            <a:ext cx="3641400" cy="335280"/>
          </a:xfrm>
          <a:prstGeom prst="rect">
            <a:avLst/>
          </a:prstGeom>
          <a:solidFill>
            <a:srgbClr val="ED7D3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Use case and tools</a:t>
            </a:r>
          </a:p>
        </p:txBody>
      </p:sp>
      <p:sp>
        <p:nvSpPr>
          <p:cNvPr id="13" name="Rectangle 12">
            <a:extLst>
              <a:ext uri="{FF2B5EF4-FFF2-40B4-BE49-F238E27FC236}">
                <a16:creationId xmlns:a16="http://schemas.microsoft.com/office/drawing/2014/main" id="{E960DE5B-CAB6-43C1-7DCD-6CA3FC64BA44}"/>
              </a:ext>
            </a:extLst>
          </p:cNvPr>
          <p:cNvSpPr/>
          <p:nvPr/>
        </p:nvSpPr>
        <p:spPr>
          <a:xfrm>
            <a:off x="10668000" y="6522720"/>
            <a:ext cx="1524000" cy="335280"/>
          </a:xfrm>
          <a:prstGeom prst="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Ending</a:t>
            </a:r>
          </a:p>
        </p:txBody>
      </p:sp>
    </p:spTree>
    <p:extLst>
      <p:ext uri="{BB962C8B-B14F-4D97-AF65-F5344CB8AC3E}">
        <p14:creationId xmlns:p14="http://schemas.microsoft.com/office/powerpoint/2010/main" val="25834407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82CE815-E4E5-D534-464C-854D2F55E180}"/>
              </a:ext>
            </a:extLst>
          </p:cNvPr>
          <p:cNvSpPr>
            <a:spLocks noGrp="1"/>
          </p:cNvSpPr>
          <p:nvPr>
            <p:ph type="body" idx="1"/>
          </p:nvPr>
        </p:nvSpPr>
        <p:spPr/>
        <p:txBody>
          <a:bodyPr/>
          <a:lstStyle/>
          <a:p>
            <a:endParaRPr lang="en-US"/>
          </a:p>
        </p:txBody>
      </p:sp>
      <p:sp>
        <p:nvSpPr>
          <p:cNvPr id="3" name="Text Placeholder 2">
            <a:extLst>
              <a:ext uri="{FF2B5EF4-FFF2-40B4-BE49-F238E27FC236}">
                <a16:creationId xmlns:a16="http://schemas.microsoft.com/office/drawing/2014/main" id="{A5CAF589-7720-F1F3-83ED-A8273E96E648}"/>
              </a:ext>
            </a:extLst>
          </p:cNvPr>
          <p:cNvSpPr>
            <a:spLocks noGrp="1"/>
          </p:cNvSpPr>
          <p:nvPr>
            <p:ph type="body" idx="2"/>
          </p:nvPr>
        </p:nvSpPr>
        <p:spPr/>
        <p:txBody>
          <a:bodyPr/>
          <a:lstStyle/>
          <a:p>
            <a:endParaRPr lang="en-US"/>
          </a:p>
        </p:txBody>
      </p:sp>
      <p:sp>
        <p:nvSpPr>
          <p:cNvPr id="4" name="Title 3">
            <a:extLst>
              <a:ext uri="{FF2B5EF4-FFF2-40B4-BE49-F238E27FC236}">
                <a16:creationId xmlns:a16="http://schemas.microsoft.com/office/drawing/2014/main" id="{716500C7-F901-4244-5C3D-27E1E96A0D0F}"/>
              </a:ext>
            </a:extLst>
          </p:cNvPr>
          <p:cNvSpPr>
            <a:spLocks noGrp="1"/>
          </p:cNvSpPr>
          <p:nvPr>
            <p:ph type="title"/>
          </p:nvPr>
        </p:nvSpPr>
        <p:spPr/>
        <p:txBody>
          <a:bodyPr/>
          <a:lstStyle/>
          <a:p>
            <a:r>
              <a:rPr lang="en-US">
                <a:latin typeface="Lato"/>
                <a:ea typeface="Lato"/>
                <a:cs typeface="Lato"/>
              </a:rPr>
              <a:t>...or we can produce a </a:t>
            </a:r>
            <a:br>
              <a:rPr lang="en-US">
                <a:latin typeface="Lato"/>
                <a:ea typeface="Lato"/>
                <a:cs typeface="Lato"/>
              </a:rPr>
            </a:br>
            <a:r>
              <a:rPr lang="en-US" err="1">
                <a:latin typeface="Lato"/>
                <a:ea typeface="Lato"/>
                <a:cs typeface="Lato"/>
              </a:rPr>
              <a:t>DataComPy</a:t>
            </a:r>
            <a:r>
              <a:rPr lang="en-US">
                <a:latin typeface="Lato"/>
                <a:ea typeface="Lato"/>
                <a:cs typeface="Lato"/>
              </a:rPr>
              <a:t> Report</a:t>
            </a:r>
          </a:p>
        </p:txBody>
      </p:sp>
      <p:sp>
        <p:nvSpPr>
          <p:cNvPr id="6" name="Text Placeholder 5">
            <a:extLst>
              <a:ext uri="{FF2B5EF4-FFF2-40B4-BE49-F238E27FC236}">
                <a16:creationId xmlns:a16="http://schemas.microsoft.com/office/drawing/2014/main" id="{7A300AEE-639A-315A-FEBB-B79C4012E781}"/>
              </a:ext>
            </a:extLst>
          </p:cNvPr>
          <p:cNvSpPr>
            <a:spLocks noGrp="1"/>
          </p:cNvSpPr>
          <p:nvPr>
            <p:ph type="body" idx="4"/>
          </p:nvPr>
        </p:nvSpPr>
        <p:spPr/>
        <p:txBody>
          <a:bodyPr/>
          <a:lstStyle/>
          <a:p>
            <a:endParaRPr lang="en-US"/>
          </a:p>
        </p:txBody>
      </p:sp>
      <p:pic>
        <p:nvPicPr>
          <p:cNvPr id="8" name="Picture 7">
            <a:extLst>
              <a:ext uri="{FF2B5EF4-FFF2-40B4-BE49-F238E27FC236}">
                <a16:creationId xmlns:a16="http://schemas.microsoft.com/office/drawing/2014/main" id="{12724BDE-0FE2-9A74-35CB-B843949822AE}"/>
              </a:ext>
            </a:extLst>
          </p:cNvPr>
          <p:cNvPicPr>
            <a:picLocks noChangeAspect="1"/>
          </p:cNvPicPr>
          <p:nvPr/>
        </p:nvPicPr>
        <p:blipFill>
          <a:blip r:embed="rId2"/>
          <a:stretch>
            <a:fillRect/>
          </a:stretch>
        </p:blipFill>
        <p:spPr>
          <a:xfrm>
            <a:off x="6872141" y="0"/>
            <a:ext cx="4482757" cy="6858000"/>
          </a:xfrm>
          <a:prstGeom prst="rect">
            <a:avLst/>
          </a:prstGeom>
        </p:spPr>
      </p:pic>
      <p:sp>
        <p:nvSpPr>
          <p:cNvPr id="9" name="Rectangle 8">
            <a:extLst>
              <a:ext uri="{FF2B5EF4-FFF2-40B4-BE49-F238E27FC236}">
                <a16:creationId xmlns:a16="http://schemas.microsoft.com/office/drawing/2014/main" id="{4BFD0ACB-6100-65CF-5ECA-8652A63B75EC}"/>
              </a:ext>
            </a:extLst>
          </p:cNvPr>
          <p:cNvSpPr/>
          <p:nvPr/>
        </p:nvSpPr>
        <p:spPr>
          <a:xfrm>
            <a:off x="0" y="6522720"/>
            <a:ext cx="2438400" cy="335280"/>
          </a:xfrm>
          <a:prstGeom prst="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What</a:t>
            </a:r>
          </a:p>
        </p:txBody>
      </p:sp>
      <p:sp>
        <p:nvSpPr>
          <p:cNvPr id="10" name="Rectangle 9">
            <a:extLst>
              <a:ext uri="{FF2B5EF4-FFF2-40B4-BE49-F238E27FC236}">
                <a16:creationId xmlns:a16="http://schemas.microsoft.com/office/drawing/2014/main" id="{864016FD-03FC-B6FD-A0EE-455A529D94BA}"/>
              </a:ext>
            </a:extLst>
          </p:cNvPr>
          <p:cNvSpPr/>
          <p:nvPr/>
        </p:nvSpPr>
        <p:spPr>
          <a:xfrm>
            <a:off x="2444816" y="6522720"/>
            <a:ext cx="2756032" cy="335280"/>
          </a:xfrm>
          <a:prstGeom prst="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Why</a:t>
            </a:r>
          </a:p>
        </p:txBody>
      </p:sp>
      <p:sp>
        <p:nvSpPr>
          <p:cNvPr id="11" name="Rectangle 10">
            <a:extLst>
              <a:ext uri="{FF2B5EF4-FFF2-40B4-BE49-F238E27FC236}">
                <a16:creationId xmlns:a16="http://schemas.microsoft.com/office/drawing/2014/main" id="{EC99D72F-F110-3C06-5D08-BDFC12923839}"/>
              </a:ext>
            </a:extLst>
          </p:cNvPr>
          <p:cNvSpPr/>
          <p:nvPr/>
        </p:nvSpPr>
        <p:spPr>
          <a:xfrm>
            <a:off x="5192908" y="6522720"/>
            <a:ext cx="1827276" cy="335280"/>
          </a:xfrm>
          <a:prstGeom prst="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Prepare</a:t>
            </a:r>
          </a:p>
        </p:txBody>
      </p:sp>
      <p:sp>
        <p:nvSpPr>
          <p:cNvPr id="12" name="Rectangle 11">
            <a:extLst>
              <a:ext uri="{FF2B5EF4-FFF2-40B4-BE49-F238E27FC236}">
                <a16:creationId xmlns:a16="http://schemas.microsoft.com/office/drawing/2014/main" id="{73030C82-346F-0E95-FFE2-ADE92BE34E62}"/>
              </a:ext>
            </a:extLst>
          </p:cNvPr>
          <p:cNvSpPr/>
          <p:nvPr/>
        </p:nvSpPr>
        <p:spPr>
          <a:xfrm>
            <a:off x="7026600" y="6522720"/>
            <a:ext cx="3641400" cy="335280"/>
          </a:xfrm>
          <a:prstGeom prst="rect">
            <a:avLst/>
          </a:prstGeom>
          <a:solidFill>
            <a:srgbClr val="ED7D3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Use case and tools</a:t>
            </a:r>
          </a:p>
        </p:txBody>
      </p:sp>
      <p:sp>
        <p:nvSpPr>
          <p:cNvPr id="13" name="Rectangle 12">
            <a:extLst>
              <a:ext uri="{FF2B5EF4-FFF2-40B4-BE49-F238E27FC236}">
                <a16:creationId xmlns:a16="http://schemas.microsoft.com/office/drawing/2014/main" id="{C41FEBE9-D847-667F-56EB-F369565155D6}"/>
              </a:ext>
            </a:extLst>
          </p:cNvPr>
          <p:cNvSpPr/>
          <p:nvPr/>
        </p:nvSpPr>
        <p:spPr>
          <a:xfrm>
            <a:off x="10668000" y="6522720"/>
            <a:ext cx="1524000" cy="335280"/>
          </a:xfrm>
          <a:prstGeom prst="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Ending</a:t>
            </a:r>
          </a:p>
        </p:txBody>
      </p:sp>
    </p:spTree>
    <p:extLst>
      <p:ext uri="{BB962C8B-B14F-4D97-AF65-F5344CB8AC3E}">
        <p14:creationId xmlns:p14="http://schemas.microsoft.com/office/powerpoint/2010/main" val="1495096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B36BC00-0242-EDE2-C901-2D78DB81BF96}"/>
              </a:ext>
            </a:extLst>
          </p:cNvPr>
          <p:cNvSpPr>
            <a:spLocks noGrp="1"/>
          </p:cNvSpPr>
          <p:nvPr>
            <p:ph type="body" idx="1"/>
          </p:nvPr>
        </p:nvSpPr>
        <p:spPr/>
        <p:txBody>
          <a:bodyPr/>
          <a:lstStyle/>
          <a:p>
            <a:endParaRPr lang="en-US"/>
          </a:p>
        </p:txBody>
      </p:sp>
      <p:sp>
        <p:nvSpPr>
          <p:cNvPr id="3" name="Text Placeholder 2">
            <a:extLst>
              <a:ext uri="{FF2B5EF4-FFF2-40B4-BE49-F238E27FC236}">
                <a16:creationId xmlns:a16="http://schemas.microsoft.com/office/drawing/2014/main" id="{ABE30C8D-912F-DFDA-8670-515E27CF5E10}"/>
              </a:ext>
            </a:extLst>
          </p:cNvPr>
          <p:cNvSpPr>
            <a:spLocks noGrp="1"/>
          </p:cNvSpPr>
          <p:nvPr>
            <p:ph type="body" idx="2"/>
          </p:nvPr>
        </p:nvSpPr>
        <p:spPr/>
        <p:txBody>
          <a:bodyPr/>
          <a:lstStyle/>
          <a:p>
            <a:endParaRPr lang="en-US"/>
          </a:p>
        </p:txBody>
      </p:sp>
      <p:sp>
        <p:nvSpPr>
          <p:cNvPr id="4" name="Title 3">
            <a:extLst>
              <a:ext uri="{FF2B5EF4-FFF2-40B4-BE49-F238E27FC236}">
                <a16:creationId xmlns:a16="http://schemas.microsoft.com/office/drawing/2014/main" id="{7DD57265-473B-55CE-E2B8-8C436D9365C0}"/>
              </a:ext>
            </a:extLst>
          </p:cNvPr>
          <p:cNvSpPr>
            <a:spLocks noGrp="1"/>
          </p:cNvSpPr>
          <p:nvPr>
            <p:ph type="title"/>
          </p:nvPr>
        </p:nvSpPr>
        <p:spPr/>
        <p:txBody>
          <a:bodyPr/>
          <a:lstStyle/>
          <a:p>
            <a:r>
              <a:rPr lang="en-US">
                <a:latin typeface="Lato"/>
                <a:ea typeface="Lato"/>
                <a:cs typeface="Lato"/>
              </a:rPr>
              <a:t>...using </a:t>
            </a:r>
            <a:r>
              <a:rPr lang="en-US" err="1">
                <a:latin typeface="Lato"/>
                <a:ea typeface="Lato"/>
                <a:cs typeface="Lato"/>
              </a:rPr>
              <a:t>DuckDB</a:t>
            </a:r>
          </a:p>
        </p:txBody>
      </p:sp>
      <p:sp>
        <p:nvSpPr>
          <p:cNvPr id="5" name="Subtitle 4">
            <a:extLst>
              <a:ext uri="{FF2B5EF4-FFF2-40B4-BE49-F238E27FC236}">
                <a16:creationId xmlns:a16="http://schemas.microsoft.com/office/drawing/2014/main" id="{B36080D0-2529-C194-7680-B932E52EC468}"/>
              </a:ext>
            </a:extLst>
          </p:cNvPr>
          <p:cNvSpPr>
            <a:spLocks noGrp="1"/>
          </p:cNvSpPr>
          <p:nvPr>
            <p:ph type="subTitle" idx="3"/>
          </p:nvPr>
        </p:nvSpPr>
        <p:spPr/>
        <p:txBody>
          <a:bodyPr/>
          <a:lstStyle/>
          <a:p>
            <a:endParaRPr lang="en-US"/>
          </a:p>
        </p:txBody>
      </p:sp>
      <p:sp>
        <p:nvSpPr>
          <p:cNvPr id="6" name="Text Placeholder 5">
            <a:extLst>
              <a:ext uri="{FF2B5EF4-FFF2-40B4-BE49-F238E27FC236}">
                <a16:creationId xmlns:a16="http://schemas.microsoft.com/office/drawing/2014/main" id="{11248DCA-7A92-EDEC-4D4D-3B74EC2CBE1A}"/>
              </a:ext>
            </a:extLst>
          </p:cNvPr>
          <p:cNvSpPr>
            <a:spLocks noGrp="1"/>
          </p:cNvSpPr>
          <p:nvPr>
            <p:ph type="body" idx="4"/>
          </p:nvPr>
        </p:nvSpPr>
        <p:spPr/>
        <p:txBody>
          <a:bodyPr/>
          <a:lstStyle/>
          <a:p>
            <a:endParaRPr lang="en-US"/>
          </a:p>
        </p:txBody>
      </p:sp>
      <p:pic>
        <p:nvPicPr>
          <p:cNvPr id="8" name="Picture 7">
            <a:extLst>
              <a:ext uri="{FF2B5EF4-FFF2-40B4-BE49-F238E27FC236}">
                <a16:creationId xmlns:a16="http://schemas.microsoft.com/office/drawing/2014/main" id="{245C1CDB-2798-6C2A-90C9-DB51C219478D}"/>
              </a:ext>
            </a:extLst>
          </p:cNvPr>
          <p:cNvPicPr>
            <a:picLocks noChangeAspect="1"/>
          </p:cNvPicPr>
          <p:nvPr/>
        </p:nvPicPr>
        <p:blipFill>
          <a:blip r:embed="rId2"/>
          <a:stretch>
            <a:fillRect/>
          </a:stretch>
        </p:blipFill>
        <p:spPr>
          <a:xfrm>
            <a:off x="2961837" y="1980628"/>
            <a:ext cx="6268325" cy="3648584"/>
          </a:xfrm>
          <a:prstGeom prst="rect">
            <a:avLst/>
          </a:prstGeom>
        </p:spPr>
      </p:pic>
      <p:sp>
        <p:nvSpPr>
          <p:cNvPr id="9" name="Rectangle 8">
            <a:extLst>
              <a:ext uri="{FF2B5EF4-FFF2-40B4-BE49-F238E27FC236}">
                <a16:creationId xmlns:a16="http://schemas.microsoft.com/office/drawing/2014/main" id="{FFFF4D1B-5BA8-36E6-A025-C3DE684F74A4}"/>
              </a:ext>
            </a:extLst>
          </p:cNvPr>
          <p:cNvSpPr/>
          <p:nvPr/>
        </p:nvSpPr>
        <p:spPr>
          <a:xfrm>
            <a:off x="0" y="6522720"/>
            <a:ext cx="2438400" cy="335280"/>
          </a:xfrm>
          <a:prstGeom prst="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What</a:t>
            </a:r>
          </a:p>
        </p:txBody>
      </p:sp>
      <p:sp>
        <p:nvSpPr>
          <p:cNvPr id="10" name="Rectangle 9">
            <a:extLst>
              <a:ext uri="{FF2B5EF4-FFF2-40B4-BE49-F238E27FC236}">
                <a16:creationId xmlns:a16="http://schemas.microsoft.com/office/drawing/2014/main" id="{3F4649BD-C7AC-573E-28E7-184F9C02ECE2}"/>
              </a:ext>
            </a:extLst>
          </p:cNvPr>
          <p:cNvSpPr/>
          <p:nvPr/>
        </p:nvSpPr>
        <p:spPr>
          <a:xfrm>
            <a:off x="2444816" y="6522720"/>
            <a:ext cx="2756032" cy="335280"/>
          </a:xfrm>
          <a:prstGeom prst="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Why</a:t>
            </a:r>
          </a:p>
        </p:txBody>
      </p:sp>
      <p:sp>
        <p:nvSpPr>
          <p:cNvPr id="11" name="Rectangle 10">
            <a:extLst>
              <a:ext uri="{FF2B5EF4-FFF2-40B4-BE49-F238E27FC236}">
                <a16:creationId xmlns:a16="http://schemas.microsoft.com/office/drawing/2014/main" id="{2438BCF6-4428-961E-38EA-08897BB4AB2D}"/>
              </a:ext>
            </a:extLst>
          </p:cNvPr>
          <p:cNvSpPr/>
          <p:nvPr/>
        </p:nvSpPr>
        <p:spPr>
          <a:xfrm>
            <a:off x="5192908" y="6522720"/>
            <a:ext cx="1827276" cy="335280"/>
          </a:xfrm>
          <a:prstGeom prst="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Prepare</a:t>
            </a:r>
          </a:p>
        </p:txBody>
      </p:sp>
      <p:sp>
        <p:nvSpPr>
          <p:cNvPr id="12" name="Rectangle 11">
            <a:extLst>
              <a:ext uri="{FF2B5EF4-FFF2-40B4-BE49-F238E27FC236}">
                <a16:creationId xmlns:a16="http://schemas.microsoft.com/office/drawing/2014/main" id="{EABCF990-F8CA-3D5A-C44B-35CDFBAF0819}"/>
              </a:ext>
            </a:extLst>
          </p:cNvPr>
          <p:cNvSpPr/>
          <p:nvPr/>
        </p:nvSpPr>
        <p:spPr>
          <a:xfrm>
            <a:off x="7026600" y="6522720"/>
            <a:ext cx="3641400" cy="335280"/>
          </a:xfrm>
          <a:prstGeom prst="rect">
            <a:avLst/>
          </a:prstGeom>
          <a:solidFill>
            <a:srgbClr val="ED7D3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Use case and tools</a:t>
            </a:r>
          </a:p>
        </p:txBody>
      </p:sp>
      <p:sp>
        <p:nvSpPr>
          <p:cNvPr id="13" name="Rectangle 12">
            <a:extLst>
              <a:ext uri="{FF2B5EF4-FFF2-40B4-BE49-F238E27FC236}">
                <a16:creationId xmlns:a16="http://schemas.microsoft.com/office/drawing/2014/main" id="{5E5FBE75-1518-C0DB-5076-1DE3636F6011}"/>
              </a:ext>
            </a:extLst>
          </p:cNvPr>
          <p:cNvSpPr/>
          <p:nvPr/>
        </p:nvSpPr>
        <p:spPr>
          <a:xfrm>
            <a:off x="10668000" y="6522720"/>
            <a:ext cx="1524000" cy="335280"/>
          </a:xfrm>
          <a:prstGeom prst="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Ending</a:t>
            </a:r>
          </a:p>
        </p:txBody>
      </p:sp>
    </p:spTree>
    <p:extLst>
      <p:ext uri="{BB962C8B-B14F-4D97-AF65-F5344CB8AC3E}">
        <p14:creationId xmlns:p14="http://schemas.microsoft.com/office/powerpoint/2010/main" val="19209392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E851042C-A36C-2902-3DAB-A4A4AE9B4A6B}"/>
              </a:ext>
            </a:extLst>
          </p:cNvPr>
          <p:cNvSpPr>
            <a:spLocks noGrp="1"/>
          </p:cNvSpPr>
          <p:nvPr>
            <p:ph type="body" sz="quarter" idx="10"/>
          </p:nvPr>
        </p:nvSpPr>
        <p:spPr/>
        <p:txBody>
          <a:bodyPr/>
          <a:lstStyle/>
          <a:p>
            <a:r>
              <a:rPr lang="en-US" b="0" i="0">
                <a:solidFill>
                  <a:srgbClr val="000000"/>
                </a:solidFill>
                <a:effectLst/>
                <a:highlight>
                  <a:srgbClr val="FFFFFF"/>
                </a:highlight>
                <a:latin typeface="Lato"/>
                <a:ea typeface="Lato"/>
                <a:cs typeface="Lato"/>
              </a:rPr>
              <a:t>Fuzzy Temporal Data Diff</a:t>
            </a:r>
            <a:endParaRPr lang="en-US" b="0">
              <a:highlight>
                <a:srgbClr val="FFFFFF"/>
              </a:highlight>
              <a:ea typeface="Lato"/>
              <a:cs typeface="Lato"/>
            </a:endParaRPr>
          </a:p>
        </p:txBody>
      </p:sp>
      <p:sp>
        <p:nvSpPr>
          <p:cNvPr id="8" name="Text Placeholder 7">
            <a:extLst>
              <a:ext uri="{FF2B5EF4-FFF2-40B4-BE49-F238E27FC236}">
                <a16:creationId xmlns:a16="http://schemas.microsoft.com/office/drawing/2014/main" id="{BBCA9B25-19AD-D583-FCFF-E55F1E67C3F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391958548"/>
      </p:ext>
    </p:extLst>
  </p:cSld>
  <p:clrMapOvr>
    <a:masterClrMapping/>
  </p:clrMapOvr>
  <p:extLst>
    <p:ext uri="{6950BFC3-D8DA-4A85-94F7-54DA5524770B}">
      <p188:commentRel xmlns:p188="http://schemas.microsoft.com/office/powerpoint/2018/8/main" r:id="rId2"/>
    </p:ext>
  </p:extLs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3DFCD61-7767-B41E-7921-75A1D51A9E12}"/>
              </a:ext>
            </a:extLst>
          </p:cNvPr>
          <p:cNvSpPr>
            <a:spLocks noGrp="1"/>
          </p:cNvSpPr>
          <p:nvPr>
            <p:ph type="body" idx="1"/>
          </p:nvPr>
        </p:nvSpPr>
        <p:spPr/>
        <p:txBody>
          <a:bodyPr/>
          <a:lstStyle/>
          <a:p>
            <a:endParaRPr lang="en-US"/>
          </a:p>
        </p:txBody>
      </p:sp>
      <p:sp>
        <p:nvSpPr>
          <p:cNvPr id="6" name="Text Placeholder 5">
            <a:extLst>
              <a:ext uri="{FF2B5EF4-FFF2-40B4-BE49-F238E27FC236}">
                <a16:creationId xmlns:a16="http://schemas.microsoft.com/office/drawing/2014/main" id="{270EE04C-9C58-3DBA-7131-BD0C7260D18D}"/>
              </a:ext>
            </a:extLst>
          </p:cNvPr>
          <p:cNvSpPr>
            <a:spLocks noGrp="1"/>
          </p:cNvSpPr>
          <p:nvPr>
            <p:ph type="body" idx="2"/>
          </p:nvPr>
        </p:nvSpPr>
        <p:spPr/>
        <p:txBody>
          <a:bodyPr/>
          <a:lstStyle/>
          <a:p>
            <a:endParaRPr lang="en-US"/>
          </a:p>
        </p:txBody>
      </p:sp>
      <p:sp>
        <p:nvSpPr>
          <p:cNvPr id="4" name="Title 3">
            <a:extLst>
              <a:ext uri="{FF2B5EF4-FFF2-40B4-BE49-F238E27FC236}">
                <a16:creationId xmlns:a16="http://schemas.microsoft.com/office/drawing/2014/main" id="{0AAC48F5-B4C0-E413-7DA6-F1E12B7BDF32}"/>
              </a:ext>
            </a:extLst>
          </p:cNvPr>
          <p:cNvSpPr>
            <a:spLocks noGrp="1"/>
          </p:cNvSpPr>
          <p:nvPr>
            <p:ph type="title"/>
          </p:nvPr>
        </p:nvSpPr>
        <p:spPr/>
        <p:txBody>
          <a:bodyPr/>
          <a:lstStyle/>
          <a:p>
            <a:r>
              <a:rPr lang="en-US">
                <a:latin typeface="Lato"/>
                <a:ea typeface="Lato"/>
                <a:cs typeface="Lato"/>
              </a:rPr>
              <a:t>… using Pandas (input)</a:t>
            </a:r>
            <a:endParaRPr lang="en-US"/>
          </a:p>
        </p:txBody>
      </p:sp>
      <p:sp>
        <p:nvSpPr>
          <p:cNvPr id="7" name="Subtitle 6">
            <a:extLst>
              <a:ext uri="{FF2B5EF4-FFF2-40B4-BE49-F238E27FC236}">
                <a16:creationId xmlns:a16="http://schemas.microsoft.com/office/drawing/2014/main" id="{06D95A40-C7BC-D449-F8B2-98AF80219B6C}"/>
              </a:ext>
            </a:extLst>
          </p:cNvPr>
          <p:cNvSpPr>
            <a:spLocks noGrp="1"/>
          </p:cNvSpPr>
          <p:nvPr>
            <p:ph type="subTitle" idx="3"/>
          </p:nvPr>
        </p:nvSpPr>
        <p:spPr/>
        <p:txBody>
          <a:bodyPr/>
          <a:lstStyle/>
          <a:p>
            <a:endParaRPr lang="en-US"/>
          </a:p>
        </p:txBody>
      </p:sp>
      <p:sp>
        <p:nvSpPr>
          <p:cNvPr id="8" name="Text Placeholder 7">
            <a:extLst>
              <a:ext uri="{FF2B5EF4-FFF2-40B4-BE49-F238E27FC236}">
                <a16:creationId xmlns:a16="http://schemas.microsoft.com/office/drawing/2014/main" id="{F047999D-EAC3-4C95-00DF-A7A435B88958}"/>
              </a:ext>
            </a:extLst>
          </p:cNvPr>
          <p:cNvSpPr>
            <a:spLocks noGrp="1"/>
          </p:cNvSpPr>
          <p:nvPr>
            <p:ph type="body" idx="4"/>
          </p:nvPr>
        </p:nvSpPr>
        <p:spPr/>
        <p:txBody>
          <a:bodyPr/>
          <a:lstStyle/>
          <a:p>
            <a:endParaRPr lang="en-US"/>
          </a:p>
        </p:txBody>
      </p:sp>
      <p:pic>
        <p:nvPicPr>
          <p:cNvPr id="10" name="Picture 9">
            <a:extLst>
              <a:ext uri="{FF2B5EF4-FFF2-40B4-BE49-F238E27FC236}">
                <a16:creationId xmlns:a16="http://schemas.microsoft.com/office/drawing/2014/main" id="{5DBFC8A9-BED7-B1DD-B622-58FC7B414E25}"/>
              </a:ext>
            </a:extLst>
          </p:cNvPr>
          <p:cNvPicPr>
            <a:picLocks noChangeAspect="1"/>
          </p:cNvPicPr>
          <p:nvPr/>
        </p:nvPicPr>
        <p:blipFill>
          <a:blip r:embed="rId3"/>
          <a:stretch>
            <a:fillRect/>
          </a:stretch>
        </p:blipFill>
        <p:spPr>
          <a:xfrm>
            <a:off x="4146967" y="960097"/>
            <a:ext cx="5726865" cy="5640497"/>
          </a:xfrm>
          <a:prstGeom prst="rect">
            <a:avLst/>
          </a:prstGeom>
        </p:spPr>
      </p:pic>
      <p:sp>
        <p:nvSpPr>
          <p:cNvPr id="11" name="Rectangle 10">
            <a:extLst>
              <a:ext uri="{FF2B5EF4-FFF2-40B4-BE49-F238E27FC236}">
                <a16:creationId xmlns:a16="http://schemas.microsoft.com/office/drawing/2014/main" id="{6AAD313E-C7B7-874B-4B89-B8150452802A}"/>
              </a:ext>
            </a:extLst>
          </p:cNvPr>
          <p:cNvSpPr/>
          <p:nvPr/>
        </p:nvSpPr>
        <p:spPr>
          <a:xfrm>
            <a:off x="0" y="6522720"/>
            <a:ext cx="2438400" cy="335280"/>
          </a:xfrm>
          <a:prstGeom prst="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What</a:t>
            </a:r>
          </a:p>
        </p:txBody>
      </p:sp>
      <p:sp>
        <p:nvSpPr>
          <p:cNvPr id="12" name="Rectangle 11">
            <a:extLst>
              <a:ext uri="{FF2B5EF4-FFF2-40B4-BE49-F238E27FC236}">
                <a16:creationId xmlns:a16="http://schemas.microsoft.com/office/drawing/2014/main" id="{485B8CDB-1CA0-5977-43BB-C178DCC58827}"/>
              </a:ext>
            </a:extLst>
          </p:cNvPr>
          <p:cNvSpPr/>
          <p:nvPr/>
        </p:nvSpPr>
        <p:spPr>
          <a:xfrm>
            <a:off x="2444816" y="6522720"/>
            <a:ext cx="2756032" cy="335280"/>
          </a:xfrm>
          <a:prstGeom prst="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Why</a:t>
            </a:r>
          </a:p>
        </p:txBody>
      </p:sp>
      <p:sp>
        <p:nvSpPr>
          <p:cNvPr id="13" name="Rectangle 12">
            <a:extLst>
              <a:ext uri="{FF2B5EF4-FFF2-40B4-BE49-F238E27FC236}">
                <a16:creationId xmlns:a16="http://schemas.microsoft.com/office/drawing/2014/main" id="{25C255A3-91AF-8283-23CE-080D3F70B433}"/>
              </a:ext>
            </a:extLst>
          </p:cNvPr>
          <p:cNvSpPr/>
          <p:nvPr/>
        </p:nvSpPr>
        <p:spPr>
          <a:xfrm>
            <a:off x="5192908" y="6522720"/>
            <a:ext cx="1827276" cy="335280"/>
          </a:xfrm>
          <a:prstGeom prst="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Prepare</a:t>
            </a:r>
          </a:p>
        </p:txBody>
      </p:sp>
      <p:sp>
        <p:nvSpPr>
          <p:cNvPr id="14" name="Rectangle 13">
            <a:extLst>
              <a:ext uri="{FF2B5EF4-FFF2-40B4-BE49-F238E27FC236}">
                <a16:creationId xmlns:a16="http://schemas.microsoft.com/office/drawing/2014/main" id="{903E89FA-E59B-97A2-DCB4-C36237ED7690}"/>
              </a:ext>
            </a:extLst>
          </p:cNvPr>
          <p:cNvSpPr/>
          <p:nvPr/>
        </p:nvSpPr>
        <p:spPr>
          <a:xfrm>
            <a:off x="7026600" y="6522720"/>
            <a:ext cx="3641400" cy="335280"/>
          </a:xfrm>
          <a:prstGeom prst="rect">
            <a:avLst/>
          </a:prstGeom>
          <a:solidFill>
            <a:srgbClr val="FF8E5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Use case and tools</a:t>
            </a:r>
          </a:p>
        </p:txBody>
      </p:sp>
      <p:sp>
        <p:nvSpPr>
          <p:cNvPr id="15" name="Rectangle 14">
            <a:extLst>
              <a:ext uri="{FF2B5EF4-FFF2-40B4-BE49-F238E27FC236}">
                <a16:creationId xmlns:a16="http://schemas.microsoft.com/office/drawing/2014/main" id="{D1C6B8B6-871E-A815-291E-732D11B86891}"/>
              </a:ext>
            </a:extLst>
          </p:cNvPr>
          <p:cNvSpPr/>
          <p:nvPr/>
        </p:nvSpPr>
        <p:spPr>
          <a:xfrm>
            <a:off x="10668000" y="6522720"/>
            <a:ext cx="1524000" cy="335280"/>
          </a:xfrm>
          <a:prstGeom prst="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Ending</a:t>
            </a:r>
          </a:p>
        </p:txBody>
      </p:sp>
    </p:spTree>
    <p:extLst>
      <p:ext uri="{BB962C8B-B14F-4D97-AF65-F5344CB8AC3E}">
        <p14:creationId xmlns:p14="http://schemas.microsoft.com/office/powerpoint/2010/main" val="3027649270"/>
      </p:ext>
    </p:extLst>
  </p:cSld>
  <p:clrMapOvr>
    <a:masterClrMapping/>
  </p:clrMapOvr>
  <p:extLst>
    <p:ext uri="{6950BFC3-D8DA-4A85-94F7-54DA5524770B}">
      <p188:commentRel xmlns:p188="http://schemas.microsoft.com/office/powerpoint/2018/8/main" r:id="rId2"/>
    </p:ext>
  </p:extLs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DA373B4-24AB-52DE-75A8-0A4FBB55DEE5}"/>
              </a:ext>
            </a:extLst>
          </p:cNvPr>
          <p:cNvSpPr>
            <a:spLocks noGrp="1"/>
          </p:cNvSpPr>
          <p:nvPr>
            <p:ph type="body" sz="quarter" idx="11"/>
          </p:nvPr>
        </p:nvSpPr>
        <p:spPr>
          <a:xfrm>
            <a:off x="1524000" y="2057400"/>
            <a:ext cx="4572000" cy="3200400"/>
          </a:xfrm>
        </p:spPr>
        <p:txBody>
          <a:bodyPr/>
          <a:lstStyle/>
          <a:p>
            <a:endParaRPr lang="en-US"/>
          </a:p>
        </p:txBody>
      </p:sp>
      <p:sp>
        <p:nvSpPr>
          <p:cNvPr id="3" name="Text Placeholder 2">
            <a:extLst>
              <a:ext uri="{FF2B5EF4-FFF2-40B4-BE49-F238E27FC236}">
                <a16:creationId xmlns:a16="http://schemas.microsoft.com/office/drawing/2014/main" id="{E5865F55-3C51-EB2E-F4F2-4B1B8470B919}"/>
              </a:ext>
            </a:extLst>
          </p:cNvPr>
          <p:cNvSpPr>
            <a:spLocks noGrp="1"/>
          </p:cNvSpPr>
          <p:nvPr>
            <p:ph type="body" sz="quarter" idx="12"/>
          </p:nvPr>
        </p:nvSpPr>
        <p:spPr/>
        <p:txBody>
          <a:bodyPr vert="horz" lIns="0" tIns="0" rIns="0" bIns="0" rtlCol="0" anchor="t">
            <a:noAutofit/>
          </a:bodyPr>
          <a:lstStyle/>
          <a:p>
            <a:r>
              <a:rPr lang="en-US">
                <a:latin typeface="Lato"/>
                <a:ea typeface="Lato"/>
                <a:cs typeface="Lato"/>
              </a:rPr>
              <a:t>About me</a:t>
            </a:r>
            <a:endParaRPr lang="en-US"/>
          </a:p>
        </p:txBody>
      </p:sp>
      <p:sp>
        <p:nvSpPr>
          <p:cNvPr id="4" name="Text Placeholder 3">
            <a:extLst>
              <a:ext uri="{FF2B5EF4-FFF2-40B4-BE49-F238E27FC236}">
                <a16:creationId xmlns:a16="http://schemas.microsoft.com/office/drawing/2014/main" id="{6D529527-52BA-58AE-6D9A-C069B4F7BA4F}"/>
              </a:ext>
            </a:extLst>
          </p:cNvPr>
          <p:cNvSpPr>
            <a:spLocks noGrp="1"/>
          </p:cNvSpPr>
          <p:nvPr>
            <p:ph type="body" sz="quarter" idx="13"/>
          </p:nvPr>
        </p:nvSpPr>
        <p:spPr/>
        <p:txBody>
          <a:bodyPr/>
          <a:lstStyle/>
          <a:p>
            <a:endParaRPr lang="en-US"/>
          </a:p>
        </p:txBody>
      </p:sp>
      <p:sp>
        <p:nvSpPr>
          <p:cNvPr id="5" name="Vertical Text Placeholder 4">
            <a:extLst>
              <a:ext uri="{FF2B5EF4-FFF2-40B4-BE49-F238E27FC236}">
                <a16:creationId xmlns:a16="http://schemas.microsoft.com/office/drawing/2014/main" id="{B735B453-E797-91E9-B0F6-39165245911B}"/>
              </a:ext>
            </a:extLst>
          </p:cNvPr>
          <p:cNvSpPr>
            <a:spLocks noGrp="1"/>
          </p:cNvSpPr>
          <p:nvPr>
            <p:ph type="body" orient="vert" sz="quarter" idx="10"/>
          </p:nvPr>
        </p:nvSpPr>
        <p:spPr/>
        <p:txBody>
          <a:bodyPr/>
          <a:lstStyle/>
          <a:p>
            <a:endParaRPr lang="en-US"/>
          </a:p>
        </p:txBody>
      </p:sp>
      <p:sp>
        <p:nvSpPr>
          <p:cNvPr id="6" name="Text Placeholder 5">
            <a:extLst>
              <a:ext uri="{FF2B5EF4-FFF2-40B4-BE49-F238E27FC236}">
                <a16:creationId xmlns:a16="http://schemas.microsoft.com/office/drawing/2014/main" id="{1BD9F711-D2D3-4DD4-858A-BBCAC029282E}"/>
              </a:ext>
            </a:extLst>
          </p:cNvPr>
          <p:cNvSpPr>
            <a:spLocks noGrp="1"/>
          </p:cNvSpPr>
          <p:nvPr>
            <p:ph type="body" sz="quarter" idx="15"/>
          </p:nvPr>
        </p:nvSpPr>
        <p:spPr/>
        <p:txBody>
          <a:bodyPr/>
          <a:lstStyle/>
          <a:p>
            <a:endParaRPr lang="en-US">
              <a:ea typeface="Lato"/>
              <a:cs typeface="Lato"/>
            </a:endParaRPr>
          </a:p>
        </p:txBody>
      </p:sp>
      <p:pic>
        <p:nvPicPr>
          <p:cNvPr id="1028" name="Picture 4" descr="Jinxuan Wu">
            <a:extLst>
              <a:ext uri="{FF2B5EF4-FFF2-40B4-BE49-F238E27FC236}">
                <a16:creationId xmlns:a16="http://schemas.microsoft.com/office/drawing/2014/main" id="{4062A87E-98CC-93D9-9808-436DCBDDA69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2514600"/>
            <a:ext cx="1828800" cy="232756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49CA65D4-7002-F9E1-E650-E0DD46C47387}"/>
              </a:ext>
            </a:extLst>
          </p:cNvPr>
          <p:cNvSpPr txBox="1"/>
          <p:nvPr/>
        </p:nvSpPr>
        <p:spPr>
          <a:xfrm>
            <a:off x="7010400" y="2057399"/>
            <a:ext cx="4575048" cy="3200401"/>
          </a:xfrm>
          <a:prstGeom prst="rect">
            <a:avLst/>
          </a:prstGeom>
        </p:spPr>
        <p:txBody>
          <a:bodyPr vert="horz" wrap="none" lIns="0" tIns="0" rIns="0" bIns="0" rtlCol="0">
            <a:noAutofit/>
          </a:bodyPr>
          <a:lstStyle/>
          <a:p>
            <a:pPr algn="l"/>
            <a:endParaRPr lang="en-US"/>
          </a:p>
        </p:txBody>
      </p:sp>
      <p:sp>
        <p:nvSpPr>
          <p:cNvPr id="8" name="TextBox 7">
            <a:extLst>
              <a:ext uri="{FF2B5EF4-FFF2-40B4-BE49-F238E27FC236}">
                <a16:creationId xmlns:a16="http://schemas.microsoft.com/office/drawing/2014/main" id="{81EE858A-EF87-D0B8-B6C4-764749909E3B}"/>
              </a:ext>
            </a:extLst>
          </p:cNvPr>
          <p:cNvSpPr txBox="1"/>
          <p:nvPr/>
        </p:nvSpPr>
        <p:spPr>
          <a:xfrm>
            <a:off x="7010400" y="2057400"/>
            <a:ext cx="4466897" cy="3200400"/>
          </a:xfrm>
          <a:prstGeom prst="rect">
            <a:avLst/>
          </a:prstGeom>
        </p:spPr>
        <p:txBody>
          <a:bodyPr vert="horz" wrap="square" lIns="0" tIns="0" rIns="0" bIns="0" rtlCol="0">
            <a:noAutofit/>
          </a:bodyPr>
          <a:lstStyle/>
          <a:p>
            <a:pPr algn="l"/>
            <a:endParaRPr lang="en-US"/>
          </a:p>
        </p:txBody>
      </p:sp>
      <p:sp>
        <p:nvSpPr>
          <p:cNvPr id="9" name="TextBox 8">
            <a:extLst>
              <a:ext uri="{FF2B5EF4-FFF2-40B4-BE49-F238E27FC236}">
                <a16:creationId xmlns:a16="http://schemas.microsoft.com/office/drawing/2014/main" id="{AFE3AF9D-AE37-D0E2-9739-BCC864054567}"/>
              </a:ext>
            </a:extLst>
          </p:cNvPr>
          <p:cNvSpPr txBox="1"/>
          <p:nvPr/>
        </p:nvSpPr>
        <p:spPr>
          <a:xfrm>
            <a:off x="7010400" y="2057400"/>
            <a:ext cx="4572000" cy="3200400"/>
          </a:xfrm>
          <a:prstGeom prst="rect">
            <a:avLst/>
          </a:prstGeom>
        </p:spPr>
        <p:txBody>
          <a:bodyPr vert="horz" wrap="square" lIns="0" tIns="0" rIns="0" bIns="0" rtlCol="0" anchor="t">
            <a:noAutofit/>
          </a:bodyPr>
          <a:lstStyle/>
          <a:p>
            <a:pPr marL="457200" indent="-457200" algn="l">
              <a:buFont typeface="Arial" panose="020B0604020202020204" pitchFamily="34" charset="0"/>
              <a:buChar char="•"/>
            </a:pPr>
            <a:r>
              <a:rPr lang="en-US" sz="2800" dirty="0">
                <a:latin typeface="Lato"/>
                <a:ea typeface="Lato"/>
                <a:cs typeface="Lato"/>
              </a:rPr>
              <a:t>Data Engineering @ Two Sigma</a:t>
            </a:r>
            <a:endParaRPr lang="en-US" sz="2800" dirty="0">
              <a:latin typeface="Lato" panose="020F0502020204030203" pitchFamily="34" charset="0"/>
              <a:ea typeface="Lato" panose="020F0502020204030203" pitchFamily="34" charset="0"/>
              <a:cs typeface="Lato" panose="020F0502020204030203" pitchFamily="34" charset="0"/>
            </a:endParaRPr>
          </a:p>
          <a:p>
            <a:pPr marL="457200" indent="-457200" algn="l">
              <a:buFont typeface="Arial" panose="020B0604020202020204" pitchFamily="34" charset="0"/>
              <a:buChar char="•"/>
            </a:pPr>
            <a:r>
              <a:rPr lang="en-US" sz="2800" dirty="0">
                <a:latin typeface="Lato"/>
                <a:ea typeface="Lato"/>
                <a:cs typeface="Lato"/>
              </a:rPr>
              <a:t>Big data since 2015</a:t>
            </a:r>
          </a:p>
          <a:p>
            <a:pPr marL="457200" indent="-457200" algn="l">
              <a:buFont typeface="Arial" panose="020B0604020202020204" pitchFamily="34" charset="0"/>
              <a:buChar char="•"/>
            </a:pPr>
            <a:r>
              <a:rPr lang="en-US" sz="2800" dirty="0">
                <a:latin typeface="Lato"/>
                <a:ea typeface="Lato"/>
                <a:cs typeface="Lato"/>
              </a:rPr>
              <a:t>PMC member for Apache Sedona</a:t>
            </a:r>
          </a:p>
          <a:p>
            <a:pPr marL="457200" indent="-457200" algn="l">
              <a:buFont typeface="Arial" panose="020B0604020202020204" pitchFamily="34" charset="0"/>
              <a:buChar char="•"/>
            </a:pPr>
            <a:r>
              <a:rPr lang="en-US" sz="2800" dirty="0">
                <a:latin typeface="Lato"/>
                <a:ea typeface="Lato"/>
                <a:cs typeface="Lato"/>
              </a:rPr>
              <a:t>Huge fan of </a:t>
            </a:r>
            <a:r>
              <a:rPr lang="en-US" sz="2800" dirty="0" err="1">
                <a:latin typeface="Lato"/>
                <a:ea typeface="Lato"/>
                <a:cs typeface="Lato"/>
              </a:rPr>
              <a:t>DuckDB</a:t>
            </a:r>
            <a:endParaRPr lang="en-US" sz="2800" dirty="0">
              <a:latin typeface="Lato"/>
              <a:ea typeface="Lato"/>
              <a:cs typeface="Lato"/>
            </a:endParaRPr>
          </a:p>
          <a:p>
            <a:pPr algn="l"/>
            <a:endParaRPr lang="en-US" sz="2800" dirty="0">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992987382"/>
      </p:ext>
    </p:extLst>
  </p:cSld>
  <p:clrMapOvr>
    <a:masterClrMapping/>
  </p:clrMapOvr>
  <p:extLst>
    <p:ext uri="{6950BFC3-D8DA-4A85-94F7-54DA5524770B}">
      <p188:commentRel xmlns:p188="http://schemas.microsoft.com/office/powerpoint/2018/8/main" r:id="rId3"/>
    </p:ext>
  </p:extLs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E787873-1034-CC1A-1428-0C80FE80B38C}"/>
              </a:ext>
            </a:extLst>
          </p:cNvPr>
          <p:cNvSpPr>
            <a:spLocks noGrp="1"/>
          </p:cNvSpPr>
          <p:nvPr>
            <p:ph type="body" idx="1"/>
          </p:nvPr>
        </p:nvSpPr>
        <p:spPr/>
        <p:txBody>
          <a:bodyPr/>
          <a:lstStyle/>
          <a:p>
            <a:endParaRPr lang="en-US"/>
          </a:p>
        </p:txBody>
      </p:sp>
      <p:sp>
        <p:nvSpPr>
          <p:cNvPr id="3" name="Text Placeholder 2">
            <a:extLst>
              <a:ext uri="{FF2B5EF4-FFF2-40B4-BE49-F238E27FC236}">
                <a16:creationId xmlns:a16="http://schemas.microsoft.com/office/drawing/2014/main" id="{8A3F233E-F761-F0CF-9539-4C8CA8B41F20}"/>
              </a:ext>
            </a:extLst>
          </p:cNvPr>
          <p:cNvSpPr>
            <a:spLocks noGrp="1"/>
          </p:cNvSpPr>
          <p:nvPr>
            <p:ph type="body" idx="2"/>
          </p:nvPr>
        </p:nvSpPr>
        <p:spPr/>
        <p:txBody>
          <a:bodyPr/>
          <a:lstStyle/>
          <a:p>
            <a:endParaRPr lang="en-US"/>
          </a:p>
        </p:txBody>
      </p:sp>
      <p:sp>
        <p:nvSpPr>
          <p:cNvPr id="4" name="Title 3">
            <a:extLst>
              <a:ext uri="{FF2B5EF4-FFF2-40B4-BE49-F238E27FC236}">
                <a16:creationId xmlns:a16="http://schemas.microsoft.com/office/drawing/2014/main" id="{6C113C1D-919F-5587-1C68-EBAEF06EC44E}"/>
              </a:ext>
            </a:extLst>
          </p:cNvPr>
          <p:cNvSpPr>
            <a:spLocks noGrp="1"/>
          </p:cNvSpPr>
          <p:nvPr>
            <p:ph type="title"/>
          </p:nvPr>
        </p:nvSpPr>
        <p:spPr/>
        <p:txBody>
          <a:bodyPr/>
          <a:lstStyle/>
          <a:p>
            <a:r>
              <a:rPr lang="en-US">
                <a:latin typeface="Lato"/>
                <a:ea typeface="Lato"/>
                <a:cs typeface="Lato"/>
              </a:rPr>
              <a:t>...Pandas (output)</a:t>
            </a:r>
            <a:endParaRPr lang="en-US"/>
          </a:p>
        </p:txBody>
      </p:sp>
      <p:sp>
        <p:nvSpPr>
          <p:cNvPr id="5" name="Subtitle 4">
            <a:extLst>
              <a:ext uri="{FF2B5EF4-FFF2-40B4-BE49-F238E27FC236}">
                <a16:creationId xmlns:a16="http://schemas.microsoft.com/office/drawing/2014/main" id="{D72C1A25-EF4C-6CC7-F58B-CCAF726D7E61}"/>
              </a:ext>
            </a:extLst>
          </p:cNvPr>
          <p:cNvSpPr>
            <a:spLocks noGrp="1"/>
          </p:cNvSpPr>
          <p:nvPr>
            <p:ph type="subTitle" idx="3"/>
          </p:nvPr>
        </p:nvSpPr>
        <p:spPr/>
        <p:txBody>
          <a:bodyPr/>
          <a:lstStyle/>
          <a:p>
            <a:endParaRPr lang="en-US"/>
          </a:p>
        </p:txBody>
      </p:sp>
      <p:sp>
        <p:nvSpPr>
          <p:cNvPr id="6" name="Text Placeholder 5">
            <a:extLst>
              <a:ext uri="{FF2B5EF4-FFF2-40B4-BE49-F238E27FC236}">
                <a16:creationId xmlns:a16="http://schemas.microsoft.com/office/drawing/2014/main" id="{D35F5FDB-F015-07EC-D651-92833C73D80E}"/>
              </a:ext>
            </a:extLst>
          </p:cNvPr>
          <p:cNvSpPr>
            <a:spLocks noGrp="1"/>
          </p:cNvSpPr>
          <p:nvPr>
            <p:ph type="body" idx="4"/>
          </p:nvPr>
        </p:nvSpPr>
        <p:spPr/>
        <p:txBody>
          <a:bodyPr/>
          <a:lstStyle/>
          <a:p>
            <a:endParaRPr lang="en-US"/>
          </a:p>
        </p:txBody>
      </p:sp>
      <p:pic>
        <p:nvPicPr>
          <p:cNvPr id="8" name="Picture 7">
            <a:extLst>
              <a:ext uri="{FF2B5EF4-FFF2-40B4-BE49-F238E27FC236}">
                <a16:creationId xmlns:a16="http://schemas.microsoft.com/office/drawing/2014/main" id="{CD727B3D-792A-80BE-504F-A6F2A8EC246F}"/>
              </a:ext>
            </a:extLst>
          </p:cNvPr>
          <p:cNvPicPr>
            <a:picLocks noChangeAspect="1"/>
          </p:cNvPicPr>
          <p:nvPr/>
        </p:nvPicPr>
        <p:blipFill>
          <a:blip r:embed="rId3"/>
          <a:stretch>
            <a:fillRect/>
          </a:stretch>
        </p:blipFill>
        <p:spPr>
          <a:xfrm>
            <a:off x="2914273" y="1124025"/>
            <a:ext cx="7278116" cy="5172797"/>
          </a:xfrm>
          <a:prstGeom prst="rect">
            <a:avLst/>
          </a:prstGeom>
        </p:spPr>
      </p:pic>
      <p:sp>
        <p:nvSpPr>
          <p:cNvPr id="9" name="Rectangle 8">
            <a:extLst>
              <a:ext uri="{FF2B5EF4-FFF2-40B4-BE49-F238E27FC236}">
                <a16:creationId xmlns:a16="http://schemas.microsoft.com/office/drawing/2014/main" id="{7258F82F-1FC3-88C2-5831-14FD5492ECC7}"/>
              </a:ext>
            </a:extLst>
          </p:cNvPr>
          <p:cNvSpPr/>
          <p:nvPr/>
        </p:nvSpPr>
        <p:spPr>
          <a:xfrm>
            <a:off x="0" y="6522720"/>
            <a:ext cx="2438400" cy="335280"/>
          </a:xfrm>
          <a:prstGeom prst="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What</a:t>
            </a:r>
          </a:p>
        </p:txBody>
      </p:sp>
      <p:sp>
        <p:nvSpPr>
          <p:cNvPr id="10" name="Rectangle 9">
            <a:extLst>
              <a:ext uri="{FF2B5EF4-FFF2-40B4-BE49-F238E27FC236}">
                <a16:creationId xmlns:a16="http://schemas.microsoft.com/office/drawing/2014/main" id="{241CB1D1-3F51-87F0-54E1-0E7B0D340317}"/>
              </a:ext>
            </a:extLst>
          </p:cNvPr>
          <p:cNvSpPr/>
          <p:nvPr/>
        </p:nvSpPr>
        <p:spPr>
          <a:xfrm>
            <a:off x="2444816" y="6522720"/>
            <a:ext cx="2756032" cy="335280"/>
          </a:xfrm>
          <a:prstGeom prst="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Why</a:t>
            </a:r>
          </a:p>
        </p:txBody>
      </p:sp>
      <p:sp>
        <p:nvSpPr>
          <p:cNvPr id="11" name="Rectangle 10">
            <a:extLst>
              <a:ext uri="{FF2B5EF4-FFF2-40B4-BE49-F238E27FC236}">
                <a16:creationId xmlns:a16="http://schemas.microsoft.com/office/drawing/2014/main" id="{C6EE650A-2ADA-AB60-1C8C-8D1B5BEB5611}"/>
              </a:ext>
            </a:extLst>
          </p:cNvPr>
          <p:cNvSpPr/>
          <p:nvPr/>
        </p:nvSpPr>
        <p:spPr>
          <a:xfrm>
            <a:off x="5192908" y="6522720"/>
            <a:ext cx="1827276" cy="335280"/>
          </a:xfrm>
          <a:prstGeom prst="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Prepare</a:t>
            </a:r>
          </a:p>
        </p:txBody>
      </p:sp>
      <p:sp>
        <p:nvSpPr>
          <p:cNvPr id="12" name="Rectangle 11">
            <a:extLst>
              <a:ext uri="{FF2B5EF4-FFF2-40B4-BE49-F238E27FC236}">
                <a16:creationId xmlns:a16="http://schemas.microsoft.com/office/drawing/2014/main" id="{EAE76A98-AAC4-4EE5-05A3-D74FAB41A22A}"/>
              </a:ext>
            </a:extLst>
          </p:cNvPr>
          <p:cNvSpPr/>
          <p:nvPr/>
        </p:nvSpPr>
        <p:spPr>
          <a:xfrm>
            <a:off x="7026600" y="6522720"/>
            <a:ext cx="3641400" cy="335280"/>
          </a:xfrm>
          <a:prstGeom prst="rect">
            <a:avLst/>
          </a:prstGeom>
          <a:solidFill>
            <a:srgbClr val="ED7D3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Use case and tools</a:t>
            </a:r>
          </a:p>
        </p:txBody>
      </p:sp>
      <p:sp>
        <p:nvSpPr>
          <p:cNvPr id="13" name="Rectangle 12">
            <a:extLst>
              <a:ext uri="{FF2B5EF4-FFF2-40B4-BE49-F238E27FC236}">
                <a16:creationId xmlns:a16="http://schemas.microsoft.com/office/drawing/2014/main" id="{FBFCD8F2-1E1F-8843-EC35-C5502656292D}"/>
              </a:ext>
            </a:extLst>
          </p:cNvPr>
          <p:cNvSpPr/>
          <p:nvPr/>
        </p:nvSpPr>
        <p:spPr>
          <a:xfrm>
            <a:off x="10668000" y="6522720"/>
            <a:ext cx="1524000" cy="335280"/>
          </a:xfrm>
          <a:prstGeom prst="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Ending</a:t>
            </a:r>
          </a:p>
        </p:txBody>
      </p:sp>
    </p:spTree>
    <p:extLst>
      <p:ext uri="{BB962C8B-B14F-4D97-AF65-F5344CB8AC3E}">
        <p14:creationId xmlns:p14="http://schemas.microsoft.com/office/powerpoint/2010/main" val="3361929611"/>
      </p:ext>
    </p:extLst>
  </p:cSld>
  <p:clrMapOvr>
    <a:masterClrMapping/>
  </p:clrMapOvr>
  <p:extLst>
    <p:ext uri="{6950BFC3-D8DA-4A85-94F7-54DA5524770B}">
      <p188:commentRel xmlns:p188="http://schemas.microsoft.com/office/powerpoint/2018/8/main" r:id="rId2"/>
    </p:ext>
  </p:extLs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310C8C9-2039-57E5-987C-310D54E5E182}"/>
              </a:ext>
            </a:extLst>
          </p:cNvPr>
          <p:cNvPicPr>
            <a:picLocks noChangeAspect="1"/>
          </p:cNvPicPr>
          <p:nvPr/>
        </p:nvPicPr>
        <p:blipFill>
          <a:blip r:embed="rId2"/>
          <a:stretch>
            <a:fillRect/>
          </a:stretch>
        </p:blipFill>
        <p:spPr>
          <a:xfrm>
            <a:off x="2661758" y="933101"/>
            <a:ext cx="6868484" cy="4991797"/>
          </a:xfrm>
          <a:prstGeom prst="rect">
            <a:avLst/>
          </a:prstGeom>
        </p:spPr>
      </p:pic>
      <p:sp>
        <p:nvSpPr>
          <p:cNvPr id="2" name="Text Placeholder 1">
            <a:extLst>
              <a:ext uri="{FF2B5EF4-FFF2-40B4-BE49-F238E27FC236}">
                <a16:creationId xmlns:a16="http://schemas.microsoft.com/office/drawing/2014/main" id="{52460899-CC3B-EB62-DBD6-1D91C9B0E9F7}"/>
              </a:ext>
            </a:extLst>
          </p:cNvPr>
          <p:cNvSpPr>
            <a:spLocks noGrp="1"/>
          </p:cNvSpPr>
          <p:nvPr>
            <p:ph type="body" idx="1"/>
          </p:nvPr>
        </p:nvSpPr>
        <p:spPr/>
        <p:txBody>
          <a:bodyPr/>
          <a:lstStyle/>
          <a:p>
            <a:endParaRPr lang="en-US"/>
          </a:p>
        </p:txBody>
      </p:sp>
      <p:sp>
        <p:nvSpPr>
          <p:cNvPr id="3" name="Text Placeholder 2">
            <a:extLst>
              <a:ext uri="{FF2B5EF4-FFF2-40B4-BE49-F238E27FC236}">
                <a16:creationId xmlns:a16="http://schemas.microsoft.com/office/drawing/2014/main" id="{88BB248A-C9BA-EA03-9B4D-2471933910A4}"/>
              </a:ext>
            </a:extLst>
          </p:cNvPr>
          <p:cNvSpPr>
            <a:spLocks noGrp="1"/>
          </p:cNvSpPr>
          <p:nvPr>
            <p:ph type="body" idx="2"/>
          </p:nvPr>
        </p:nvSpPr>
        <p:spPr/>
        <p:txBody>
          <a:bodyPr/>
          <a:lstStyle/>
          <a:p>
            <a:endParaRPr lang="en-US"/>
          </a:p>
        </p:txBody>
      </p:sp>
      <p:sp>
        <p:nvSpPr>
          <p:cNvPr id="4" name="Title 3">
            <a:extLst>
              <a:ext uri="{FF2B5EF4-FFF2-40B4-BE49-F238E27FC236}">
                <a16:creationId xmlns:a16="http://schemas.microsoft.com/office/drawing/2014/main" id="{5D0B089D-E084-F3EC-BB7C-E55EF9DD958A}"/>
              </a:ext>
            </a:extLst>
          </p:cNvPr>
          <p:cNvSpPr>
            <a:spLocks noGrp="1"/>
          </p:cNvSpPr>
          <p:nvPr>
            <p:ph type="title"/>
          </p:nvPr>
        </p:nvSpPr>
        <p:spPr/>
        <p:txBody>
          <a:bodyPr/>
          <a:lstStyle/>
          <a:p>
            <a:r>
              <a:rPr lang="en-US">
                <a:latin typeface="Lato"/>
                <a:ea typeface="Lato"/>
                <a:cs typeface="Lato"/>
              </a:rPr>
              <a:t>...using </a:t>
            </a:r>
            <a:r>
              <a:rPr lang="en-US" err="1">
                <a:latin typeface="Lato"/>
                <a:ea typeface="Lato"/>
                <a:cs typeface="Lato"/>
              </a:rPr>
              <a:t>DuckDB</a:t>
            </a:r>
            <a:endParaRPr lang="en-US" err="1"/>
          </a:p>
        </p:txBody>
      </p:sp>
      <p:sp>
        <p:nvSpPr>
          <p:cNvPr id="5" name="Subtitle 4">
            <a:extLst>
              <a:ext uri="{FF2B5EF4-FFF2-40B4-BE49-F238E27FC236}">
                <a16:creationId xmlns:a16="http://schemas.microsoft.com/office/drawing/2014/main" id="{7F68C857-836F-BE42-26D4-CE8C363263CD}"/>
              </a:ext>
            </a:extLst>
          </p:cNvPr>
          <p:cNvSpPr>
            <a:spLocks noGrp="1"/>
          </p:cNvSpPr>
          <p:nvPr>
            <p:ph type="subTitle" idx="3"/>
          </p:nvPr>
        </p:nvSpPr>
        <p:spPr/>
        <p:txBody>
          <a:bodyPr/>
          <a:lstStyle/>
          <a:p>
            <a:endParaRPr lang="en-US"/>
          </a:p>
        </p:txBody>
      </p:sp>
      <p:sp>
        <p:nvSpPr>
          <p:cNvPr id="6" name="Text Placeholder 5">
            <a:extLst>
              <a:ext uri="{FF2B5EF4-FFF2-40B4-BE49-F238E27FC236}">
                <a16:creationId xmlns:a16="http://schemas.microsoft.com/office/drawing/2014/main" id="{E01A70E7-0696-59C1-D160-CA1AE2163C73}"/>
              </a:ext>
            </a:extLst>
          </p:cNvPr>
          <p:cNvSpPr>
            <a:spLocks noGrp="1"/>
          </p:cNvSpPr>
          <p:nvPr>
            <p:ph type="body" idx="4"/>
          </p:nvPr>
        </p:nvSpPr>
        <p:spPr/>
        <p:txBody>
          <a:bodyPr/>
          <a:lstStyle/>
          <a:p>
            <a:endParaRPr lang="en-US"/>
          </a:p>
        </p:txBody>
      </p:sp>
      <p:sp>
        <p:nvSpPr>
          <p:cNvPr id="9" name="Rectangle 8">
            <a:extLst>
              <a:ext uri="{FF2B5EF4-FFF2-40B4-BE49-F238E27FC236}">
                <a16:creationId xmlns:a16="http://schemas.microsoft.com/office/drawing/2014/main" id="{2149094E-0DA0-0161-1198-CA3CF42C286A}"/>
              </a:ext>
            </a:extLst>
          </p:cNvPr>
          <p:cNvSpPr/>
          <p:nvPr/>
        </p:nvSpPr>
        <p:spPr>
          <a:xfrm>
            <a:off x="0" y="6522720"/>
            <a:ext cx="2438400" cy="335280"/>
          </a:xfrm>
          <a:prstGeom prst="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What</a:t>
            </a:r>
          </a:p>
        </p:txBody>
      </p:sp>
      <p:sp>
        <p:nvSpPr>
          <p:cNvPr id="10" name="Rectangle 9">
            <a:extLst>
              <a:ext uri="{FF2B5EF4-FFF2-40B4-BE49-F238E27FC236}">
                <a16:creationId xmlns:a16="http://schemas.microsoft.com/office/drawing/2014/main" id="{3AA8DDD9-9681-CE78-A829-E8060A5A74E3}"/>
              </a:ext>
            </a:extLst>
          </p:cNvPr>
          <p:cNvSpPr/>
          <p:nvPr/>
        </p:nvSpPr>
        <p:spPr>
          <a:xfrm>
            <a:off x="2444816" y="6522720"/>
            <a:ext cx="2756032" cy="335280"/>
          </a:xfrm>
          <a:prstGeom prst="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Why</a:t>
            </a:r>
          </a:p>
        </p:txBody>
      </p:sp>
      <p:sp>
        <p:nvSpPr>
          <p:cNvPr id="11" name="Rectangle 10">
            <a:extLst>
              <a:ext uri="{FF2B5EF4-FFF2-40B4-BE49-F238E27FC236}">
                <a16:creationId xmlns:a16="http://schemas.microsoft.com/office/drawing/2014/main" id="{983E5050-BB1B-F577-BDF5-7051EB9F04FA}"/>
              </a:ext>
            </a:extLst>
          </p:cNvPr>
          <p:cNvSpPr/>
          <p:nvPr/>
        </p:nvSpPr>
        <p:spPr>
          <a:xfrm>
            <a:off x="5192908" y="6522720"/>
            <a:ext cx="1827276" cy="335280"/>
          </a:xfrm>
          <a:prstGeom prst="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Prepare</a:t>
            </a:r>
          </a:p>
        </p:txBody>
      </p:sp>
      <p:sp>
        <p:nvSpPr>
          <p:cNvPr id="12" name="Rectangle 11">
            <a:extLst>
              <a:ext uri="{FF2B5EF4-FFF2-40B4-BE49-F238E27FC236}">
                <a16:creationId xmlns:a16="http://schemas.microsoft.com/office/drawing/2014/main" id="{B75596CE-487F-5D1F-6443-6DC7568CD93E}"/>
              </a:ext>
            </a:extLst>
          </p:cNvPr>
          <p:cNvSpPr/>
          <p:nvPr/>
        </p:nvSpPr>
        <p:spPr>
          <a:xfrm>
            <a:off x="7026600" y="6522720"/>
            <a:ext cx="3641400" cy="335280"/>
          </a:xfrm>
          <a:prstGeom prst="rect">
            <a:avLst/>
          </a:prstGeom>
          <a:solidFill>
            <a:srgbClr val="ED7D3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Use case and tools</a:t>
            </a:r>
          </a:p>
        </p:txBody>
      </p:sp>
      <p:sp>
        <p:nvSpPr>
          <p:cNvPr id="13" name="Rectangle 12">
            <a:extLst>
              <a:ext uri="{FF2B5EF4-FFF2-40B4-BE49-F238E27FC236}">
                <a16:creationId xmlns:a16="http://schemas.microsoft.com/office/drawing/2014/main" id="{377D96F2-AAA2-648F-E1EC-20FFA3CF0EF6}"/>
              </a:ext>
            </a:extLst>
          </p:cNvPr>
          <p:cNvSpPr/>
          <p:nvPr/>
        </p:nvSpPr>
        <p:spPr>
          <a:xfrm>
            <a:off x="10668000" y="6522720"/>
            <a:ext cx="1524000" cy="335280"/>
          </a:xfrm>
          <a:prstGeom prst="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Ending</a:t>
            </a:r>
          </a:p>
        </p:txBody>
      </p:sp>
    </p:spTree>
    <p:extLst>
      <p:ext uri="{BB962C8B-B14F-4D97-AF65-F5344CB8AC3E}">
        <p14:creationId xmlns:p14="http://schemas.microsoft.com/office/powerpoint/2010/main" val="11108228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5995DE9A-37DC-ABE4-6334-C1BC6C899EEF}"/>
              </a:ext>
            </a:extLst>
          </p:cNvPr>
          <p:cNvSpPr>
            <a:spLocks noGrp="1"/>
          </p:cNvSpPr>
          <p:nvPr>
            <p:ph type="body" sz="quarter" idx="10"/>
          </p:nvPr>
        </p:nvSpPr>
        <p:spPr/>
        <p:txBody>
          <a:bodyPr/>
          <a:lstStyle/>
          <a:p>
            <a:r>
              <a:rPr lang="en-US" b="0" i="0">
                <a:solidFill>
                  <a:srgbClr val="000000"/>
                </a:solidFill>
                <a:effectLst/>
                <a:highlight>
                  <a:srgbClr val="FFFFFF"/>
                </a:highlight>
                <a:latin typeface="Lato"/>
                <a:ea typeface="Lato"/>
                <a:cs typeface="Lato"/>
              </a:rPr>
              <a:t>Let's find </a:t>
            </a:r>
            <a:r>
              <a:rPr lang="en-US" b="0">
                <a:solidFill>
                  <a:srgbClr val="000000"/>
                </a:solidFill>
                <a:highlight>
                  <a:srgbClr val="FFFFFF"/>
                </a:highlight>
                <a:latin typeface="Lato"/>
                <a:ea typeface="Lato"/>
                <a:cs typeface="Lato"/>
              </a:rPr>
              <a:t>that</a:t>
            </a:r>
            <a:r>
              <a:rPr lang="en-US" b="0" i="0">
                <a:solidFill>
                  <a:srgbClr val="000000"/>
                </a:solidFill>
                <a:effectLst/>
                <a:highlight>
                  <a:srgbClr val="FFFFFF"/>
                </a:highlight>
                <a:latin typeface="Lato"/>
                <a:ea typeface="Lato"/>
                <a:cs typeface="Lato"/>
              </a:rPr>
              <a:t> needle in </a:t>
            </a:r>
            <a:r>
              <a:rPr lang="en-US" b="0">
                <a:solidFill>
                  <a:srgbClr val="000000"/>
                </a:solidFill>
                <a:highlight>
                  <a:srgbClr val="FFFFFF"/>
                </a:highlight>
                <a:latin typeface="Lato"/>
                <a:ea typeface="Lato"/>
                <a:cs typeface="Lato"/>
              </a:rPr>
              <a:t>the haystack!</a:t>
            </a:r>
            <a:endParaRPr lang="en-US" b="0" i="0">
              <a:solidFill>
                <a:srgbClr val="000000"/>
              </a:solidFill>
              <a:effectLst/>
              <a:highlight>
                <a:srgbClr val="FFFFFF"/>
              </a:highlight>
              <a:latin typeface="Lato"/>
              <a:ea typeface="Lato"/>
              <a:cs typeface="Lato"/>
            </a:endParaRPr>
          </a:p>
        </p:txBody>
      </p:sp>
      <p:sp>
        <p:nvSpPr>
          <p:cNvPr id="8" name="Text Placeholder 7">
            <a:extLst>
              <a:ext uri="{FF2B5EF4-FFF2-40B4-BE49-F238E27FC236}">
                <a16:creationId xmlns:a16="http://schemas.microsoft.com/office/drawing/2014/main" id="{9F978BB6-DB88-48D5-46C5-3DB2421E0721}"/>
              </a:ext>
            </a:extLst>
          </p:cNvPr>
          <p:cNvSpPr>
            <a:spLocks noGrp="1"/>
          </p:cNvSpPr>
          <p:nvPr>
            <p:ph type="body" sz="quarter" idx="11"/>
          </p:nvPr>
        </p:nvSpPr>
        <p:spPr/>
        <p:txBody>
          <a:bodyPr/>
          <a:lstStyle/>
          <a:p>
            <a:endParaRPr lang="en-US"/>
          </a:p>
        </p:txBody>
      </p:sp>
      <p:sp>
        <p:nvSpPr>
          <p:cNvPr id="4" name="Title 3">
            <a:extLst>
              <a:ext uri="{FF2B5EF4-FFF2-40B4-BE49-F238E27FC236}">
                <a16:creationId xmlns:a16="http://schemas.microsoft.com/office/drawing/2014/main" id="{F39D163B-ED14-01B1-2822-6310E8D65058}"/>
              </a:ext>
            </a:extLst>
          </p:cNvPr>
          <p:cNvSpPr>
            <a:spLocks noGrp="1"/>
          </p:cNvSpPr>
          <p:nvPr>
            <p:ph type="title" idx="4294967295"/>
          </p:nvPr>
        </p:nvSpPr>
        <p:spPr>
          <a:xfrm>
            <a:off x="2132013" y="593725"/>
            <a:ext cx="10059987" cy="457200"/>
          </a:xfrm>
        </p:spPr>
        <p:txBody>
          <a:bodyPr/>
          <a:lstStyle/>
          <a:p>
            <a:endParaRPr lang="en-US"/>
          </a:p>
        </p:txBody>
      </p:sp>
      <p:pic>
        <p:nvPicPr>
          <p:cNvPr id="3" name="Picture 2" descr="A magnifying glass looking at a needle&#10;&#10;Description automatically generated">
            <a:extLst>
              <a:ext uri="{FF2B5EF4-FFF2-40B4-BE49-F238E27FC236}">
                <a16:creationId xmlns:a16="http://schemas.microsoft.com/office/drawing/2014/main" id="{366652BC-635C-2C5E-88C8-C29017D17A55}"/>
              </a:ext>
            </a:extLst>
          </p:cNvPr>
          <p:cNvPicPr>
            <a:picLocks noChangeAspect="1"/>
          </p:cNvPicPr>
          <p:nvPr/>
        </p:nvPicPr>
        <p:blipFill>
          <a:blip r:embed="rId2"/>
          <a:stretch>
            <a:fillRect/>
          </a:stretch>
        </p:blipFill>
        <p:spPr>
          <a:xfrm>
            <a:off x="275691" y="1962325"/>
            <a:ext cx="2951730" cy="2938071"/>
          </a:xfrm>
          <a:prstGeom prst="rect">
            <a:avLst/>
          </a:prstGeom>
        </p:spPr>
      </p:pic>
    </p:spTree>
    <p:extLst>
      <p:ext uri="{BB962C8B-B14F-4D97-AF65-F5344CB8AC3E}">
        <p14:creationId xmlns:p14="http://schemas.microsoft.com/office/powerpoint/2010/main" val="27985015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F189DDC-BAF1-C3CB-432E-A4ED289C703C}"/>
              </a:ext>
            </a:extLst>
          </p:cNvPr>
          <p:cNvPicPr>
            <a:picLocks noChangeAspect="1"/>
          </p:cNvPicPr>
          <p:nvPr/>
        </p:nvPicPr>
        <p:blipFill>
          <a:blip r:embed="rId3"/>
          <a:stretch>
            <a:fillRect/>
          </a:stretch>
        </p:blipFill>
        <p:spPr>
          <a:xfrm>
            <a:off x="4267200" y="0"/>
            <a:ext cx="7406640" cy="6858000"/>
          </a:xfrm>
          <a:prstGeom prst="rect">
            <a:avLst/>
          </a:prstGeom>
        </p:spPr>
      </p:pic>
      <p:sp>
        <p:nvSpPr>
          <p:cNvPr id="5" name="Text Placeholder 4">
            <a:extLst>
              <a:ext uri="{FF2B5EF4-FFF2-40B4-BE49-F238E27FC236}">
                <a16:creationId xmlns:a16="http://schemas.microsoft.com/office/drawing/2014/main" id="{4D176BF0-919E-DA64-594C-A74D8F29D38B}"/>
              </a:ext>
            </a:extLst>
          </p:cNvPr>
          <p:cNvSpPr>
            <a:spLocks noGrp="1"/>
          </p:cNvSpPr>
          <p:nvPr>
            <p:ph type="body" idx="1"/>
          </p:nvPr>
        </p:nvSpPr>
        <p:spPr/>
        <p:txBody>
          <a:bodyPr/>
          <a:lstStyle/>
          <a:p>
            <a:endParaRPr lang="en-US"/>
          </a:p>
        </p:txBody>
      </p:sp>
      <p:sp>
        <p:nvSpPr>
          <p:cNvPr id="6" name="Text Placeholder 5">
            <a:extLst>
              <a:ext uri="{FF2B5EF4-FFF2-40B4-BE49-F238E27FC236}">
                <a16:creationId xmlns:a16="http://schemas.microsoft.com/office/drawing/2014/main" id="{86C2DDB0-B91C-E2EA-B6EB-CD1550EAF926}"/>
              </a:ext>
            </a:extLst>
          </p:cNvPr>
          <p:cNvSpPr>
            <a:spLocks noGrp="1"/>
          </p:cNvSpPr>
          <p:nvPr>
            <p:ph type="body" idx="2"/>
          </p:nvPr>
        </p:nvSpPr>
        <p:spPr/>
        <p:txBody>
          <a:bodyPr/>
          <a:lstStyle/>
          <a:p>
            <a:endParaRPr lang="en-US"/>
          </a:p>
        </p:txBody>
      </p:sp>
      <p:sp>
        <p:nvSpPr>
          <p:cNvPr id="4" name="Title 3">
            <a:extLst>
              <a:ext uri="{FF2B5EF4-FFF2-40B4-BE49-F238E27FC236}">
                <a16:creationId xmlns:a16="http://schemas.microsoft.com/office/drawing/2014/main" id="{336ACD30-BF78-7AEC-2A7D-84100D115D5D}"/>
              </a:ext>
            </a:extLst>
          </p:cNvPr>
          <p:cNvSpPr>
            <a:spLocks noGrp="1"/>
          </p:cNvSpPr>
          <p:nvPr>
            <p:ph type="title"/>
          </p:nvPr>
        </p:nvSpPr>
        <p:spPr/>
        <p:txBody>
          <a:bodyPr/>
          <a:lstStyle/>
          <a:p>
            <a:r>
              <a:rPr lang="en-US">
                <a:latin typeface="Lato"/>
                <a:ea typeface="Lato"/>
                <a:cs typeface="Lato"/>
              </a:rPr>
              <a:t>...input for both </a:t>
            </a:r>
            <a:br>
              <a:rPr lang="en-US">
                <a:latin typeface="Lato"/>
                <a:ea typeface="Lato"/>
                <a:cs typeface="Lato"/>
              </a:rPr>
            </a:br>
            <a:r>
              <a:rPr lang="en-US">
                <a:latin typeface="Lato"/>
                <a:ea typeface="Lato"/>
                <a:cs typeface="Lato"/>
              </a:rPr>
              <a:t>Pandas &amp; </a:t>
            </a:r>
            <a:r>
              <a:rPr lang="en-US" err="1">
                <a:latin typeface="Lato"/>
                <a:ea typeface="Lato"/>
                <a:cs typeface="Lato"/>
              </a:rPr>
              <a:t>DuckDB</a:t>
            </a:r>
            <a:endParaRPr lang="en-US" b="0" err="1">
              <a:latin typeface="Lato"/>
              <a:ea typeface="Lato"/>
              <a:cs typeface="Lato"/>
            </a:endParaRPr>
          </a:p>
          <a:p>
            <a:endParaRPr lang="en-US">
              <a:ea typeface="Lato"/>
              <a:cs typeface="Lato"/>
            </a:endParaRPr>
          </a:p>
        </p:txBody>
      </p:sp>
      <p:sp>
        <p:nvSpPr>
          <p:cNvPr id="8" name="Text Placeholder 7">
            <a:extLst>
              <a:ext uri="{FF2B5EF4-FFF2-40B4-BE49-F238E27FC236}">
                <a16:creationId xmlns:a16="http://schemas.microsoft.com/office/drawing/2014/main" id="{851411C2-C4CD-CABC-DB0B-78956CD9BA8B}"/>
              </a:ext>
            </a:extLst>
          </p:cNvPr>
          <p:cNvSpPr>
            <a:spLocks noGrp="1"/>
          </p:cNvSpPr>
          <p:nvPr>
            <p:ph type="body" idx="4"/>
          </p:nvPr>
        </p:nvSpPr>
        <p:spPr/>
        <p:txBody>
          <a:bodyPr/>
          <a:lstStyle/>
          <a:p>
            <a:endParaRPr lang="en-US"/>
          </a:p>
        </p:txBody>
      </p:sp>
      <p:sp>
        <p:nvSpPr>
          <p:cNvPr id="11" name="Rectangle 10">
            <a:extLst>
              <a:ext uri="{FF2B5EF4-FFF2-40B4-BE49-F238E27FC236}">
                <a16:creationId xmlns:a16="http://schemas.microsoft.com/office/drawing/2014/main" id="{D14BD05D-4B33-8CBD-2152-D6080983A07F}"/>
              </a:ext>
            </a:extLst>
          </p:cNvPr>
          <p:cNvSpPr/>
          <p:nvPr/>
        </p:nvSpPr>
        <p:spPr>
          <a:xfrm>
            <a:off x="0" y="6522720"/>
            <a:ext cx="2438400" cy="335280"/>
          </a:xfrm>
          <a:prstGeom prst="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What</a:t>
            </a:r>
          </a:p>
        </p:txBody>
      </p:sp>
      <p:sp>
        <p:nvSpPr>
          <p:cNvPr id="12" name="Rectangle 11">
            <a:extLst>
              <a:ext uri="{FF2B5EF4-FFF2-40B4-BE49-F238E27FC236}">
                <a16:creationId xmlns:a16="http://schemas.microsoft.com/office/drawing/2014/main" id="{32D31A9B-99A3-533F-E5CB-1EE9F52E085A}"/>
              </a:ext>
            </a:extLst>
          </p:cNvPr>
          <p:cNvSpPr/>
          <p:nvPr/>
        </p:nvSpPr>
        <p:spPr>
          <a:xfrm>
            <a:off x="2444816" y="6522720"/>
            <a:ext cx="2756032" cy="335280"/>
          </a:xfrm>
          <a:prstGeom prst="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Why</a:t>
            </a:r>
          </a:p>
        </p:txBody>
      </p:sp>
      <p:sp>
        <p:nvSpPr>
          <p:cNvPr id="13" name="Rectangle 12">
            <a:extLst>
              <a:ext uri="{FF2B5EF4-FFF2-40B4-BE49-F238E27FC236}">
                <a16:creationId xmlns:a16="http://schemas.microsoft.com/office/drawing/2014/main" id="{AC2652EC-AD01-F53D-1CE9-B8972D7FF103}"/>
              </a:ext>
            </a:extLst>
          </p:cNvPr>
          <p:cNvSpPr/>
          <p:nvPr/>
        </p:nvSpPr>
        <p:spPr>
          <a:xfrm>
            <a:off x="5192908" y="6522720"/>
            <a:ext cx="1827276" cy="335280"/>
          </a:xfrm>
          <a:prstGeom prst="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Prepare</a:t>
            </a:r>
          </a:p>
        </p:txBody>
      </p:sp>
      <p:sp>
        <p:nvSpPr>
          <p:cNvPr id="14" name="Rectangle 13">
            <a:extLst>
              <a:ext uri="{FF2B5EF4-FFF2-40B4-BE49-F238E27FC236}">
                <a16:creationId xmlns:a16="http://schemas.microsoft.com/office/drawing/2014/main" id="{C66DA65F-2630-B77D-EFF1-9CBE3506F713}"/>
              </a:ext>
            </a:extLst>
          </p:cNvPr>
          <p:cNvSpPr/>
          <p:nvPr/>
        </p:nvSpPr>
        <p:spPr>
          <a:xfrm>
            <a:off x="7026600" y="6522720"/>
            <a:ext cx="3641400" cy="335280"/>
          </a:xfrm>
          <a:prstGeom prst="rect">
            <a:avLst/>
          </a:prstGeom>
          <a:solidFill>
            <a:srgbClr val="ED7D3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Use case and tools</a:t>
            </a:r>
          </a:p>
        </p:txBody>
      </p:sp>
      <p:sp>
        <p:nvSpPr>
          <p:cNvPr id="15" name="Rectangle 14">
            <a:extLst>
              <a:ext uri="{FF2B5EF4-FFF2-40B4-BE49-F238E27FC236}">
                <a16:creationId xmlns:a16="http://schemas.microsoft.com/office/drawing/2014/main" id="{17FF8169-CA36-9EA0-EA5E-EDAD50892310}"/>
              </a:ext>
            </a:extLst>
          </p:cNvPr>
          <p:cNvSpPr/>
          <p:nvPr/>
        </p:nvSpPr>
        <p:spPr>
          <a:xfrm>
            <a:off x="10668000" y="6522720"/>
            <a:ext cx="1524000" cy="335280"/>
          </a:xfrm>
          <a:prstGeom prst="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Ending</a:t>
            </a:r>
          </a:p>
        </p:txBody>
      </p:sp>
    </p:spTree>
    <p:extLst>
      <p:ext uri="{BB962C8B-B14F-4D97-AF65-F5344CB8AC3E}">
        <p14:creationId xmlns:p14="http://schemas.microsoft.com/office/powerpoint/2010/main" val="1122436476"/>
      </p:ext>
    </p:extLst>
  </p:cSld>
  <p:clrMapOvr>
    <a:masterClrMapping/>
  </p:clrMapOvr>
  <p:extLst>
    <p:ext uri="{6950BFC3-D8DA-4A85-94F7-54DA5524770B}">
      <p188:commentRel xmlns:p188="http://schemas.microsoft.com/office/powerpoint/2018/8/main" r:id="rId2"/>
    </p:ext>
  </p:extLs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7C31E8C-5953-CD81-E41B-501B735ED394}"/>
              </a:ext>
            </a:extLst>
          </p:cNvPr>
          <p:cNvSpPr>
            <a:spLocks noGrp="1"/>
          </p:cNvSpPr>
          <p:nvPr>
            <p:ph type="body" idx="1"/>
          </p:nvPr>
        </p:nvSpPr>
        <p:spPr/>
        <p:txBody>
          <a:bodyPr/>
          <a:lstStyle/>
          <a:p>
            <a:endParaRPr lang="en-US"/>
          </a:p>
        </p:txBody>
      </p:sp>
      <p:sp>
        <p:nvSpPr>
          <p:cNvPr id="3" name="Text Placeholder 2">
            <a:extLst>
              <a:ext uri="{FF2B5EF4-FFF2-40B4-BE49-F238E27FC236}">
                <a16:creationId xmlns:a16="http://schemas.microsoft.com/office/drawing/2014/main" id="{B7465DCB-430B-6B73-D037-5542CDA36794}"/>
              </a:ext>
            </a:extLst>
          </p:cNvPr>
          <p:cNvSpPr>
            <a:spLocks noGrp="1"/>
          </p:cNvSpPr>
          <p:nvPr>
            <p:ph type="body" idx="2"/>
          </p:nvPr>
        </p:nvSpPr>
        <p:spPr/>
        <p:txBody>
          <a:bodyPr/>
          <a:lstStyle/>
          <a:p>
            <a:endParaRPr lang="en-US"/>
          </a:p>
        </p:txBody>
      </p:sp>
      <p:sp>
        <p:nvSpPr>
          <p:cNvPr id="4" name="Title 3">
            <a:extLst>
              <a:ext uri="{FF2B5EF4-FFF2-40B4-BE49-F238E27FC236}">
                <a16:creationId xmlns:a16="http://schemas.microsoft.com/office/drawing/2014/main" id="{6B755D59-7ABD-375B-8B32-ECC34F2A68D5}"/>
              </a:ext>
            </a:extLst>
          </p:cNvPr>
          <p:cNvSpPr>
            <a:spLocks noGrp="1"/>
          </p:cNvSpPr>
          <p:nvPr>
            <p:ph type="title"/>
          </p:nvPr>
        </p:nvSpPr>
        <p:spPr/>
        <p:txBody>
          <a:bodyPr/>
          <a:lstStyle/>
          <a:p>
            <a:r>
              <a:rPr lang="en-US">
                <a:latin typeface="Lato"/>
                <a:ea typeface="Lato"/>
                <a:cs typeface="Lato"/>
              </a:rPr>
              <a:t>Performance</a:t>
            </a:r>
            <a:endParaRPr lang="en-US"/>
          </a:p>
        </p:txBody>
      </p:sp>
      <p:sp>
        <p:nvSpPr>
          <p:cNvPr id="6" name="Text Placeholder 5">
            <a:extLst>
              <a:ext uri="{FF2B5EF4-FFF2-40B4-BE49-F238E27FC236}">
                <a16:creationId xmlns:a16="http://schemas.microsoft.com/office/drawing/2014/main" id="{E89E03CA-999F-AE2C-590D-B58645315763}"/>
              </a:ext>
            </a:extLst>
          </p:cNvPr>
          <p:cNvSpPr>
            <a:spLocks noGrp="1"/>
          </p:cNvSpPr>
          <p:nvPr>
            <p:ph type="body" idx="4"/>
          </p:nvPr>
        </p:nvSpPr>
        <p:spPr/>
        <p:txBody>
          <a:bodyPr/>
          <a:lstStyle/>
          <a:p>
            <a:endParaRPr lang="en-US"/>
          </a:p>
        </p:txBody>
      </p:sp>
      <p:pic>
        <p:nvPicPr>
          <p:cNvPr id="8" name="Picture 7">
            <a:extLst>
              <a:ext uri="{FF2B5EF4-FFF2-40B4-BE49-F238E27FC236}">
                <a16:creationId xmlns:a16="http://schemas.microsoft.com/office/drawing/2014/main" id="{20B19651-08CC-D8D5-3540-B35BEF5D8B44}"/>
              </a:ext>
            </a:extLst>
          </p:cNvPr>
          <p:cNvPicPr>
            <a:picLocks noChangeAspect="1"/>
          </p:cNvPicPr>
          <p:nvPr/>
        </p:nvPicPr>
        <p:blipFill>
          <a:blip r:embed="rId4"/>
          <a:srcRect t="-611" r="1911" b="-1024"/>
          <a:stretch/>
        </p:blipFill>
        <p:spPr>
          <a:xfrm>
            <a:off x="6022255" y="1434167"/>
            <a:ext cx="6163384" cy="5076156"/>
          </a:xfrm>
          <a:prstGeom prst="rect">
            <a:avLst/>
          </a:prstGeom>
        </p:spPr>
      </p:pic>
      <p:pic>
        <p:nvPicPr>
          <p:cNvPr id="10" name="Picture 9">
            <a:extLst>
              <a:ext uri="{FF2B5EF4-FFF2-40B4-BE49-F238E27FC236}">
                <a16:creationId xmlns:a16="http://schemas.microsoft.com/office/drawing/2014/main" id="{BE070B05-EAC6-9BEE-603E-14A490B1DD29}"/>
              </a:ext>
            </a:extLst>
          </p:cNvPr>
          <p:cNvPicPr>
            <a:picLocks noChangeAspect="1"/>
          </p:cNvPicPr>
          <p:nvPr/>
        </p:nvPicPr>
        <p:blipFill>
          <a:blip r:embed="rId5"/>
          <a:srcRect t="-1260" r="12680" b="-248"/>
          <a:stretch/>
        </p:blipFill>
        <p:spPr>
          <a:xfrm>
            <a:off x="-889" y="1997755"/>
            <a:ext cx="5924024" cy="4447848"/>
          </a:xfrm>
          <a:prstGeom prst="rect">
            <a:avLst/>
          </a:prstGeom>
        </p:spPr>
      </p:pic>
      <p:sp>
        <p:nvSpPr>
          <p:cNvPr id="11" name="Rectangle 10">
            <a:extLst>
              <a:ext uri="{FF2B5EF4-FFF2-40B4-BE49-F238E27FC236}">
                <a16:creationId xmlns:a16="http://schemas.microsoft.com/office/drawing/2014/main" id="{A472C410-1772-2B63-232B-E9F7D90B1893}"/>
              </a:ext>
            </a:extLst>
          </p:cNvPr>
          <p:cNvSpPr/>
          <p:nvPr/>
        </p:nvSpPr>
        <p:spPr>
          <a:xfrm>
            <a:off x="0" y="6522720"/>
            <a:ext cx="2438400" cy="335280"/>
          </a:xfrm>
          <a:prstGeom prst="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What</a:t>
            </a:r>
          </a:p>
        </p:txBody>
      </p:sp>
      <p:sp>
        <p:nvSpPr>
          <p:cNvPr id="12" name="Rectangle 11">
            <a:extLst>
              <a:ext uri="{FF2B5EF4-FFF2-40B4-BE49-F238E27FC236}">
                <a16:creationId xmlns:a16="http://schemas.microsoft.com/office/drawing/2014/main" id="{0726DC03-A227-B59C-D68F-F7AF185A5258}"/>
              </a:ext>
            </a:extLst>
          </p:cNvPr>
          <p:cNvSpPr/>
          <p:nvPr/>
        </p:nvSpPr>
        <p:spPr>
          <a:xfrm>
            <a:off x="2444816" y="6522720"/>
            <a:ext cx="2756032" cy="335280"/>
          </a:xfrm>
          <a:prstGeom prst="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Why</a:t>
            </a:r>
          </a:p>
        </p:txBody>
      </p:sp>
      <p:sp>
        <p:nvSpPr>
          <p:cNvPr id="13" name="Rectangle 12">
            <a:extLst>
              <a:ext uri="{FF2B5EF4-FFF2-40B4-BE49-F238E27FC236}">
                <a16:creationId xmlns:a16="http://schemas.microsoft.com/office/drawing/2014/main" id="{886DAC2F-9BD5-CCD2-5260-D247EDF6F3D9}"/>
              </a:ext>
            </a:extLst>
          </p:cNvPr>
          <p:cNvSpPr/>
          <p:nvPr/>
        </p:nvSpPr>
        <p:spPr>
          <a:xfrm>
            <a:off x="5192908" y="6522720"/>
            <a:ext cx="1827276" cy="335280"/>
          </a:xfrm>
          <a:prstGeom prst="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Prepare</a:t>
            </a:r>
          </a:p>
        </p:txBody>
      </p:sp>
      <p:sp>
        <p:nvSpPr>
          <p:cNvPr id="14" name="Rectangle 13">
            <a:extLst>
              <a:ext uri="{FF2B5EF4-FFF2-40B4-BE49-F238E27FC236}">
                <a16:creationId xmlns:a16="http://schemas.microsoft.com/office/drawing/2014/main" id="{86B58E3E-1AE3-9B76-FA77-B69D69CB7523}"/>
              </a:ext>
            </a:extLst>
          </p:cNvPr>
          <p:cNvSpPr/>
          <p:nvPr/>
        </p:nvSpPr>
        <p:spPr>
          <a:xfrm>
            <a:off x="7026600" y="6522720"/>
            <a:ext cx="3641400" cy="335280"/>
          </a:xfrm>
          <a:prstGeom prst="rect">
            <a:avLst/>
          </a:prstGeom>
          <a:solidFill>
            <a:srgbClr val="ED7D3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Use case and tools</a:t>
            </a:r>
          </a:p>
        </p:txBody>
      </p:sp>
      <p:sp>
        <p:nvSpPr>
          <p:cNvPr id="15" name="Rectangle 14">
            <a:extLst>
              <a:ext uri="{FF2B5EF4-FFF2-40B4-BE49-F238E27FC236}">
                <a16:creationId xmlns:a16="http://schemas.microsoft.com/office/drawing/2014/main" id="{70552A9B-1916-41CC-76D9-975EE0A912A6}"/>
              </a:ext>
            </a:extLst>
          </p:cNvPr>
          <p:cNvSpPr/>
          <p:nvPr/>
        </p:nvSpPr>
        <p:spPr>
          <a:xfrm>
            <a:off x="10668000" y="6522720"/>
            <a:ext cx="1524000" cy="335280"/>
          </a:xfrm>
          <a:prstGeom prst="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Ending</a:t>
            </a:r>
          </a:p>
        </p:txBody>
      </p:sp>
      <p:sp>
        <p:nvSpPr>
          <p:cNvPr id="9" name="Title 3">
            <a:extLst>
              <a:ext uri="{FF2B5EF4-FFF2-40B4-BE49-F238E27FC236}">
                <a16:creationId xmlns:a16="http://schemas.microsoft.com/office/drawing/2014/main" id="{66B23837-39CE-FEE1-7F3A-B5B45BB0CA39}"/>
              </a:ext>
            </a:extLst>
          </p:cNvPr>
          <p:cNvSpPr txBox="1">
            <a:spLocks/>
          </p:cNvSpPr>
          <p:nvPr/>
        </p:nvSpPr>
        <p:spPr>
          <a:xfrm>
            <a:off x="585915" y="1082312"/>
            <a:ext cx="3424326" cy="457200"/>
          </a:xfrm>
          <a:prstGeom prst="rect">
            <a:avLst/>
          </a:prstGeom>
        </p:spPr>
        <p:txBody>
          <a:bodyPr spcFirstLastPara="1" vert="horz" wrap="square" lIns="0" tIns="0" rIns="0" bIns="0" rtlCol="0" anchor="t" anchorCtr="0">
            <a:noAutofit/>
          </a:bodyPr>
          <a:lstStyle>
            <a:lvl1pPr marL="0" lvl="0" indent="0" algn="l" defTabSz="914400" rtl="0" eaLnBrk="1" latinLnBrk="0" hangingPunct="1">
              <a:lnSpc>
                <a:spcPct val="100000"/>
              </a:lnSpc>
              <a:spcBef>
                <a:spcPts val="0"/>
              </a:spcBef>
              <a:spcAft>
                <a:spcPts val="0"/>
              </a:spcAft>
              <a:buSzPts val="3000"/>
              <a:buFont typeface="Arial" panose="020B0604020202020204" pitchFamily="34" charset="0"/>
              <a:buNone/>
              <a:defRPr lang="en-US" sz="3000" b="1" i="0" kern="1200">
                <a:solidFill>
                  <a:schemeClr val="tx1"/>
                </a:solidFill>
                <a:latin typeface="Lato" panose="020F0502020204030203" pitchFamily="34" charset="77"/>
                <a:ea typeface="+mn-ea"/>
                <a:cs typeface="+mn-cs"/>
              </a:defRPr>
            </a:lvl1pPr>
            <a:lvl2pPr lvl="1">
              <a:lnSpc>
                <a:spcPct val="100000"/>
              </a:lnSpc>
              <a:spcBef>
                <a:spcPts val="0"/>
              </a:spcBef>
              <a:spcAft>
                <a:spcPts val="0"/>
              </a:spcAft>
              <a:buSzPts val="4000"/>
              <a:buNone/>
              <a:defRPr/>
            </a:lvl2pPr>
            <a:lvl3pPr lvl="2">
              <a:lnSpc>
                <a:spcPct val="100000"/>
              </a:lnSpc>
              <a:spcBef>
                <a:spcPts val="0"/>
              </a:spcBef>
              <a:spcAft>
                <a:spcPts val="0"/>
              </a:spcAft>
              <a:buSzPts val="4000"/>
              <a:buNone/>
              <a:defRPr/>
            </a:lvl3pPr>
            <a:lvl4pPr lvl="3">
              <a:lnSpc>
                <a:spcPct val="100000"/>
              </a:lnSpc>
              <a:spcBef>
                <a:spcPts val="0"/>
              </a:spcBef>
              <a:spcAft>
                <a:spcPts val="0"/>
              </a:spcAft>
              <a:buSzPts val="4000"/>
              <a:buNone/>
              <a:defRPr/>
            </a:lvl4pPr>
            <a:lvl5pPr lvl="4">
              <a:lnSpc>
                <a:spcPct val="100000"/>
              </a:lnSpc>
              <a:spcBef>
                <a:spcPts val="0"/>
              </a:spcBef>
              <a:spcAft>
                <a:spcPts val="0"/>
              </a:spcAft>
              <a:buSzPts val="4000"/>
              <a:buNone/>
              <a:defRPr/>
            </a:lvl5pPr>
            <a:lvl6pPr lvl="5">
              <a:lnSpc>
                <a:spcPct val="100000"/>
              </a:lnSpc>
              <a:spcBef>
                <a:spcPts val="0"/>
              </a:spcBef>
              <a:spcAft>
                <a:spcPts val="0"/>
              </a:spcAft>
              <a:buSzPts val="4000"/>
              <a:buNone/>
              <a:defRPr/>
            </a:lvl6pPr>
            <a:lvl7pPr lvl="6">
              <a:lnSpc>
                <a:spcPct val="100000"/>
              </a:lnSpc>
              <a:spcBef>
                <a:spcPts val="0"/>
              </a:spcBef>
              <a:spcAft>
                <a:spcPts val="0"/>
              </a:spcAft>
              <a:buSzPts val="4000"/>
              <a:buNone/>
              <a:defRPr/>
            </a:lvl7pPr>
            <a:lvl8pPr lvl="7">
              <a:lnSpc>
                <a:spcPct val="100000"/>
              </a:lnSpc>
              <a:spcBef>
                <a:spcPts val="0"/>
              </a:spcBef>
              <a:spcAft>
                <a:spcPts val="0"/>
              </a:spcAft>
              <a:buSzPts val="4000"/>
              <a:buNone/>
              <a:defRPr/>
            </a:lvl8pPr>
            <a:lvl9pPr lvl="8">
              <a:lnSpc>
                <a:spcPct val="100000"/>
              </a:lnSpc>
              <a:spcBef>
                <a:spcPts val="0"/>
              </a:spcBef>
              <a:spcAft>
                <a:spcPts val="0"/>
              </a:spcAft>
              <a:buSzPts val="4000"/>
              <a:buNone/>
              <a:defRPr/>
            </a:lvl9pPr>
          </a:lstStyle>
          <a:p>
            <a:r>
              <a:rPr lang="en-US">
                <a:latin typeface="Lato"/>
                <a:ea typeface="Lato"/>
                <a:cs typeface="Lato"/>
              </a:rPr>
              <a:t>...using Pandas</a:t>
            </a:r>
          </a:p>
          <a:p>
            <a:endParaRPr lang="en-US">
              <a:ea typeface="Lato"/>
              <a:cs typeface="Lato"/>
            </a:endParaRPr>
          </a:p>
        </p:txBody>
      </p:sp>
      <p:sp>
        <p:nvSpPr>
          <p:cNvPr id="16" name="Title 3">
            <a:extLst>
              <a:ext uri="{FF2B5EF4-FFF2-40B4-BE49-F238E27FC236}">
                <a16:creationId xmlns:a16="http://schemas.microsoft.com/office/drawing/2014/main" id="{B927A743-B7D4-FEFC-1515-3029EB08489A}"/>
              </a:ext>
            </a:extLst>
          </p:cNvPr>
          <p:cNvSpPr txBox="1">
            <a:spLocks/>
          </p:cNvSpPr>
          <p:nvPr/>
        </p:nvSpPr>
        <p:spPr>
          <a:xfrm>
            <a:off x="6108667" y="1082311"/>
            <a:ext cx="3424326" cy="457200"/>
          </a:xfrm>
          <a:prstGeom prst="rect">
            <a:avLst/>
          </a:prstGeom>
        </p:spPr>
        <p:txBody>
          <a:bodyPr spcFirstLastPara="1" vert="horz" wrap="square" lIns="0" tIns="0" rIns="0" bIns="0" rtlCol="0" anchor="t" anchorCtr="0">
            <a:noAutofit/>
          </a:bodyPr>
          <a:lstStyle>
            <a:lvl1pPr marL="0" lvl="0" indent="0" algn="l" defTabSz="914400" rtl="0" eaLnBrk="1" latinLnBrk="0" hangingPunct="1">
              <a:lnSpc>
                <a:spcPct val="100000"/>
              </a:lnSpc>
              <a:spcBef>
                <a:spcPts val="0"/>
              </a:spcBef>
              <a:spcAft>
                <a:spcPts val="0"/>
              </a:spcAft>
              <a:buSzPts val="3000"/>
              <a:buFont typeface="Arial" panose="020B0604020202020204" pitchFamily="34" charset="0"/>
              <a:buNone/>
              <a:defRPr lang="en-US" sz="3000" b="1" i="0" kern="1200">
                <a:solidFill>
                  <a:schemeClr val="tx1"/>
                </a:solidFill>
                <a:latin typeface="Lato" panose="020F0502020204030203" pitchFamily="34" charset="77"/>
                <a:ea typeface="+mn-ea"/>
                <a:cs typeface="+mn-cs"/>
              </a:defRPr>
            </a:lvl1pPr>
            <a:lvl2pPr lvl="1">
              <a:lnSpc>
                <a:spcPct val="100000"/>
              </a:lnSpc>
              <a:spcBef>
                <a:spcPts val="0"/>
              </a:spcBef>
              <a:spcAft>
                <a:spcPts val="0"/>
              </a:spcAft>
              <a:buSzPts val="4000"/>
              <a:buNone/>
              <a:defRPr/>
            </a:lvl2pPr>
            <a:lvl3pPr lvl="2">
              <a:lnSpc>
                <a:spcPct val="100000"/>
              </a:lnSpc>
              <a:spcBef>
                <a:spcPts val="0"/>
              </a:spcBef>
              <a:spcAft>
                <a:spcPts val="0"/>
              </a:spcAft>
              <a:buSzPts val="4000"/>
              <a:buNone/>
              <a:defRPr/>
            </a:lvl3pPr>
            <a:lvl4pPr lvl="3">
              <a:lnSpc>
                <a:spcPct val="100000"/>
              </a:lnSpc>
              <a:spcBef>
                <a:spcPts val="0"/>
              </a:spcBef>
              <a:spcAft>
                <a:spcPts val="0"/>
              </a:spcAft>
              <a:buSzPts val="4000"/>
              <a:buNone/>
              <a:defRPr/>
            </a:lvl4pPr>
            <a:lvl5pPr lvl="4">
              <a:lnSpc>
                <a:spcPct val="100000"/>
              </a:lnSpc>
              <a:spcBef>
                <a:spcPts val="0"/>
              </a:spcBef>
              <a:spcAft>
                <a:spcPts val="0"/>
              </a:spcAft>
              <a:buSzPts val="4000"/>
              <a:buNone/>
              <a:defRPr/>
            </a:lvl5pPr>
            <a:lvl6pPr lvl="5">
              <a:lnSpc>
                <a:spcPct val="100000"/>
              </a:lnSpc>
              <a:spcBef>
                <a:spcPts val="0"/>
              </a:spcBef>
              <a:spcAft>
                <a:spcPts val="0"/>
              </a:spcAft>
              <a:buSzPts val="4000"/>
              <a:buNone/>
              <a:defRPr/>
            </a:lvl6pPr>
            <a:lvl7pPr lvl="6">
              <a:lnSpc>
                <a:spcPct val="100000"/>
              </a:lnSpc>
              <a:spcBef>
                <a:spcPts val="0"/>
              </a:spcBef>
              <a:spcAft>
                <a:spcPts val="0"/>
              </a:spcAft>
              <a:buSzPts val="4000"/>
              <a:buNone/>
              <a:defRPr/>
            </a:lvl7pPr>
            <a:lvl8pPr lvl="7">
              <a:lnSpc>
                <a:spcPct val="100000"/>
              </a:lnSpc>
              <a:spcBef>
                <a:spcPts val="0"/>
              </a:spcBef>
              <a:spcAft>
                <a:spcPts val="0"/>
              </a:spcAft>
              <a:buSzPts val="4000"/>
              <a:buNone/>
              <a:defRPr/>
            </a:lvl8pPr>
            <a:lvl9pPr lvl="8">
              <a:lnSpc>
                <a:spcPct val="100000"/>
              </a:lnSpc>
              <a:spcBef>
                <a:spcPts val="0"/>
              </a:spcBef>
              <a:spcAft>
                <a:spcPts val="0"/>
              </a:spcAft>
              <a:buSzPts val="4000"/>
              <a:buNone/>
              <a:defRPr/>
            </a:lvl9pPr>
          </a:lstStyle>
          <a:p>
            <a:r>
              <a:rPr lang="en-US">
                <a:latin typeface="Lato"/>
                <a:ea typeface="Lato"/>
                <a:cs typeface="Lato"/>
              </a:rPr>
              <a:t>...using </a:t>
            </a:r>
            <a:r>
              <a:rPr lang="en-US" err="1">
                <a:latin typeface="Lato"/>
                <a:ea typeface="Lato"/>
                <a:cs typeface="Lato"/>
              </a:rPr>
              <a:t>DuckDB</a:t>
            </a:r>
          </a:p>
          <a:p>
            <a:endParaRPr lang="en-US">
              <a:ea typeface="Lato"/>
              <a:cs typeface="Lato"/>
            </a:endParaRPr>
          </a:p>
        </p:txBody>
      </p:sp>
      <p:sp>
        <p:nvSpPr>
          <p:cNvPr id="17" name="Rectangle 16">
            <a:extLst>
              <a:ext uri="{FF2B5EF4-FFF2-40B4-BE49-F238E27FC236}">
                <a16:creationId xmlns:a16="http://schemas.microsoft.com/office/drawing/2014/main" id="{56AC5C85-01C5-F8F3-70DC-7B8E23D5D183}"/>
              </a:ext>
            </a:extLst>
          </p:cNvPr>
          <p:cNvSpPr/>
          <p:nvPr/>
        </p:nvSpPr>
        <p:spPr>
          <a:xfrm>
            <a:off x="129320" y="5695665"/>
            <a:ext cx="9734580" cy="793673"/>
          </a:xfrm>
          <a:prstGeom prst="rect">
            <a:avLst/>
          </a:prstGeom>
          <a:noFill/>
          <a:ln w="571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13493578"/>
      </p:ext>
    </p:extLst>
  </p:cSld>
  <p:clrMapOvr>
    <a:masterClrMapping/>
  </p:clrMapOvr>
  <p:extLst>
    <p:ext uri="{6950BFC3-D8DA-4A85-94F7-54DA5524770B}">
      <p188:commentRel xmlns:p188="http://schemas.microsoft.com/office/powerpoint/2018/8/main" r:id="rId3"/>
    </p:ext>
  </p:extLs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8AA240-87E6-69F1-59D8-394BB781730B}"/>
              </a:ext>
            </a:extLst>
          </p:cNvPr>
          <p:cNvSpPr>
            <a:spLocks noGrp="1"/>
          </p:cNvSpPr>
          <p:nvPr>
            <p:ph type="body" idx="1"/>
          </p:nvPr>
        </p:nvSpPr>
        <p:spPr/>
        <p:txBody>
          <a:bodyPr/>
          <a:lstStyle/>
          <a:p>
            <a:endParaRPr lang="en-US"/>
          </a:p>
        </p:txBody>
      </p:sp>
      <p:sp>
        <p:nvSpPr>
          <p:cNvPr id="3" name="Text Placeholder 2">
            <a:extLst>
              <a:ext uri="{FF2B5EF4-FFF2-40B4-BE49-F238E27FC236}">
                <a16:creationId xmlns:a16="http://schemas.microsoft.com/office/drawing/2014/main" id="{FECF9BE3-E51B-C5B0-3E2F-B516C1495EC5}"/>
              </a:ext>
            </a:extLst>
          </p:cNvPr>
          <p:cNvSpPr>
            <a:spLocks noGrp="1"/>
          </p:cNvSpPr>
          <p:nvPr>
            <p:ph type="body" idx="2"/>
          </p:nvPr>
        </p:nvSpPr>
        <p:spPr/>
        <p:txBody>
          <a:bodyPr/>
          <a:lstStyle/>
          <a:p>
            <a:endParaRPr lang="en-US"/>
          </a:p>
        </p:txBody>
      </p:sp>
      <p:sp>
        <p:nvSpPr>
          <p:cNvPr id="4" name="Title 3">
            <a:extLst>
              <a:ext uri="{FF2B5EF4-FFF2-40B4-BE49-F238E27FC236}">
                <a16:creationId xmlns:a16="http://schemas.microsoft.com/office/drawing/2014/main" id="{4A288238-6FA6-D3FF-9C6A-07D76ED52B7D}"/>
              </a:ext>
            </a:extLst>
          </p:cNvPr>
          <p:cNvSpPr>
            <a:spLocks noGrp="1"/>
          </p:cNvSpPr>
          <p:nvPr>
            <p:ph type="title"/>
          </p:nvPr>
        </p:nvSpPr>
        <p:spPr/>
        <p:txBody>
          <a:bodyPr/>
          <a:lstStyle/>
          <a:p>
            <a:r>
              <a:rPr lang="en-US">
                <a:latin typeface="Lato"/>
                <a:ea typeface="Lato"/>
                <a:cs typeface="Lato"/>
              </a:rPr>
              <a:t>If diff failed with OOM</a:t>
            </a:r>
          </a:p>
        </p:txBody>
      </p:sp>
      <p:sp>
        <p:nvSpPr>
          <p:cNvPr id="5" name="Subtitle 4">
            <a:extLst>
              <a:ext uri="{FF2B5EF4-FFF2-40B4-BE49-F238E27FC236}">
                <a16:creationId xmlns:a16="http://schemas.microsoft.com/office/drawing/2014/main" id="{D8766651-7F11-A79C-CD04-047436BDC15A}"/>
              </a:ext>
            </a:extLst>
          </p:cNvPr>
          <p:cNvSpPr>
            <a:spLocks noGrp="1"/>
          </p:cNvSpPr>
          <p:nvPr>
            <p:ph type="subTitle" idx="3"/>
          </p:nvPr>
        </p:nvSpPr>
        <p:spPr/>
        <p:txBody>
          <a:bodyPr/>
          <a:lstStyle/>
          <a:p>
            <a:endParaRPr lang="en-US"/>
          </a:p>
        </p:txBody>
      </p:sp>
      <p:sp>
        <p:nvSpPr>
          <p:cNvPr id="6" name="Text Placeholder 5">
            <a:extLst>
              <a:ext uri="{FF2B5EF4-FFF2-40B4-BE49-F238E27FC236}">
                <a16:creationId xmlns:a16="http://schemas.microsoft.com/office/drawing/2014/main" id="{0B5FF886-0747-2152-DEEF-76D087A96337}"/>
              </a:ext>
            </a:extLst>
          </p:cNvPr>
          <p:cNvSpPr>
            <a:spLocks noGrp="1"/>
          </p:cNvSpPr>
          <p:nvPr>
            <p:ph type="body" idx="4"/>
          </p:nvPr>
        </p:nvSpPr>
        <p:spPr/>
        <p:txBody>
          <a:bodyPr/>
          <a:lstStyle/>
          <a:p>
            <a:pPr marL="685800" indent="-457200">
              <a:buChar char="•"/>
            </a:pPr>
            <a:r>
              <a:rPr lang="en-US" sz="2800">
                <a:latin typeface="Lato"/>
                <a:ea typeface="Lato"/>
                <a:cs typeface="Lato"/>
              </a:rPr>
              <a:t>Repartition and parallel process</a:t>
            </a:r>
            <a:endParaRPr lang="en-US">
              <a:latin typeface="Lato"/>
              <a:ea typeface="Lato"/>
              <a:cs typeface="Lato"/>
            </a:endParaRPr>
          </a:p>
          <a:p>
            <a:pPr marL="685800" indent="-457200">
              <a:buChar char="•"/>
            </a:pPr>
            <a:r>
              <a:rPr lang="en-US" sz="2800">
                <a:latin typeface="Lato"/>
                <a:ea typeface="Lato"/>
                <a:cs typeface="Lato"/>
              </a:rPr>
              <a:t>Use cloud data warehouse </a:t>
            </a:r>
            <a:endParaRPr lang="en-US"/>
          </a:p>
          <a:p>
            <a:pPr marL="1143000" lvl="1" indent="-457200"/>
            <a:r>
              <a:rPr lang="en-US" sz="2800">
                <a:latin typeface="Lato"/>
                <a:ea typeface="Lato"/>
                <a:cs typeface="Lato"/>
              </a:rPr>
              <a:t>Google </a:t>
            </a:r>
            <a:r>
              <a:rPr lang="en-US" sz="2800" err="1">
                <a:latin typeface="Lato"/>
                <a:ea typeface="Lato"/>
                <a:cs typeface="Lato"/>
              </a:rPr>
              <a:t>BigQuery</a:t>
            </a:r>
            <a:r>
              <a:rPr lang="en-US" sz="2800">
                <a:latin typeface="Lato"/>
                <a:ea typeface="Lato"/>
                <a:cs typeface="Lato"/>
              </a:rPr>
              <a:t> / Snowflake</a:t>
            </a:r>
          </a:p>
          <a:p>
            <a:pPr marL="1143000" lvl="1" indent="-457200"/>
            <a:endParaRPr lang="en-US" sz="2800">
              <a:latin typeface="Lato" panose="020F0502020204030203" pitchFamily="34" charset="0"/>
              <a:ea typeface="Lato" panose="020F0502020204030203" pitchFamily="34" charset="0"/>
              <a:cs typeface="Lato" panose="020F0502020204030203" pitchFamily="34" charset="0"/>
            </a:endParaRPr>
          </a:p>
        </p:txBody>
      </p:sp>
      <p:sp>
        <p:nvSpPr>
          <p:cNvPr id="7" name="Rectangle 6">
            <a:extLst>
              <a:ext uri="{FF2B5EF4-FFF2-40B4-BE49-F238E27FC236}">
                <a16:creationId xmlns:a16="http://schemas.microsoft.com/office/drawing/2014/main" id="{0E6FB175-F16A-E7E8-87A1-71CBC477129B}"/>
              </a:ext>
            </a:extLst>
          </p:cNvPr>
          <p:cNvSpPr/>
          <p:nvPr/>
        </p:nvSpPr>
        <p:spPr>
          <a:xfrm>
            <a:off x="0" y="6522720"/>
            <a:ext cx="2438400" cy="335280"/>
          </a:xfrm>
          <a:prstGeom prst="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What</a:t>
            </a:r>
          </a:p>
        </p:txBody>
      </p:sp>
      <p:sp>
        <p:nvSpPr>
          <p:cNvPr id="8" name="Rectangle 7">
            <a:extLst>
              <a:ext uri="{FF2B5EF4-FFF2-40B4-BE49-F238E27FC236}">
                <a16:creationId xmlns:a16="http://schemas.microsoft.com/office/drawing/2014/main" id="{FADBD2A9-B00B-92B7-3892-2AE03F6D2A62}"/>
              </a:ext>
            </a:extLst>
          </p:cNvPr>
          <p:cNvSpPr/>
          <p:nvPr/>
        </p:nvSpPr>
        <p:spPr>
          <a:xfrm>
            <a:off x="2444816" y="6522720"/>
            <a:ext cx="2756032" cy="335280"/>
          </a:xfrm>
          <a:prstGeom prst="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Why</a:t>
            </a:r>
          </a:p>
        </p:txBody>
      </p:sp>
      <p:sp>
        <p:nvSpPr>
          <p:cNvPr id="9" name="Rectangle 8">
            <a:extLst>
              <a:ext uri="{FF2B5EF4-FFF2-40B4-BE49-F238E27FC236}">
                <a16:creationId xmlns:a16="http://schemas.microsoft.com/office/drawing/2014/main" id="{EDA83C33-15B4-9438-516A-5AAFAC6A7B44}"/>
              </a:ext>
            </a:extLst>
          </p:cNvPr>
          <p:cNvSpPr/>
          <p:nvPr/>
        </p:nvSpPr>
        <p:spPr>
          <a:xfrm>
            <a:off x="5192908" y="6522720"/>
            <a:ext cx="1827276" cy="335280"/>
          </a:xfrm>
          <a:prstGeom prst="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Prepare</a:t>
            </a:r>
          </a:p>
        </p:txBody>
      </p:sp>
      <p:sp>
        <p:nvSpPr>
          <p:cNvPr id="10" name="Rectangle 9">
            <a:extLst>
              <a:ext uri="{FF2B5EF4-FFF2-40B4-BE49-F238E27FC236}">
                <a16:creationId xmlns:a16="http://schemas.microsoft.com/office/drawing/2014/main" id="{AB42E42F-8206-214F-5A1C-C67156015770}"/>
              </a:ext>
            </a:extLst>
          </p:cNvPr>
          <p:cNvSpPr/>
          <p:nvPr/>
        </p:nvSpPr>
        <p:spPr>
          <a:xfrm>
            <a:off x="7026600" y="6522720"/>
            <a:ext cx="3641400" cy="335280"/>
          </a:xfrm>
          <a:prstGeom prst="rect">
            <a:avLst/>
          </a:prstGeom>
          <a:solidFill>
            <a:srgbClr val="ED7D3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Use case and tools</a:t>
            </a:r>
          </a:p>
        </p:txBody>
      </p:sp>
      <p:sp>
        <p:nvSpPr>
          <p:cNvPr id="11" name="Rectangle 10">
            <a:extLst>
              <a:ext uri="{FF2B5EF4-FFF2-40B4-BE49-F238E27FC236}">
                <a16:creationId xmlns:a16="http://schemas.microsoft.com/office/drawing/2014/main" id="{E3D2EFA1-49BA-5F5D-E6A9-FF0E14088D41}"/>
              </a:ext>
            </a:extLst>
          </p:cNvPr>
          <p:cNvSpPr/>
          <p:nvPr/>
        </p:nvSpPr>
        <p:spPr>
          <a:xfrm>
            <a:off x="10668000" y="6522720"/>
            <a:ext cx="1524000" cy="335280"/>
          </a:xfrm>
          <a:prstGeom prst="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Ending</a:t>
            </a:r>
          </a:p>
        </p:txBody>
      </p:sp>
    </p:spTree>
    <p:extLst>
      <p:ext uri="{BB962C8B-B14F-4D97-AF65-F5344CB8AC3E}">
        <p14:creationId xmlns:p14="http://schemas.microsoft.com/office/powerpoint/2010/main" val="37461613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5BBF702-656F-29FA-3C33-156885DB061B}"/>
              </a:ext>
            </a:extLst>
          </p:cNvPr>
          <p:cNvSpPr>
            <a:spLocks noGrp="1"/>
          </p:cNvSpPr>
          <p:nvPr>
            <p:ph type="body" sz="quarter" idx="10"/>
          </p:nvPr>
        </p:nvSpPr>
        <p:spPr/>
        <p:txBody>
          <a:bodyPr/>
          <a:lstStyle/>
          <a:p>
            <a:r>
              <a:rPr lang="en-US">
                <a:latin typeface="Lato"/>
                <a:ea typeface="Lato"/>
                <a:cs typeface="Lato"/>
              </a:rPr>
              <a:t>Takeaways</a:t>
            </a:r>
            <a:endParaRPr lang="en-US"/>
          </a:p>
        </p:txBody>
      </p:sp>
      <p:sp>
        <p:nvSpPr>
          <p:cNvPr id="3" name="Text Placeholder 2">
            <a:extLst>
              <a:ext uri="{FF2B5EF4-FFF2-40B4-BE49-F238E27FC236}">
                <a16:creationId xmlns:a16="http://schemas.microsoft.com/office/drawing/2014/main" id="{738B9F89-98E0-635B-C1E8-35A9E92C3945}"/>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3446004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8B0FA00-FC58-62CB-EF38-580BDE680D91}"/>
              </a:ext>
            </a:extLst>
          </p:cNvPr>
          <p:cNvSpPr txBox="1"/>
          <p:nvPr/>
        </p:nvSpPr>
        <p:spPr>
          <a:xfrm>
            <a:off x="5861" y="2321170"/>
            <a:ext cx="12187604" cy="2215991"/>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228600" algn="ctr"/>
            <a:r>
              <a:rPr lang="en-US" sz="7200">
                <a:latin typeface="Lato"/>
                <a:cs typeface="Arial"/>
              </a:rPr>
              <a:t>Data frame diffing </a:t>
            </a:r>
            <a:endParaRPr lang="en-US" sz="7200">
              <a:latin typeface="Calibri" panose="020F0502020204030204"/>
              <a:cs typeface="Calibri" panose="020F0502020204030204"/>
            </a:endParaRPr>
          </a:p>
          <a:p>
            <a:pPr marL="228600" algn="ctr"/>
            <a:r>
              <a:rPr lang="en-US" sz="7200">
                <a:latin typeface="Lato"/>
                <a:cs typeface="Arial"/>
              </a:rPr>
              <a:t>can be complicated​</a:t>
            </a:r>
            <a:endParaRPr lang="en-US" sz="7200">
              <a:cs typeface="Calibri" panose="020F0502020204030204"/>
            </a:endParaRPr>
          </a:p>
        </p:txBody>
      </p:sp>
      <p:sp>
        <p:nvSpPr>
          <p:cNvPr id="6" name="Rectangle 5">
            <a:extLst>
              <a:ext uri="{FF2B5EF4-FFF2-40B4-BE49-F238E27FC236}">
                <a16:creationId xmlns:a16="http://schemas.microsoft.com/office/drawing/2014/main" id="{4C4A7DBE-7E90-13B4-5B0F-F8493272A6B7}"/>
              </a:ext>
            </a:extLst>
          </p:cNvPr>
          <p:cNvSpPr/>
          <p:nvPr/>
        </p:nvSpPr>
        <p:spPr>
          <a:xfrm>
            <a:off x="0" y="6522720"/>
            <a:ext cx="2438400" cy="335280"/>
          </a:xfrm>
          <a:prstGeom prst="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What</a:t>
            </a:r>
          </a:p>
        </p:txBody>
      </p:sp>
      <p:sp>
        <p:nvSpPr>
          <p:cNvPr id="8" name="Rectangle 7">
            <a:extLst>
              <a:ext uri="{FF2B5EF4-FFF2-40B4-BE49-F238E27FC236}">
                <a16:creationId xmlns:a16="http://schemas.microsoft.com/office/drawing/2014/main" id="{AB07F132-B384-BDAF-36A8-2372EA0466B3}"/>
              </a:ext>
            </a:extLst>
          </p:cNvPr>
          <p:cNvSpPr/>
          <p:nvPr/>
        </p:nvSpPr>
        <p:spPr>
          <a:xfrm>
            <a:off x="2444816" y="6522720"/>
            <a:ext cx="2756032" cy="335280"/>
          </a:xfrm>
          <a:prstGeom prst="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Why</a:t>
            </a:r>
          </a:p>
        </p:txBody>
      </p:sp>
      <p:sp>
        <p:nvSpPr>
          <p:cNvPr id="10" name="Rectangle 9">
            <a:extLst>
              <a:ext uri="{FF2B5EF4-FFF2-40B4-BE49-F238E27FC236}">
                <a16:creationId xmlns:a16="http://schemas.microsoft.com/office/drawing/2014/main" id="{968F96EE-F573-9BEA-1035-C5CE20EBC60B}"/>
              </a:ext>
            </a:extLst>
          </p:cNvPr>
          <p:cNvSpPr/>
          <p:nvPr/>
        </p:nvSpPr>
        <p:spPr>
          <a:xfrm>
            <a:off x="5192908" y="6522720"/>
            <a:ext cx="1827276" cy="335280"/>
          </a:xfrm>
          <a:prstGeom prst="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Prepare</a:t>
            </a:r>
          </a:p>
        </p:txBody>
      </p:sp>
      <p:sp>
        <p:nvSpPr>
          <p:cNvPr id="12" name="Rectangle 11">
            <a:extLst>
              <a:ext uri="{FF2B5EF4-FFF2-40B4-BE49-F238E27FC236}">
                <a16:creationId xmlns:a16="http://schemas.microsoft.com/office/drawing/2014/main" id="{F6178BA8-86B2-A274-A0A0-19FDA2287809}"/>
              </a:ext>
            </a:extLst>
          </p:cNvPr>
          <p:cNvSpPr/>
          <p:nvPr/>
        </p:nvSpPr>
        <p:spPr>
          <a:xfrm>
            <a:off x="7026600" y="6522720"/>
            <a:ext cx="3641400" cy="335280"/>
          </a:xfrm>
          <a:prstGeom prst="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Use case and tools</a:t>
            </a:r>
          </a:p>
        </p:txBody>
      </p:sp>
      <p:sp>
        <p:nvSpPr>
          <p:cNvPr id="14" name="Rectangle 13">
            <a:extLst>
              <a:ext uri="{FF2B5EF4-FFF2-40B4-BE49-F238E27FC236}">
                <a16:creationId xmlns:a16="http://schemas.microsoft.com/office/drawing/2014/main" id="{4213D303-1C6E-8945-924B-754C148C3341}"/>
              </a:ext>
            </a:extLst>
          </p:cNvPr>
          <p:cNvSpPr/>
          <p:nvPr/>
        </p:nvSpPr>
        <p:spPr>
          <a:xfrm>
            <a:off x="10668000" y="6522720"/>
            <a:ext cx="1524000" cy="335280"/>
          </a:xfrm>
          <a:prstGeom prst="rect">
            <a:avLst/>
          </a:prstGeom>
          <a:solidFill>
            <a:srgbClr val="FF8E5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Ending</a:t>
            </a:r>
          </a:p>
        </p:txBody>
      </p:sp>
    </p:spTree>
    <p:extLst>
      <p:ext uri="{BB962C8B-B14F-4D97-AF65-F5344CB8AC3E}">
        <p14:creationId xmlns:p14="http://schemas.microsoft.com/office/powerpoint/2010/main" val="93883608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8B0FA00-FC58-62CB-EF38-580BDE680D91}"/>
              </a:ext>
            </a:extLst>
          </p:cNvPr>
          <p:cNvSpPr txBox="1"/>
          <p:nvPr/>
        </p:nvSpPr>
        <p:spPr>
          <a:xfrm>
            <a:off x="-1995" y="2871067"/>
            <a:ext cx="12187604" cy="1107996"/>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228600" algn="ctr"/>
            <a:r>
              <a:rPr lang="en-US" sz="7200">
                <a:ea typeface="+mn-lt"/>
                <a:cs typeface="+mn-lt"/>
              </a:rPr>
              <a:t>Prepare your data frame</a:t>
            </a:r>
            <a:endParaRPr lang="en-US" sz="7200">
              <a:cs typeface="Calibri"/>
            </a:endParaRPr>
          </a:p>
        </p:txBody>
      </p:sp>
      <p:sp>
        <p:nvSpPr>
          <p:cNvPr id="3" name="Rectangle 2">
            <a:extLst>
              <a:ext uri="{FF2B5EF4-FFF2-40B4-BE49-F238E27FC236}">
                <a16:creationId xmlns:a16="http://schemas.microsoft.com/office/drawing/2014/main" id="{6601D667-F4AA-C68B-790E-436859969AFE}"/>
              </a:ext>
            </a:extLst>
          </p:cNvPr>
          <p:cNvSpPr/>
          <p:nvPr/>
        </p:nvSpPr>
        <p:spPr>
          <a:xfrm>
            <a:off x="0" y="6522720"/>
            <a:ext cx="2438400" cy="335280"/>
          </a:xfrm>
          <a:prstGeom prst="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What</a:t>
            </a:r>
          </a:p>
        </p:txBody>
      </p:sp>
      <p:sp>
        <p:nvSpPr>
          <p:cNvPr id="6" name="Rectangle 5">
            <a:extLst>
              <a:ext uri="{FF2B5EF4-FFF2-40B4-BE49-F238E27FC236}">
                <a16:creationId xmlns:a16="http://schemas.microsoft.com/office/drawing/2014/main" id="{239DCCD6-5A06-BC2B-48D2-4224A0F4AA60}"/>
              </a:ext>
            </a:extLst>
          </p:cNvPr>
          <p:cNvSpPr/>
          <p:nvPr/>
        </p:nvSpPr>
        <p:spPr>
          <a:xfrm>
            <a:off x="2444816" y="6522720"/>
            <a:ext cx="2756032" cy="335280"/>
          </a:xfrm>
          <a:prstGeom prst="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Why</a:t>
            </a:r>
          </a:p>
        </p:txBody>
      </p:sp>
      <p:sp>
        <p:nvSpPr>
          <p:cNvPr id="8" name="Rectangle 7">
            <a:extLst>
              <a:ext uri="{FF2B5EF4-FFF2-40B4-BE49-F238E27FC236}">
                <a16:creationId xmlns:a16="http://schemas.microsoft.com/office/drawing/2014/main" id="{2DF0FA5A-B6C0-D9D9-2F60-4F04A9873C61}"/>
              </a:ext>
            </a:extLst>
          </p:cNvPr>
          <p:cNvSpPr/>
          <p:nvPr/>
        </p:nvSpPr>
        <p:spPr>
          <a:xfrm>
            <a:off x="5192908" y="6522720"/>
            <a:ext cx="1827276" cy="335280"/>
          </a:xfrm>
          <a:prstGeom prst="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Prepare</a:t>
            </a:r>
          </a:p>
        </p:txBody>
      </p:sp>
      <p:sp>
        <p:nvSpPr>
          <p:cNvPr id="10" name="Rectangle 9">
            <a:extLst>
              <a:ext uri="{FF2B5EF4-FFF2-40B4-BE49-F238E27FC236}">
                <a16:creationId xmlns:a16="http://schemas.microsoft.com/office/drawing/2014/main" id="{64EB62FE-50F9-7901-630D-97047CF6EA40}"/>
              </a:ext>
            </a:extLst>
          </p:cNvPr>
          <p:cNvSpPr/>
          <p:nvPr/>
        </p:nvSpPr>
        <p:spPr>
          <a:xfrm>
            <a:off x="7026600" y="6522720"/>
            <a:ext cx="3641400" cy="335280"/>
          </a:xfrm>
          <a:prstGeom prst="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Use case and tools</a:t>
            </a:r>
          </a:p>
        </p:txBody>
      </p:sp>
      <p:sp>
        <p:nvSpPr>
          <p:cNvPr id="12" name="Rectangle 11">
            <a:extLst>
              <a:ext uri="{FF2B5EF4-FFF2-40B4-BE49-F238E27FC236}">
                <a16:creationId xmlns:a16="http://schemas.microsoft.com/office/drawing/2014/main" id="{3FDEE431-A30F-6844-B153-E03A77663CA9}"/>
              </a:ext>
            </a:extLst>
          </p:cNvPr>
          <p:cNvSpPr/>
          <p:nvPr/>
        </p:nvSpPr>
        <p:spPr>
          <a:xfrm>
            <a:off x="10668000" y="6522720"/>
            <a:ext cx="1524000" cy="335280"/>
          </a:xfrm>
          <a:prstGeom prst="rect">
            <a:avLst/>
          </a:prstGeom>
          <a:solidFill>
            <a:srgbClr val="FF8E5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Ending</a:t>
            </a:r>
          </a:p>
        </p:txBody>
      </p:sp>
    </p:spTree>
    <p:extLst>
      <p:ext uri="{BB962C8B-B14F-4D97-AF65-F5344CB8AC3E}">
        <p14:creationId xmlns:p14="http://schemas.microsoft.com/office/powerpoint/2010/main" val="28543121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8B0FA00-FC58-62CB-EF38-580BDE680D91}"/>
              </a:ext>
            </a:extLst>
          </p:cNvPr>
          <p:cNvSpPr txBox="1"/>
          <p:nvPr/>
        </p:nvSpPr>
        <p:spPr>
          <a:xfrm>
            <a:off x="5861" y="2321170"/>
            <a:ext cx="12187604" cy="1107996"/>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228600" algn="ctr"/>
            <a:r>
              <a:rPr lang="en-US" sz="7200">
                <a:ea typeface="+mn-lt"/>
                <a:cs typeface="+mn-lt"/>
              </a:rPr>
              <a:t>Remember the 3 use cases</a:t>
            </a:r>
          </a:p>
        </p:txBody>
      </p:sp>
      <p:sp>
        <p:nvSpPr>
          <p:cNvPr id="2" name="TextBox 1">
            <a:extLst>
              <a:ext uri="{FF2B5EF4-FFF2-40B4-BE49-F238E27FC236}">
                <a16:creationId xmlns:a16="http://schemas.microsoft.com/office/drawing/2014/main" id="{D1B2F4A7-8513-E0BB-4EFC-14E82ECD00B6}"/>
              </a:ext>
            </a:extLst>
          </p:cNvPr>
          <p:cNvSpPr txBox="1"/>
          <p:nvPr/>
        </p:nvSpPr>
        <p:spPr>
          <a:xfrm>
            <a:off x="4184687" y="3570190"/>
            <a:ext cx="3831209" cy="1284807"/>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1085850" indent="-857250">
              <a:buFont typeface="Arial"/>
              <a:buChar char="•"/>
            </a:pPr>
            <a:r>
              <a:rPr lang="en-US" sz="2800">
                <a:cs typeface="Calibri"/>
              </a:rPr>
              <a:t>is equal</a:t>
            </a:r>
            <a:endParaRPr lang="en-US">
              <a:cs typeface="Calibri" panose="020F0502020204030204"/>
            </a:endParaRPr>
          </a:p>
          <a:p>
            <a:pPr marL="1085850" indent="-857250">
              <a:buFont typeface="Arial"/>
              <a:buChar char="•"/>
            </a:pPr>
            <a:r>
              <a:rPr lang="en-US" sz="2800">
                <a:cs typeface="Calibri"/>
              </a:rPr>
              <a:t>Find discrepancy</a:t>
            </a:r>
          </a:p>
          <a:p>
            <a:pPr marL="1085850" indent="-857250">
              <a:buFont typeface="Arial"/>
              <a:buChar char="•"/>
            </a:pPr>
            <a:r>
              <a:rPr lang="en-US" sz="2800">
                <a:cs typeface="Calibri"/>
              </a:rPr>
              <a:t>Fuzzy temporal</a:t>
            </a:r>
            <a:endParaRPr lang="en-US">
              <a:cs typeface="Calibri" panose="020F0502020204030204"/>
            </a:endParaRPr>
          </a:p>
        </p:txBody>
      </p:sp>
      <p:sp>
        <p:nvSpPr>
          <p:cNvPr id="5" name="Rectangle 4">
            <a:extLst>
              <a:ext uri="{FF2B5EF4-FFF2-40B4-BE49-F238E27FC236}">
                <a16:creationId xmlns:a16="http://schemas.microsoft.com/office/drawing/2014/main" id="{83E9BB62-85D9-19BB-76D8-15CA9460049F}"/>
              </a:ext>
            </a:extLst>
          </p:cNvPr>
          <p:cNvSpPr/>
          <p:nvPr/>
        </p:nvSpPr>
        <p:spPr>
          <a:xfrm>
            <a:off x="0" y="6522720"/>
            <a:ext cx="2438400" cy="335280"/>
          </a:xfrm>
          <a:prstGeom prst="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What</a:t>
            </a:r>
          </a:p>
        </p:txBody>
      </p:sp>
      <p:sp>
        <p:nvSpPr>
          <p:cNvPr id="7" name="Rectangle 6">
            <a:extLst>
              <a:ext uri="{FF2B5EF4-FFF2-40B4-BE49-F238E27FC236}">
                <a16:creationId xmlns:a16="http://schemas.microsoft.com/office/drawing/2014/main" id="{AC0B0C04-BC0D-555E-2791-672679FAB123}"/>
              </a:ext>
            </a:extLst>
          </p:cNvPr>
          <p:cNvSpPr/>
          <p:nvPr/>
        </p:nvSpPr>
        <p:spPr>
          <a:xfrm>
            <a:off x="2444816" y="6522720"/>
            <a:ext cx="2756032" cy="335280"/>
          </a:xfrm>
          <a:prstGeom prst="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Why</a:t>
            </a:r>
          </a:p>
        </p:txBody>
      </p:sp>
      <p:sp>
        <p:nvSpPr>
          <p:cNvPr id="9" name="Rectangle 8">
            <a:extLst>
              <a:ext uri="{FF2B5EF4-FFF2-40B4-BE49-F238E27FC236}">
                <a16:creationId xmlns:a16="http://schemas.microsoft.com/office/drawing/2014/main" id="{B080036F-F36E-AE1B-2556-6EF7A111DD42}"/>
              </a:ext>
            </a:extLst>
          </p:cNvPr>
          <p:cNvSpPr/>
          <p:nvPr/>
        </p:nvSpPr>
        <p:spPr>
          <a:xfrm>
            <a:off x="5192908" y="6522720"/>
            <a:ext cx="1827276" cy="335280"/>
          </a:xfrm>
          <a:prstGeom prst="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Prepare</a:t>
            </a:r>
          </a:p>
        </p:txBody>
      </p:sp>
      <p:sp>
        <p:nvSpPr>
          <p:cNvPr id="11" name="Rectangle 10">
            <a:extLst>
              <a:ext uri="{FF2B5EF4-FFF2-40B4-BE49-F238E27FC236}">
                <a16:creationId xmlns:a16="http://schemas.microsoft.com/office/drawing/2014/main" id="{E945724C-8DC1-0747-EEA2-D629B624C63B}"/>
              </a:ext>
            </a:extLst>
          </p:cNvPr>
          <p:cNvSpPr/>
          <p:nvPr/>
        </p:nvSpPr>
        <p:spPr>
          <a:xfrm>
            <a:off x="7026600" y="6522720"/>
            <a:ext cx="3641400" cy="335280"/>
          </a:xfrm>
          <a:prstGeom prst="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Use case and tools</a:t>
            </a:r>
          </a:p>
        </p:txBody>
      </p:sp>
      <p:sp>
        <p:nvSpPr>
          <p:cNvPr id="13" name="Rectangle 12">
            <a:extLst>
              <a:ext uri="{FF2B5EF4-FFF2-40B4-BE49-F238E27FC236}">
                <a16:creationId xmlns:a16="http://schemas.microsoft.com/office/drawing/2014/main" id="{2930E177-D64F-F28A-6DA2-647E93EC9970}"/>
              </a:ext>
            </a:extLst>
          </p:cNvPr>
          <p:cNvSpPr/>
          <p:nvPr/>
        </p:nvSpPr>
        <p:spPr>
          <a:xfrm>
            <a:off x="10668000" y="6522720"/>
            <a:ext cx="1524000" cy="335280"/>
          </a:xfrm>
          <a:prstGeom prst="rect">
            <a:avLst/>
          </a:prstGeom>
          <a:solidFill>
            <a:srgbClr val="FF8E5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Ending</a:t>
            </a:r>
          </a:p>
        </p:txBody>
      </p:sp>
    </p:spTree>
    <p:extLst>
      <p:ext uri="{BB962C8B-B14F-4D97-AF65-F5344CB8AC3E}">
        <p14:creationId xmlns:p14="http://schemas.microsoft.com/office/powerpoint/2010/main" val="37112977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1F70FDE-6AAC-A975-F743-CFA5A8A15D1D}"/>
              </a:ext>
            </a:extLst>
          </p:cNvPr>
          <p:cNvSpPr>
            <a:spLocks noGrp="1"/>
          </p:cNvSpPr>
          <p:nvPr>
            <p:ph type="body" sz="quarter" idx="11"/>
          </p:nvPr>
        </p:nvSpPr>
        <p:spPr/>
        <p:txBody>
          <a:bodyPr vert="horz" lIns="0" tIns="0" rIns="0" bIns="0" rtlCol="0" anchor="t">
            <a:noAutofit/>
          </a:bodyPr>
          <a:lstStyle/>
          <a:p>
            <a:r>
              <a:rPr lang="en-US" sz="2800" dirty="0">
                <a:solidFill>
                  <a:srgbClr val="000000"/>
                </a:solidFill>
                <a:latin typeface="Lato"/>
                <a:ea typeface="Lato"/>
                <a:cs typeface="Lato"/>
              </a:rPr>
              <a:t>Using pandas for parsing csv</a:t>
            </a:r>
            <a:r>
              <a:rPr lang="en-US" altLang="zh-CN" sz="2800" dirty="0">
                <a:solidFill>
                  <a:srgbClr val="000000"/>
                </a:solidFill>
                <a:latin typeface="Lato"/>
                <a:ea typeface="Lato"/>
                <a:cs typeface="Lato"/>
              </a:rPr>
              <a:t>:</a:t>
            </a:r>
            <a:r>
              <a:rPr lang="zh-CN" altLang="en-US" sz="2800" dirty="0">
                <a:solidFill>
                  <a:srgbClr val="000000"/>
                </a:solidFill>
                <a:latin typeface="Lato"/>
                <a:ea typeface="Lato"/>
                <a:cs typeface="Lato"/>
              </a:rPr>
              <a:t> </a:t>
            </a:r>
            <a:r>
              <a:rPr lang="en-US" altLang="zh-CN" sz="2800" dirty="0" err="1">
                <a:solidFill>
                  <a:srgbClr val="000000"/>
                </a:solidFill>
                <a:latin typeface="Lato"/>
                <a:ea typeface="Lato"/>
                <a:cs typeface="Lato"/>
              </a:rPr>
              <a:t>pd.read_csv</a:t>
            </a:r>
            <a:r>
              <a:rPr lang="en-US" altLang="zh-CN" sz="2800">
                <a:solidFill>
                  <a:srgbClr val="000000"/>
                </a:solidFill>
                <a:latin typeface="Lato"/>
                <a:ea typeface="Lato"/>
                <a:cs typeface="Lato"/>
              </a:rPr>
              <a:t>(f)</a:t>
            </a:r>
            <a:r>
              <a:rPr lang="en-US" sz="2800">
                <a:solidFill>
                  <a:srgbClr val="000000"/>
                </a:solidFill>
                <a:latin typeface="Lato"/>
                <a:ea typeface="Lato"/>
                <a:cs typeface="Lato"/>
              </a:rPr>
              <a:t>:</a:t>
            </a:r>
            <a:endParaRPr lang="en-US" dirty="0"/>
          </a:p>
          <a:p>
            <a:r>
              <a:rPr lang="en-US" sz="2800" dirty="0">
                <a:latin typeface="Lato"/>
                <a:ea typeface="Lato"/>
                <a:cs typeface="Lato"/>
              </a:rPr>
              <a:t>               ['01-12-2024', '01-13-2024', '01-14-2024’]. </a:t>
            </a:r>
          </a:p>
          <a:p>
            <a:endParaRPr lang="en-US" sz="2800" dirty="0"/>
          </a:p>
        </p:txBody>
      </p:sp>
      <p:sp>
        <p:nvSpPr>
          <p:cNvPr id="3" name="Text Placeholder 2">
            <a:extLst>
              <a:ext uri="{FF2B5EF4-FFF2-40B4-BE49-F238E27FC236}">
                <a16:creationId xmlns:a16="http://schemas.microsoft.com/office/drawing/2014/main" id="{F167B21D-8386-6096-3FAD-A280E8F4A974}"/>
              </a:ext>
            </a:extLst>
          </p:cNvPr>
          <p:cNvSpPr>
            <a:spLocks noGrp="1"/>
          </p:cNvSpPr>
          <p:nvPr>
            <p:ph type="body" sz="quarter" idx="12"/>
          </p:nvPr>
        </p:nvSpPr>
        <p:spPr/>
        <p:txBody>
          <a:bodyPr/>
          <a:lstStyle/>
          <a:p>
            <a:r>
              <a:rPr lang="en-US"/>
              <a:t>What’s going on?</a:t>
            </a:r>
          </a:p>
        </p:txBody>
      </p:sp>
      <p:sp>
        <p:nvSpPr>
          <p:cNvPr id="4" name="Text Placeholder 3">
            <a:extLst>
              <a:ext uri="{FF2B5EF4-FFF2-40B4-BE49-F238E27FC236}">
                <a16:creationId xmlns:a16="http://schemas.microsoft.com/office/drawing/2014/main" id="{907996FD-68E1-463C-9A27-7C3FD51ECACC}"/>
              </a:ext>
            </a:extLst>
          </p:cNvPr>
          <p:cNvSpPr>
            <a:spLocks noGrp="1"/>
          </p:cNvSpPr>
          <p:nvPr>
            <p:ph type="body" sz="quarter" idx="13"/>
          </p:nvPr>
        </p:nvSpPr>
        <p:spPr/>
        <p:txBody>
          <a:bodyPr/>
          <a:lstStyle/>
          <a:p>
            <a:endParaRPr lang="en-US"/>
          </a:p>
        </p:txBody>
      </p:sp>
      <p:sp>
        <p:nvSpPr>
          <p:cNvPr id="5" name="Vertical Text Placeholder 4">
            <a:extLst>
              <a:ext uri="{FF2B5EF4-FFF2-40B4-BE49-F238E27FC236}">
                <a16:creationId xmlns:a16="http://schemas.microsoft.com/office/drawing/2014/main" id="{FD2EC8C6-4204-E08D-9032-D8D9D3D2262F}"/>
              </a:ext>
            </a:extLst>
          </p:cNvPr>
          <p:cNvSpPr>
            <a:spLocks noGrp="1"/>
          </p:cNvSpPr>
          <p:nvPr>
            <p:ph type="body" orient="vert" sz="quarter" idx="10"/>
          </p:nvPr>
        </p:nvSpPr>
        <p:spPr/>
        <p:txBody>
          <a:bodyPr/>
          <a:lstStyle/>
          <a:p>
            <a:endParaRPr lang="en-US"/>
          </a:p>
        </p:txBody>
      </p:sp>
      <p:sp>
        <p:nvSpPr>
          <p:cNvPr id="6" name="Text Placeholder 5">
            <a:extLst>
              <a:ext uri="{FF2B5EF4-FFF2-40B4-BE49-F238E27FC236}">
                <a16:creationId xmlns:a16="http://schemas.microsoft.com/office/drawing/2014/main" id="{A48C453E-CE25-F180-4026-E818AFD503F1}"/>
              </a:ext>
            </a:extLst>
          </p:cNvPr>
          <p:cNvSpPr>
            <a:spLocks noGrp="1"/>
          </p:cNvSpPr>
          <p:nvPr>
            <p:ph type="body" sz="quarter" idx="15"/>
          </p:nvPr>
        </p:nvSpPr>
        <p:spPr/>
        <p:txBody>
          <a:bodyPr/>
          <a:lstStyle/>
          <a:p>
            <a:endParaRPr lang="en-US"/>
          </a:p>
        </p:txBody>
      </p:sp>
      <p:sp>
        <p:nvSpPr>
          <p:cNvPr id="15" name="Rectangle 14">
            <a:extLst>
              <a:ext uri="{FF2B5EF4-FFF2-40B4-BE49-F238E27FC236}">
                <a16:creationId xmlns:a16="http://schemas.microsoft.com/office/drawing/2014/main" id="{8A7B92EB-D596-BE72-1289-1E32B7ABF018}"/>
              </a:ext>
            </a:extLst>
          </p:cNvPr>
          <p:cNvSpPr/>
          <p:nvPr/>
        </p:nvSpPr>
        <p:spPr>
          <a:xfrm>
            <a:off x="0" y="6522720"/>
            <a:ext cx="2438400" cy="335280"/>
          </a:xfrm>
          <a:prstGeom prst="rect">
            <a:avLst/>
          </a:prstGeom>
          <a:solidFill>
            <a:srgbClr val="FF8E5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What</a:t>
            </a:r>
          </a:p>
        </p:txBody>
      </p:sp>
      <p:sp>
        <p:nvSpPr>
          <p:cNvPr id="16" name="Rectangle 15">
            <a:extLst>
              <a:ext uri="{FF2B5EF4-FFF2-40B4-BE49-F238E27FC236}">
                <a16:creationId xmlns:a16="http://schemas.microsoft.com/office/drawing/2014/main" id="{5CE011E4-D5F0-C38D-413F-7B5BF7CDE0A6}"/>
              </a:ext>
            </a:extLst>
          </p:cNvPr>
          <p:cNvSpPr/>
          <p:nvPr/>
        </p:nvSpPr>
        <p:spPr>
          <a:xfrm>
            <a:off x="2444816" y="6522720"/>
            <a:ext cx="2756032" cy="33528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Why</a:t>
            </a:r>
          </a:p>
        </p:txBody>
      </p:sp>
      <p:sp>
        <p:nvSpPr>
          <p:cNvPr id="17" name="Rectangle 16">
            <a:extLst>
              <a:ext uri="{FF2B5EF4-FFF2-40B4-BE49-F238E27FC236}">
                <a16:creationId xmlns:a16="http://schemas.microsoft.com/office/drawing/2014/main" id="{8F55CF83-AC70-19B3-57B8-E9D076231844}"/>
              </a:ext>
            </a:extLst>
          </p:cNvPr>
          <p:cNvSpPr/>
          <p:nvPr/>
        </p:nvSpPr>
        <p:spPr>
          <a:xfrm>
            <a:off x="5192908" y="6522720"/>
            <a:ext cx="1827276" cy="33528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Prepare</a:t>
            </a:r>
          </a:p>
        </p:txBody>
      </p:sp>
      <p:sp>
        <p:nvSpPr>
          <p:cNvPr id="18" name="Rectangle 17">
            <a:extLst>
              <a:ext uri="{FF2B5EF4-FFF2-40B4-BE49-F238E27FC236}">
                <a16:creationId xmlns:a16="http://schemas.microsoft.com/office/drawing/2014/main" id="{F828EEFD-3801-B962-BAEE-91D43512C538}"/>
              </a:ext>
            </a:extLst>
          </p:cNvPr>
          <p:cNvSpPr/>
          <p:nvPr/>
        </p:nvSpPr>
        <p:spPr>
          <a:xfrm>
            <a:off x="7026600" y="6522720"/>
            <a:ext cx="3641400" cy="33528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Use case and tools</a:t>
            </a:r>
          </a:p>
        </p:txBody>
      </p:sp>
      <p:sp>
        <p:nvSpPr>
          <p:cNvPr id="19" name="Rectangle 18">
            <a:extLst>
              <a:ext uri="{FF2B5EF4-FFF2-40B4-BE49-F238E27FC236}">
                <a16:creationId xmlns:a16="http://schemas.microsoft.com/office/drawing/2014/main" id="{4FDB6E66-D346-EA81-2143-CA0AC7CFADD4}"/>
              </a:ext>
            </a:extLst>
          </p:cNvPr>
          <p:cNvSpPr/>
          <p:nvPr/>
        </p:nvSpPr>
        <p:spPr>
          <a:xfrm>
            <a:off x="10668000" y="6522720"/>
            <a:ext cx="1524000" cy="33528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Ending</a:t>
            </a:r>
          </a:p>
        </p:txBody>
      </p:sp>
      <p:pic>
        <p:nvPicPr>
          <p:cNvPr id="21" name="Picture 20">
            <a:extLst>
              <a:ext uri="{FF2B5EF4-FFF2-40B4-BE49-F238E27FC236}">
                <a16:creationId xmlns:a16="http://schemas.microsoft.com/office/drawing/2014/main" id="{C6842430-B288-C35E-FAC2-E826D32717F7}"/>
              </a:ext>
            </a:extLst>
          </p:cNvPr>
          <p:cNvPicPr>
            <a:picLocks noChangeAspect="1"/>
          </p:cNvPicPr>
          <p:nvPr/>
        </p:nvPicPr>
        <p:blipFill>
          <a:blip r:embed="rId4"/>
          <a:stretch>
            <a:fillRect/>
          </a:stretch>
        </p:blipFill>
        <p:spPr>
          <a:xfrm>
            <a:off x="2457179" y="3499950"/>
            <a:ext cx="1924319" cy="2105319"/>
          </a:xfrm>
          <a:prstGeom prst="rect">
            <a:avLst/>
          </a:prstGeom>
        </p:spPr>
      </p:pic>
      <p:pic>
        <p:nvPicPr>
          <p:cNvPr id="23" name="Picture 22">
            <a:extLst>
              <a:ext uri="{FF2B5EF4-FFF2-40B4-BE49-F238E27FC236}">
                <a16:creationId xmlns:a16="http://schemas.microsoft.com/office/drawing/2014/main" id="{328D6187-F1D1-9910-C8C1-C86BF186C269}"/>
              </a:ext>
            </a:extLst>
          </p:cNvPr>
          <p:cNvPicPr>
            <a:picLocks noChangeAspect="1"/>
          </p:cNvPicPr>
          <p:nvPr/>
        </p:nvPicPr>
        <p:blipFill>
          <a:blip r:embed="rId5"/>
          <a:stretch>
            <a:fillRect/>
          </a:stretch>
        </p:blipFill>
        <p:spPr>
          <a:xfrm>
            <a:off x="7924800" y="3542963"/>
            <a:ext cx="2057687" cy="2143424"/>
          </a:xfrm>
          <a:prstGeom prst="rect">
            <a:avLst/>
          </a:prstGeom>
        </p:spPr>
      </p:pic>
    </p:spTree>
    <p:extLst>
      <p:ext uri="{BB962C8B-B14F-4D97-AF65-F5344CB8AC3E}">
        <p14:creationId xmlns:p14="http://schemas.microsoft.com/office/powerpoint/2010/main" val="1252403403"/>
      </p:ext>
    </p:extLst>
  </p:cSld>
  <p:clrMapOvr>
    <a:masterClrMapping/>
  </p:clrMapOvr>
  <p:extLst>
    <p:ext uri="{6950BFC3-D8DA-4A85-94F7-54DA5524770B}">
      <p188:commentRel xmlns:p188="http://schemas.microsoft.com/office/powerpoint/2018/8/main" r:id="rId3"/>
    </p:ext>
  </p:extLs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6B1C9DB-E58A-DAE1-51A7-21C246484F2C}"/>
              </a:ext>
            </a:extLst>
          </p:cNvPr>
          <p:cNvSpPr>
            <a:spLocks noGrp="1"/>
          </p:cNvSpPr>
          <p:nvPr>
            <p:ph type="body" idx="1"/>
          </p:nvPr>
        </p:nvSpPr>
        <p:spPr/>
        <p:txBody>
          <a:bodyPr/>
          <a:lstStyle/>
          <a:p>
            <a:endParaRPr lang="en-US"/>
          </a:p>
        </p:txBody>
      </p:sp>
      <p:sp>
        <p:nvSpPr>
          <p:cNvPr id="3" name="Text Placeholder 2">
            <a:extLst>
              <a:ext uri="{FF2B5EF4-FFF2-40B4-BE49-F238E27FC236}">
                <a16:creationId xmlns:a16="http://schemas.microsoft.com/office/drawing/2014/main" id="{53000DE3-F139-D919-C6BD-AC780DABCC82}"/>
              </a:ext>
            </a:extLst>
          </p:cNvPr>
          <p:cNvSpPr>
            <a:spLocks noGrp="1"/>
          </p:cNvSpPr>
          <p:nvPr>
            <p:ph type="body" idx="2"/>
          </p:nvPr>
        </p:nvSpPr>
        <p:spPr/>
        <p:txBody>
          <a:bodyPr/>
          <a:lstStyle/>
          <a:p>
            <a:endParaRPr lang="en-US"/>
          </a:p>
        </p:txBody>
      </p:sp>
      <p:sp>
        <p:nvSpPr>
          <p:cNvPr id="4" name="Title 3">
            <a:extLst>
              <a:ext uri="{FF2B5EF4-FFF2-40B4-BE49-F238E27FC236}">
                <a16:creationId xmlns:a16="http://schemas.microsoft.com/office/drawing/2014/main" id="{0124086F-3EF5-46DC-AD74-DDEC26D39B07}"/>
              </a:ext>
            </a:extLst>
          </p:cNvPr>
          <p:cNvSpPr>
            <a:spLocks noGrp="1"/>
          </p:cNvSpPr>
          <p:nvPr>
            <p:ph type="title"/>
          </p:nvPr>
        </p:nvSpPr>
        <p:spPr/>
        <p:txBody>
          <a:bodyPr/>
          <a:lstStyle/>
          <a:p>
            <a:r>
              <a:rPr lang="en-US">
                <a:latin typeface="Lato"/>
                <a:ea typeface="Lato"/>
                <a:cs typeface="Lato"/>
              </a:rPr>
              <a:t>Resources can be found at &lt;INSERT LINK HERE&gt;</a:t>
            </a:r>
            <a:endParaRPr lang="en-US"/>
          </a:p>
        </p:txBody>
      </p:sp>
      <p:sp>
        <p:nvSpPr>
          <p:cNvPr id="5" name="Subtitle 4">
            <a:extLst>
              <a:ext uri="{FF2B5EF4-FFF2-40B4-BE49-F238E27FC236}">
                <a16:creationId xmlns:a16="http://schemas.microsoft.com/office/drawing/2014/main" id="{2C6F577C-AE90-CFC0-2849-FB3E3E4B0338}"/>
              </a:ext>
            </a:extLst>
          </p:cNvPr>
          <p:cNvSpPr>
            <a:spLocks noGrp="1"/>
          </p:cNvSpPr>
          <p:nvPr>
            <p:ph type="subTitle" idx="3"/>
          </p:nvPr>
        </p:nvSpPr>
        <p:spPr/>
        <p:txBody>
          <a:bodyPr/>
          <a:lstStyle/>
          <a:p>
            <a:endParaRPr lang="en-US"/>
          </a:p>
        </p:txBody>
      </p:sp>
      <p:sp>
        <p:nvSpPr>
          <p:cNvPr id="6" name="Text Placeholder 5">
            <a:extLst>
              <a:ext uri="{FF2B5EF4-FFF2-40B4-BE49-F238E27FC236}">
                <a16:creationId xmlns:a16="http://schemas.microsoft.com/office/drawing/2014/main" id="{8975F0F6-B70A-96EB-D766-E775CEC66F9E}"/>
              </a:ext>
            </a:extLst>
          </p:cNvPr>
          <p:cNvSpPr>
            <a:spLocks noGrp="1"/>
          </p:cNvSpPr>
          <p:nvPr>
            <p:ph type="body" idx="4"/>
          </p:nvPr>
        </p:nvSpPr>
        <p:spPr/>
        <p:txBody>
          <a:bodyPr/>
          <a:lstStyle/>
          <a:p>
            <a:pPr marL="800100" indent="-571500">
              <a:buFont typeface="Arial" panose="020B0604020202020204" pitchFamily="34" charset="0"/>
              <a:buChar char="•"/>
            </a:pPr>
            <a:r>
              <a:rPr lang="en-US" sz="4000">
                <a:latin typeface="Lato"/>
                <a:ea typeface="Lato"/>
                <a:cs typeface="Lato"/>
                <a:hlinkClick r:id="rId2"/>
              </a:rPr>
              <a:t>Pandas merge</a:t>
            </a:r>
          </a:p>
          <a:p>
            <a:pPr marL="800100" indent="-571500">
              <a:buFont typeface="Arial" panose="020B0604020202020204" pitchFamily="34" charset="0"/>
              <a:buChar char="•"/>
            </a:pPr>
            <a:r>
              <a:rPr lang="en-US" sz="4000">
                <a:latin typeface="Lato"/>
                <a:ea typeface="Lato"/>
                <a:cs typeface="Lato"/>
                <a:hlinkClick r:id="rId2"/>
              </a:rPr>
              <a:t>Pandas merge_asof</a:t>
            </a:r>
          </a:p>
          <a:p>
            <a:pPr marL="800100" indent="-571500">
              <a:buFont typeface="Arial" panose="020B0604020202020204" pitchFamily="34" charset="0"/>
              <a:buChar char="•"/>
            </a:pPr>
            <a:r>
              <a:rPr lang="en-US" sz="4000">
                <a:latin typeface="Lato"/>
                <a:ea typeface="Lato"/>
                <a:cs typeface="Lato"/>
                <a:hlinkClick r:id="rId2"/>
              </a:rPr>
              <a:t>Duckdb anti join</a:t>
            </a:r>
            <a:endParaRPr lang="en-US" sz="4000">
              <a:latin typeface="Lato"/>
              <a:ea typeface="Lato"/>
              <a:cs typeface="Lato"/>
            </a:endParaRPr>
          </a:p>
          <a:p>
            <a:pPr marL="800100" indent="-571500">
              <a:buFont typeface="Arial" panose="020B0604020202020204" pitchFamily="34" charset="0"/>
              <a:buChar char="•"/>
            </a:pPr>
            <a:r>
              <a:rPr lang="en-US" sz="4000">
                <a:latin typeface="Lato"/>
                <a:ea typeface="Lato"/>
                <a:cs typeface="Lato"/>
                <a:hlinkClick r:id="rId3"/>
              </a:rPr>
              <a:t>Duckdb asof join</a:t>
            </a:r>
            <a:endParaRPr lang="en-US" sz="4000">
              <a:latin typeface="Lato"/>
              <a:ea typeface="Lato"/>
              <a:cs typeface="Lato"/>
            </a:endParaRPr>
          </a:p>
        </p:txBody>
      </p:sp>
      <p:sp>
        <p:nvSpPr>
          <p:cNvPr id="8" name="Rectangle 7">
            <a:extLst>
              <a:ext uri="{FF2B5EF4-FFF2-40B4-BE49-F238E27FC236}">
                <a16:creationId xmlns:a16="http://schemas.microsoft.com/office/drawing/2014/main" id="{894F7FF8-316C-A995-4DC9-68931213291B}"/>
              </a:ext>
            </a:extLst>
          </p:cNvPr>
          <p:cNvSpPr/>
          <p:nvPr/>
        </p:nvSpPr>
        <p:spPr>
          <a:xfrm>
            <a:off x="0" y="6522720"/>
            <a:ext cx="2438400" cy="335280"/>
          </a:xfrm>
          <a:prstGeom prst="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What</a:t>
            </a:r>
          </a:p>
        </p:txBody>
      </p:sp>
      <p:sp>
        <p:nvSpPr>
          <p:cNvPr id="10" name="Rectangle 9">
            <a:extLst>
              <a:ext uri="{FF2B5EF4-FFF2-40B4-BE49-F238E27FC236}">
                <a16:creationId xmlns:a16="http://schemas.microsoft.com/office/drawing/2014/main" id="{528435ED-8F7B-A58A-E08C-7CA4D0742C80}"/>
              </a:ext>
            </a:extLst>
          </p:cNvPr>
          <p:cNvSpPr/>
          <p:nvPr/>
        </p:nvSpPr>
        <p:spPr>
          <a:xfrm>
            <a:off x="2444816" y="6522720"/>
            <a:ext cx="2756032" cy="335280"/>
          </a:xfrm>
          <a:prstGeom prst="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Why</a:t>
            </a:r>
          </a:p>
        </p:txBody>
      </p:sp>
      <p:sp>
        <p:nvSpPr>
          <p:cNvPr id="12" name="Rectangle 11">
            <a:extLst>
              <a:ext uri="{FF2B5EF4-FFF2-40B4-BE49-F238E27FC236}">
                <a16:creationId xmlns:a16="http://schemas.microsoft.com/office/drawing/2014/main" id="{1A3755C9-CC9F-28CF-C21B-5DD49CCE3E7A}"/>
              </a:ext>
            </a:extLst>
          </p:cNvPr>
          <p:cNvSpPr/>
          <p:nvPr/>
        </p:nvSpPr>
        <p:spPr>
          <a:xfrm>
            <a:off x="5192908" y="6522720"/>
            <a:ext cx="1827276" cy="335280"/>
          </a:xfrm>
          <a:prstGeom prst="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Prepare</a:t>
            </a:r>
          </a:p>
        </p:txBody>
      </p:sp>
      <p:sp>
        <p:nvSpPr>
          <p:cNvPr id="14" name="Rectangle 13">
            <a:extLst>
              <a:ext uri="{FF2B5EF4-FFF2-40B4-BE49-F238E27FC236}">
                <a16:creationId xmlns:a16="http://schemas.microsoft.com/office/drawing/2014/main" id="{0FD6A099-694B-B0BA-9F4B-230B58BAED24}"/>
              </a:ext>
            </a:extLst>
          </p:cNvPr>
          <p:cNvSpPr/>
          <p:nvPr/>
        </p:nvSpPr>
        <p:spPr>
          <a:xfrm>
            <a:off x="7026600" y="6522720"/>
            <a:ext cx="3641400" cy="335280"/>
          </a:xfrm>
          <a:prstGeom prst="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Use case and tools</a:t>
            </a:r>
          </a:p>
        </p:txBody>
      </p:sp>
      <p:sp>
        <p:nvSpPr>
          <p:cNvPr id="16" name="Rectangle 15">
            <a:extLst>
              <a:ext uri="{FF2B5EF4-FFF2-40B4-BE49-F238E27FC236}">
                <a16:creationId xmlns:a16="http://schemas.microsoft.com/office/drawing/2014/main" id="{41BF7B7D-DE0C-633C-811E-C26DE1314228}"/>
              </a:ext>
            </a:extLst>
          </p:cNvPr>
          <p:cNvSpPr/>
          <p:nvPr/>
        </p:nvSpPr>
        <p:spPr>
          <a:xfrm>
            <a:off x="10668000" y="6522720"/>
            <a:ext cx="1524000" cy="335280"/>
          </a:xfrm>
          <a:prstGeom prst="rect">
            <a:avLst/>
          </a:prstGeom>
          <a:solidFill>
            <a:srgbClr val="FF8E5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Ending</a:t>
            </a:r>
          </a:p>
        </p:txBody>
      </p:sp>
    </p:spTree>
    <p:extLst>
      <p:ext uri="{BB962C8B-B14F-4D97-AF65-F5344CB8AC3E}">
        <p14:creationId xmlns:p14="http://schemas.microsoft.com/office/powerpoint/2010/main" val="93264528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3695102-EC00-98DD-E7D0-7B0113D9F4F8}"/>
              </a:ext>
            </a:extLst>
          </p:cNvPr>
          <p:cNvSpPr>
            <a:spLocks noGrp="1"/>
          </p:cNvSpPr>
          <p:nvPr>
            <p:ph type="body" sz="quarter" idx="10"/>
          </p:nvPr>
        </p:nvSpPr>
        <p:spPr/>
        <p:txBody>
          <a:bodyPr/>
          <a:lstStyle/>
          <a:p>
            <a:r>
              <a:rPr lang="en-US">
                <a:latin typeface="Lato"/>
                <a:ea typeface="Lato"/>
                <a:cs typeface="Lato"/>
              </a:rPr>
              <a:t>Questions? </a:t>
            </a:r>
            <a:endParaRPr lang="en-US">
              <a:ea typeface="Lato"/>
              <a:cs typeface="Lato"/>
            </a:endParaRPr>
          </a:p>
        </p:txBody>
      </p:sp>
      <p:sp>
        <p:nvSpPr>
          <p:cNvPr id="3" name="Text Placeholder 2">
            <a:extLst>
              <a:ext uri="{FF2B5EF4-FFF2-40B4-BE49-F238E27FC236}">
                <a16:creationId xmlns:a16="http://schemas.microsoft.com/office/drawing/2014/main" id="{D08453FA-EDDE-7C20-9DE9-4CD9A4E9E1FB}"/>
              </a:ext>
            </a:extLst>
          </p:cNvPr>
          <p:cNvSpPr>
            <a:spLocks noGrp="1"/>
          </p:cNvSpPr>
          <p:nvPr>
            <p:ph type="body" sz="quarter" idx="11"/>
          </p:nvPr>
        </p:nvSpPr>
        <p:spPr/>
        <p:txBody>
          <a:bodyPr>
            <a:noAutofit/>
          </a:bodyPr>
          <a:lstStyle/>
          <a:p>
            <a:pPr marL="457200" indent="-228600">
              <a:lnSpc>
                <a:spcPct val="100000"/>
              </a:lnSpc>
              <a:spcBef>
                <a:spcPts val="0"/>
              </a:spcBef>
              <a:spcAft>
                <a:spcPts val="0"/>
              </a:spcAft>
            </a:pPr>
            <a:endParaRPr lang="en-US">
              <a:highlight>
                <a:srgbClr val="FFFFFF"/>
              </a:highlight>
              <a:latin typeface="Lato" panose="020F0502020204030203" pitchFamily="34" charset="0"/>
              <a:ea typeface="Lato" panose="020F0502020204030203" pitchFamily="34" charset="0"/>
              <a:cs typeface="Lato" panose="020F0502020204030203" pitchFamily="34" charset="0"/>
            </a:endParaRPr>
          </a:p>
          <a:p>
            <a:pPr marL="457200" indent="-228600">
              <a:lnSpc>
                <a:spcPct val="100000"/>
              </a:lnSpc>
              <a:spcBef>
                <a:spcPts val="0"/>
              </a:spcBef>
              <a:spcAft>
                <a:spcPts val="0"/>
              </a:spcAft>
            </a:pPr>
            <a:r>
              <a:rPr lang="en-US">
                <a:highlight>
                  <a:srgbClr val="FFFFFF"/>
                </a:highlight>
                <a:latin typeface="Lato"/>
                <a:ea typeface="Lato"/>
                <a:cs typeface="Lato"/>
              </a:rPr>
              <a:t>https://www.linkedin.com/in/jinxuan-wu-6a683b80</a:t>
            </a:r>
          </a:p>
        </p:txBody>
      </p:sp>
    </p:spTree>
    <p:extLst>
      <p:ext uri="{BB962C8B-B14F-4D97-AF65-F5344CB8AC3E}">
        <p14:creationId xmlns:p14="http://schemas.microsoft.com/office/powerpoint/2010/main" val="2235962888"/>
      </p:ext>
    </p:extLst>
  </p:cSld>
  <p:clrMapOvr>
    <a:masterClrMapping/>
  </p:clrMapOvr>
  <p:extLst>
    <p:ext uri="{6950BFC3-D8DA-4A85-94F7-54DA5524770B}">
      <p188:commentRel xmlns:p188="http://schemas.microsoft.com/office/powerpoint/2018/8/main" r:id="rId3"/>
    </p:ext>
  </p:extLst>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16F70EB-3B5F-C2D6-597B-A256798206D9}"/>
              </a:ext>
            </a:extLst>
          </p:cNvPr>
          <p:cNvSpPr>
            <a:spLocks noGrp="1"/>
          </p:cNvSpPr>
          <p:nvPr>
            <p:ph type="body" idx="1"/>
          </p:nvPr>
        </p:nvSpPr>
        <p:spPr/>
        <p:txBody>
          <a:bodyPr/>
          <a:lstStyle/>
          <a:p>
            <a:endParaRPr lang="en-US"/>
          </a:p>
        </p:txBody>
      </p:sp>
      <p:sp>
        <p:nvSpPr>
          <p:cNvPr id="3" name="Text Placeholder 2">
            <a:extLst>
              <a:ext uri="{FF2B5EF4-FFF2-40B4-BE49-F238E27FC236}">
                <a16:creationId xmlns:a16="http://schemas.microsoft.com/office/drawing/2014/main" id="{377FE8F1-28CD-1AEB-97FA-501E22D78E8F}"/>
              </a:ext>
            </a:extLst>
          </p:cNvPr>
          <p:cNvSpPr>
            <a:spLocks noGrp="1"/>
          </p:cNvSpPr>
          <p:nvPr>
            <p:ph type="body" idx="2"/>
          </p:nvPr>
        </p:nvSpPr>
        <p:spPr/>
        <p:txBody>
          <a:bodyPr/>
          <a:lstStyle/>
          <a:p>
            <a:endParaRPr lang="en-US"/>
          </a:p>
        </p:txBody>
      </p:sp>
      <p:sp>
        <p:nvSpPr>
          <p:cNvPr id="4" name="Title 3">
            <a:extLst>
              <a:ext uri="{FF2B5EF4-FFF2-40B4-BE49-F238E27FC236}">
                <a16:creationId xmlns:a16="http://schemas.microsoft.com/office/drawing/2014/main" id="{94282479-1434-B919-2C08-6B6A8E03BA3A}"/>
              </a:ext>
            </a:extLst>
          </p:cNvPr>
          <p:cNvSpPr>
            <a:spLocks noGrp="1"/>
          </p:cNvSpPr>
          <p:nvPr>
            <p:ph type="title"/>
          </p:nvPr>
        </p:nvSpPr>
        <p:spPr/>
        <p:txBody>
          <a:bodyPr/>
          <a:lstStyle/>
          <a:p>
            <a:r>
              <a:rPr lang="en-US">
                <a:latin typeface="Lato"/>
                <a:ea typeface="Lato"/>
                <a:cs typeface="Lato"/>
              </a:rPr>
              <a:t>Future Trends</a:t>
            </a:r>
            <a:endParaRPr lang="en-US"/>
          </a:p>
        </p:txBody>
      </p:sp>
      <p:sp>
        <p:nvSpPr>
          <p:cNvPr id="5" name="Subtitle 4">
            <a:extLst>
              <a:ext uri="{FF2B5EF4-FFF2-40B4-BE49-F238E27FC236}">
                <a16:creationId xmlns:a16="http://schemas.microsoft.com/office/drawing/2014/main" id="{35A95996-260F-756D-F102-9E4AC8EAD468}"/>
              </a:ext>
            </a:extLst>
          </p:cNvPr>
          <p:cNvSpPr>
            <a:spLocks noGrp="1"/>
          </p:cNvSpPr>
          <p:nvPr>
            <p:ph type="subTitle" idx="3"/>
          </p:nvPr>
        </p:nvSpPr>
        <p:spPr/>
        <p:txBody>
          <a:bodyPr/>
          <a:lstStyle/>
          <a:p>
            <a:endParaRPr lang="en-US"/>
          </a:p>
        </p:txBody>
      </p:sp>
      <p:sp>
        <p:nvSpPr>
          <p:cNvPr id="6" name="Text Placeholder 5">
            <a:extLst>
              <a:ext uri="{FF2B5EF4-FFF2-40B4-BE49-F238E27FC236}">
                <a16:creationId xmlns:a16="http://schemas.microsoft.com/office/drawing/2014/main" id="{820BD894-C42F-AC08-D680-752F1E0C7741}"/>
              </a:ext>
            </a:extLst>
          </p:cNvPr>
          <p:cNvSpPr>
            <a:spLocks noGrp="1"/>
          </p:cNvSpPr>
          <p:nvPr>
            <p:ph type="body" idx="4"/>
          </p:nvPr>
        </p:nvSpPr>
        <p:spPr/>
        <p:txBody>
          <a:bodyPr/>
          <a:lstStyle/>
          <a:p>
            <a:pPr marL="514350" indent="-285750">
              <a:buFont typeface="Arial" panose="020B0604020202020204" pitchFamily="34" charset="0"/>
              <a:buChar char="•"/>
            </a:pPr>
            <a:r>
              <a:rPr lang="en-US" sz="2800">
                <a:latin typeface="Lato"/>
                <a:ea typeface="Lato"/>
                <a:cs typeface="Lato"/>
              </a:rPr>
              <a:t>Emerging Tools and Technologies</a:t>
            </a:r>
          </a:p>
          <a:p>
            <a:pPr marL="971550" lvl="1" indent="-285750"/>
            <a:r>
              <a:rPr lang="en-US" sz="2800">
                <a:latin typeface="Lato"/>
                <a:ea typeface="Lato"/>
                <a:cs typeface="Lato"/>
              </a:rPr>
              <a:t>LLM to diff free-form text</a:t>
            </a:r>
          </a:p>
          <a:p>
            <a:pPr marL="971550" lvl="1" indent="-285750"/>
            <a:r>
              <a:rPr lang="en-US" sz="2800">
                <a:latin typeface="Lato"/>
                <a:ea typeface="Lato"/>
                <a:cs typeface="Lato"/>
              </a:rPr>
              <a:t>‘NVIDIA CORP’ vs ‘NVDA’</a:t>
            </a:r>
          </a:p>
          <a:p>
            <a:pPr marL="514350" indent="-285750">
              <a:buFont typeface="Arial" panose="020B0604020202020204" pitchFamily="34" charset="0"/>
              <a:buChar char="•"/>
            </a:pPr>
            <a:r>
              <a:rPr lang="en-US" sz="2800">
                <a:latin typeface="Lato"/>
                <a:ea typeface="Lato"/>
                <a:cs typeface="Lato"/>
              </a:rPr>
              <a:t>Data storage Formats</a:t>
            </a:r>
          </a:p>
          <a:p>
            <a:pPr marL="971550" lvl="1" indent="-285750"/>
            <a:r>
              <a:rPr lang="en-US" sz="2800">
                <a:latin typeface="Lato"/>
                <a:ea typeface="Lato"/>
                <a:cs typeface="Lato"/>
              </a:rPr>
              <a:t>Geo spatial, vector data</a:t>
            </a:r>
          </a:p>
          <a:p>
            <a:pPr marL="514350" indent="-285750">
              <a:buFont typeface="Arial" panose="020B0604020202020204" pitchFamily="34" charset="0"/>
              <a:buChar char="•"/>
            </a:pPr>
            <a:r>
              <a:rPr lang="en-US" sz="2800" err="1">
                <a:latin typeface="Lato"/>
                <a:ea typeface="Lato"/>
                <a:cs typeface="Lato"/>
              </a:rPr>
              <a:t>Saas</a:t>
            </a:r>
            <a:r>
              <a:rPr lang="en-US" sz="2800">
                <a:latin typeface="Lato"/>
                <a:ea typeface="Lato"/>
                <a:cs typeface="Lato"/>
              </a:rPr>
              <a:t> company</a:t>
            </a:r>
          </a:p>
          <a:p>
            <a:pPr marL="971550" lvl="1" indent="-285750"/>
            <a:r>
              <a:rPr lang="en-US" sz="2800" err="1">
                <a:latin typeface="Lato"/>
                <a:ea typeface="Lato"/>
                <a:cs typeface="Lato"/>
                <a:hlinkClick r:id="rId3"/>
              </a:rPr>
              <a:t>Datafold</a:t>
            </a:r>
            <a:endParaRPr lang="en-US" sz="2800">
              <a:latin typeface="Lato"/>
              <a:ea typeface="Lato"/>
              <a:cs typeface="Lato"/>
            </a:endParaRPr>
          </a:p>
        </p:txBody>
      </p:sp>
      <p:sp>
        <p:nvSpPr>
          <p:cNvPr id="7" name="Rectangle 6">
            <a:extLst>
              <a:ext uri="{FF2B5EF4-FFF2-40B4-BE49-F238E27FC236}">
                <a16:creationId xmlns:a16="http://schemas.microsoft.com/office/drawing/2014/main" id="{8ECA37E4-A2C8-2021-E9CC-EAF2D62E9015}"/>
              </a:ext>
            </a:extLst>
          </p:cNvPr>
          <p:cNvSpPr/>
          <p:nvPr/>
        </p:nvSpPr>
        <p:spPr>
          <a:xfrm>
            <a:off x="0" y="6522720"/>
            <a:ext cx="2438400" cy="335280"/>
          </a:xfrm>
          <a:prstGeom prst="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What</a:t>
            </a:r>
          </a:p>
        </p:txBody>
      </p:sp>
      <p:sp>
        <p:nvSpPr>
          <p:cNvPr id="8" name="Rectangle 7">
            <a:extLst>
              <a:ext uri="{FF2B5EF4-FFF2-40B4-BE49-F238E27FC236}">
                <a16:creationId xmlns:a16="http://schemas.microsoft.com/office/drawing/2014/main" id="{9CB7CBD1-52ED-6E57-4497-285C91C50333}"/>
              </a:ext>
            </a:extLst>
          </p:cNvPr>
          <p:cNvSpPr/>
          <p:nvPr/>
        </p:nvSpPr>
        <p:spPr>
          <a:xfrm>
            <a:off x="2444816" y="6522720"/>
            <a:ext cx="2756032" cy="335280"/>
          </a:xfrm>
          <a:prstGeom prst="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Why</a:t>
            </a:r>
          </a:p>
        </p:txBody>
      </p:sp>
      <p:sp>
        <p:nvSpPr>
          <p:cNvPr id="9" name="Rectangle 8">
            <a:extLst>
              <a:ext uri="{FF2B5EF4-FFF2-40B4-BE49-F238E27FC236}">
                <a16:creationId xmlns:a16="http://schemas.microsoft.com/office/drawing/2014/main" id="{EB0CC87E-86E7-9324-A510-4477AE1A30CC}"/>
              </a:ext>
            </a:extLst>
          </p:cNvPr>
          <p:cNvSpPr/>
          <p:nvPr/>
        </p:nvSpPr>
        <p:spPr>
          <a:xfrm>
            <a:off x="5192908" y="6522720"/>
            <a:ext cx="1827276" cy="335280"/>
          </a:xfrm>
          <a:prstGeom prst="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Prepare</a:t>
            </a:r>
          </a:p>
        </p:txBody>
      </p:sp>
      <p:sp>
        <p:nvSpPr>
          <p:cNvPr id="10" name="Rectangle 9">
            <a:extLst>
              <a:ext uri="{FF2B5EF4-FFF2-40B4-BE49-F238E27FC236}">
                <a16:creationId xmlns:a16="http://schemas.microsoft.com/office/drawing/2014/main" id="{970B799A-BF3B-F6BC-3D18-57CFFD283871}"/>
              </a:ext>
            </a:extLst>
          </p:cNvPr>
          <p:cNvSpPr/>
          <p:nvPr/>
        </p:nvSpPr>
        <p:spPr>
          <a:xfrm>
            <a:off x="7026600" y="6522720"/>
            <a:ext cx="3641400" cy="335280"/>
          </a:xfrm>
          <a:prstGeom prst="rect">
            <a:avLst/>
          </a:prstGeom>
          <a:solidFill>
            <a:srgbClr val="FF8E5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Use case and tools</a:t>
            </a:r>
          </a:p>
        </p:txBody>
      </p:sp>
      <p:sp>
        <p:nvSpPr>
          <p:cNvPr id="11" name="Rectangle 10">
            <a:extLst>
              <a:ext uri="{FF2B5EF4-FFF2-40B4-BE49-F238E27FC236}">
                <a16:creationId xmlns:a16="http://schemas.microsoft.com/office/drawing/2014/main" id="{81A0F32E-9BA1-C15C-5B10-8D5AB80ED362}"/>
              </a:ext>
            </a:extLst>
          </p:cNvPr>
          <p:cNvSpPr/>
          <p:nvPr/>
        </p:nvSpPr>
        <p:spPr>
          <a:xfrm>
            <a:off x="10668000" y="6522720"/>
            <a:ext cx="1524000" cy="335280"/>
          </a:xfrm>
          <a:prstGeom prst="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Ending</a:t>
            </a:r>
          </a:p>
        </p:txBody>
      </p:sp>
    </p:spTree>
    <p:extLst>
      <p:ext uri="{BB962C8B-B14F-4D97-AF65-F5344CB8AC3E}">
        <p14:creationId xmlns:p14="http://schemas.microsoft.com/office/powerpoint/2010/main" val="42464072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ext Placeholder 13">
            <a:extLst>
              <a:ext uri="{FF2B5EF4-FFF2-40B4-BE49-F238E27FC236}">
                <a16:creationId xmlns:a16="http://schemas.microsoft.com/office/drawing/2014/main" id="{453FD841-35BA-F14D-B1A5-87F3A25B9D76}"/>
              </a:ext>
            </a:extLst>
          </p:cNvPr>
          <p:cNvSpPr>
            <a:spLocks noGrp="1"/>
          </p:cNvSpPr>
          <p:nvPr>
            <p:ph type="body" sz="quarter" idx="11"/>
          </p:nvPr>
        </p:nvSpPr>
        <p:spPr>
          <a:xfrm>
            <a:off x="5181600" y="1899138"/>
            <a:ext cx="6400800" cy="2743200"/>
          </a:xfrm>
        </p:spPr>
        <p:txBody>
          <a:bodyPr/>
          <a:lstStyle/>
          <a:p>
            <a:pPr marL="457200" indent="-457200">
              <a:lnSpc>
                <a:spcPct val="150000"/>
              </a:lnSpc>
              <a:buFont typeface="Arial" panose="020B0604020202020204" pitchFamily="34" charset="0"/>
              <a:buChar char="•"/>
            </a:pPr>
            <a:r>
              <a:rPr lang="en-US" sz="2800" baseline="30000" err="1">
                <a:latin typeface="Lato" panose="020F0502020204030203" pitchFamily="34" charset="0"/>
                <a:ea typeface="Lato" panose="020F0502020204030203" pitchFamily="34" charset="0"/>
                <a:cs typeface="Lato" panose="020F0502020204030203" pitchFamily="34" charset="0"/>
              </a:rPr>
              <a:t>pandas.read_csv</a:t>
            </a:r>
            <a:r>
              <a:rPr lang="en-US" sz="2800" baseline="30000">
                <a:latin typeface="Lato" panose="020F0502020204030203" pitchFamily="34" charset="0"/>
                <a:ea typeface="Lato" panose="020F0502020204030203" pitchFamily="34" charset="0"/>
                <a:cs typeface="Lato" panose="020F0502020204030203" pitchFamily="34" charset="0"/>
              </a:rPr>
              <a:t> return different date?</a:t>
            </a:r>
          </a:p>
          <a:p>
            <a:pPr marL="914400" lvl="1" indent="-457200">
              <a:lnSpc>
                <a:spcPct val="150000"/>
              </a:lnSpc>
              <a:buFont typeface="Arial" panose="020B0604020202020204" pitchFamily="34" charset="0"/>
              <a:buChar char="•"/>
            </a:pPr>
            <a:r>
              <a:rPr lang="en-US" sz="3000" baseline="30000">
                <a:latin typeface="Lato" panose="020F0502020204030203" pitchFamily="34" charset="0"/>
                <a:ea typeface="Lato" panose="020F0502020204030203" pitchFamily="34" charset="0"/>
                <a:cs typeface="Lato" panose="020F0502020204030203" pitchFamily="34" charset="0"/>
              </a:rPr>
              <a:t>Input: ‘01-12-2024’</a:t>
            </a:r>
          </a:p>
          <a:p>
            <a:pPr marL="457200" indent="-457200">
              <a:lnSpc>
                <a:spcPct val="150000"/>
              </a:lnSpc>
              <a:buFont typeface="Arial" panose="020B0604020202020204" pitchFamily="34" charset="0"/>
              <a:buChar char="•"/>
            </a:pPr>
            <a:r>
              <a:rPr lang="en-US" sz="2800" baseline="30000">
                <a:latin typeface="Lato" panose="020F0502020204030203" pitchFamily="34" charset="0"/>
                <a:ea typeface="Lato" panose="020F0502020204030203" pitchFamily="34" charset="0"/>
                <a:cs typeface="Lato" panose="020F0502020204030203" pitchFamily="34" charset="0"/>
              </a:rPr>
              <a:t>Regression test</a:t>
            </a:r>
          </a:p>
          <a:p>
            <a:pPr marL="914400" lvl="1" indent="-457200">
              <a:lnSpc>
                <a:spcPct val="150000"/>
              </a:lnSpc>
              <a:buFont typeface="Arial" panose="020B0604020202020204" pitchFamily="34" charset="0"/>
              <a:buChar char="•"/>
            </a:pPr>
            <a:r>
              <a:rPr lang="en-US" sz="3000" baseline="30000" err="1">
                <a:latin typeface="Lato" panose="020F0502020204030203" pitchFamily="34" charset="0"/>
                <a:ea typeface="Lato" panose="020F0502020204030203" pitchFamily="34" charset="0"/>
                <a:cs typeface="Lato" panose="020F0502020204030203" pitchFamily="34" charset="0"/>
              </a:rPr>
              <a:t>Dataframe</a:t>
            </a:r>
            <a:r>
              <a:rPr lang="en-US" sz="3000" baseline="30000">
                <a:latin typeface="Lato" panose="020F0502020204030203" pitchFamily="34" charset="0"/>
                <a:ea typeface="Lato" panose="020F0502020204030203" pitchFamily="34" charset="0"/>
                <a:cs typeface="Lato" panose="020F0502020204030203" pitchFamily="34" charset="0"/>
              </a:rPr>
              <a:t> diffing</a:t>
            </a:r>
          </a:p>
          <a:p>
            <a:pPr marL="457200" indent="-457200">
              <a:lnSpc>
                <a:spcPct val="150000"/>
              </a:lnSpc>
              <a:buFont typeface="Arial" panose="020B0604020202020204" pitchFamily="34" charset="0"/>
              <a:buChar char="•"/>
            </a:pPr>
            <a:r>
              <a:rPr lang="en-US" sz="2800" baseline="30000">
                <a:latin typeface="Lato" panose="020F0502020204030203" pitchFamily="34" charset="0"/>
                <a:ea typeface="Lato" panose="020F0502020204030203" pitchFamily="34" charset="0"/>
                <a:cs typeface="Lato" panose="020F0502020204030203" pitchFamily="34" charset="0"/>
              </a:rPr>
              <a:t>Pandas 1.5 vs Pandas 2.0 parse date differently</a:t>
            </a:r>
          </a:p>
          <a:p>
            <a:pPr>
              <a:lnSpc>
                <a:spcPct val="150000"/>
              </a:lnSpc>
            </a:pPr>
            <a:endParaRPr lang="en-US" sz="1800" baseline="30000">
              <a:latin typeface="Lato Light" panose="020F0302020204030203" pitchFamily="34" charset="77"/>
            </a:endParaRPr>
          </a:p>
          <a:p>
            <a:pPr>
              <a:lnSpc>
                <a:spcPct val="150000"/>
              </a:lnSpc>
            </a:pPr>
            <a:endParaRPr lang="en-US" sz="1800" baseline="30000">
              <a:latin typeface="Lato Light" panose="020F0302020204030203" pitchFamily="34" charset="77"/>
            </a:endParaRPr>
          </a:p>
        </p:txBody>
      </p:sp>
      <p:sp>
        <p:nvSpPr>
          <p:cNvPr id="15" name="Text Placeholder 14">
            <a:extLst>
              <a:ext uri="{FF2B5EF4-FFF2-40B4-BE49-F238E27FC236}">
                <a16:creationId xmlns:a16="http://schemas.microsoft.com/office/drawing/2014/main" id="{814F86FB-17AB-6541-8722-86BD95714FD6}"/>
              </a:ext>
            </a:extLst>
          </p:cNvPr>
          <p:cNvSpPr>
            <a:spLocks noGrp="1"/>
          </p:cNvSpPr>
          <p:nvPr>
            <p:ph type="body" sz="quarter" idx="12"/>
          </p:nvPr>
        </p:nvSpPr>
        <p:spPr/>
        <p:txBody>
          <a:bodyPr/>
          <a:lstStyle/>
          <a:p>
            <a:r>
              <a:rPr lang="en-US"/>
              <a:t>What’s going on?</a:t>
            </a:r>
          </a:p>
        </p:txBody>
      </p:sp>
      <p:sp>
        <p:nvSpPr>
          <p:cNvPr id="16" name="Text Placeholder 15">
            <a:extLst>
              <a:ext uri="{FF2B5EF4-FFF2-40B4-BE49-F238E27FC236}">
                <a16:creationId xmlns:a16="http://schemas.microsoft.com/office/drawing/2014/main" id="{593223F9-B631-7F49-A6AA-E6446EC7E037}"/>
              </a:ext>
            </a:extLst>
          </p:cNvPr>
          <p:cNvSpPr>
            <a:spLocks noGrp="1"/>
          </p:cNvSpPr>
          <p:nvPr>
            <p:ph type="body" sz="quarter" idx="13"/>
          </p:nvPr>
        </p:nvSpPr>
        <p:spPr/>
        <p:txBody>
          <a:bodyPr/>
          <a:lstStyle/>
          <a:p>
            <a:endParaRPr lang="en-US"/>
          </a:p>
        </p:txBody>
      </p:sp>
      <p:sp>
        <p:nvSpPr>
          <p:cNvPr id="12" name="Text Placeholder 11">
            <a:extLst>
              <a:ext uri="{FF2B5EF4-FFF2-40B4-BE49-F238E27FC236}">
                <a16:creationId xmlns:a16="http://schemas.microsoft.com/office/drawing/2014/main" id="{A025511F-F7C9-7847-B29E-B5603BDB0E78}"/>
              </a:ext>
            </a:extLst>
          </p:cNvPr>
          <p:cNvSpPr>
            <a:spLocks noGrp="1"/>
          </p:cNvSpPr>
          <p:nvPr>
            <p:ph type="body" orient="vert" sz="quarter" idx="10"/>
          </p:nvPr>
        </p:nvSpPr>
        <p:spPr/>
        <p:txBody>
          <a:bodyPr/>
          <a:lstStyle/>
          <a:p>
            <a:endParaRPr lang="en-US" b="1">
              <a:latin typeface="Lato" panose="020F0502020204030203" pitchFamily="34" charset="77"/>
            </a:endParaRPr>
          </a:p>
        </p:txBody>
      </p:sp>
      <p:sp>
        <p:nvSpPr>
          <p:cNvPr id="2" name="Text Placeholder 1">
            <a:extLst>
              <a:ext uri="{FF2B5EF4-FFF2-40B4-BE49-F238E27FC236}">
                <a16:creationId xmlns:a16="http://schemas.microsoft.com/office/drawing/2014/main" id="{A49BCE26-C803-4B72-FC15-80F62476499A}"/>
              </a:ext>
            </a:extLst>
          </p:cNvPr>
          <p:cNvSpPr>
            <a:spLocks noGrp="1"/>
          </p:cNvSpPr>
          <p:nvPr>
            <p:ph type="body" sz="quarter" idx="15"/>
          </p:nvPr>
        </p:nvSpPr>
        <p:spPr/>
        <p:txBody>
          <a:bodyPr/>
          <a:lstStyle/>
          <a:p>
            <a:r>
              <a:rPr lang="en-US" sz="1400">
                <a:hlinkClick r:id="rId4"/>
              </a:rPr>
              <a:t>https://pandas.pydata.org/docs/whatsnew/v2.0.0.html#datetimes-are-now-parsed-with-a-consistent-format</a:t>
            </a:r>
            <a:endParaRPr lang="en-US" sz="1400"/>
          </a:p>
        </p:txBody>
      </p:sp>
      <p:sp>
        <p:nvSpPr>
          <p:cNvPr id="4" name="Text Placeholder 2">
            <a:extLst>
              <a:ext uri="{FF2B5EF4-FFF2-40B4-BE49-F238E27FC236}">
                <a16:creationId xmlns:a16="http://schemas.microsoft.com/office/drawing/2014/main" id="{6080553A-34CA-5B4A-867F-6D323E8EB3B9}"/>
              </a:ext>
            </a:extLst>
          </p:cNvPr>
          <p:cNvSpPr txBox="1">
            <a:spLocks/>
          </p:cNvSpPr>
          <p:nvPr/>
        </p:nvSpPr>
        <p:spPr>
          <a:xfrm>
            <a:off x="1524000" y="2070100"/>
            <a:ext cx="10072468" cy="3654044"/>
          </a:xfrm>
          <a:prstGeom prst="rect">
            <a:avLst/>
          </a:prstGeom>
        </p:spPr>
        <p:txBody>
          <a:bodyPr numCol="3" spcCol="274320"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nSpc>
                <a:spcPct val="100000"/>
              </a:lnSpc>
              <a:spcBef>
                <a:spcPts val="0"/>
              </a:spcBef>
              <a:spcAft>
                <a:spcPts val="600"/>
              </a:spcAft>
              <a:buClr>
                <a:schemeClr val="accent1"/>
              </a:buClr>
              <a:buSzPct val="200000"/>
              <a:buFont typeface="+mj-lt"/>
              <a:buAutoNum type="arabicPeriod"/>
            </a:pPr>
            <a:endParaRPr lang="en-US"/>
          </a:p>
        </p:txBody>
      </p:sp>
      <p:sp>
        <p:nvSpPr>
          <p:cNvPr id="21" name="Text Placeholder 13">
            <a:extLst>
              <a:ext uri="{FF2B5EF4-FFF2-40B4-BE49-F238E27FC236}">
                <a16:creationId xmlns:a16="http://schemas.microsoft.com/office/drawing/2014/main" id="{9DA5BC21-C5B3-D046-8A05-E4AF6A18326C}"/>
              </a:ext>
            </a:extLst>
          </p:cNvPr>
          <p:cNvSpPr txBox="1">
            <a:spLocks/>
          </p:cNvSpPr>
          <p:nvPr/>
        </p:nvSpPr>
        <p:spPr>
          <a:xfrm>
            <a:off x="6096000" y="685800"/>
            <a:ext cx="5486400" cy="1060450"/>
          </a:xfrm>
          <a:prstGeom prst="rect">
            <a:avLst/>
          </a:prstGeom>
          <a:solidFill>
            <a:schemeClr val="bg1">
              <a:lumMod val="95000"/>
              <a:alpha val="50000"/>
            </a:schemeClr>
          </a:solidFill>
        </p:spPr>
        <p:txBody>
          <a:bodyPr vert="horz" lIns="91440" tIns="91440" rIns="91440" bIns="91440" rtlCol="0" anchor="ctr">
            <a:noAutofit/>
          </a:bodyPr>
          <a:lstStyle>
            <a:lvl1pPr marL="0" indent="0" algn="l" defTabSz="914400" rtl="0" eaLnBrk="1" latinLnBrk="0" hangingPunct="1">
              <a:lnSpc>
                <a:spcPct val="100000"/>
              </a:lnSpc>
              <a:spcBef>
                <a:spcPts val="0"/>
              </a:spcBef>
              <a:spcAft>
                <a:spcPts val="1200"/>
              </a:spcAft>
              <a:buClr>
                <a:schemeClr val="tx1"/>
              </a:buClr>
              <a:buFont typeface="Arial" panose="020B0604020202020204" pitchFamily="34" charset="0"/>
              <a:buNone/>
              <a:defRPr sz="1600" b="0" i="0" kern="1200">
                <a:solidFill>
                  <a:schemeClr val="tx1"/>
                </a:solidFill>
                <a:latin typeface="TT Commons Light" panose="02000506020000020004" pitchFamily="2" charset="77"/>
                <a:ea typeface="+mn-ea"/>
                <a:cs typeface="+mn-cs"/>
              </a:defRPr>
            </a:lvl1pPr>
            <a:lvl2pPr marL="457200" indent="0" algn="l" defTabSz="914400" rtl="0" eaLnBrk="1" latinLnBrk="0" hangingPunct="1">
              <a:lnSpc>
                <a:spcPct val="100000"/>
              </a:lnSpc>
              <a:spcBef>
                <a:spcPts val="500"/>
              </a:spcBef>
              <a:spcAft>
                <a:spcPts val="600"/>
              </a:spcAft>
              <a:buClr>
                <a:schemeClr val="tx1"/>
              </a:buClr>
              <a:buFont typeface="Arial" panose="020B0604020202020204" pitchFamily="34" charset="0"/>
              <a:buNone/>
              <a:defRPr sz="1400" b="0" i="0" kern="1200">
                <a:solidFill>
                  <a:schemeClr val="tx1"/>
                </a:solidFill>
                <a:latin typeface="TT Commons Light" panose="02000506020000020004" pitchFamily="2" charset="77"/>
                <a:ea typeface="+mn-ea"/>
                <a:cs typeface="+mn-cs"/>
              </a:defRPr>
            </a:lvl2pPr>
            <a:lvl3pPr marL="914400" indent="0" algn="l" defTabSz="914400" rtl="0" eaLnBrk="1" latinLnBrk="0" hangingPunct="1">
              <a:lnSpc>
                <a:spcPct val="100000"/>
              </a:lnSpc>
              <a:spcBef>
                <a:spcPts val="500"/>
              </a:spcBef>
              <a:spcAft>
                <a:spcPts val="600"/>
              </a:spcAft>
              <a:buClr>
                <a:schemeClr val="tx1"/>
              </a:buClr>
              <a:buFont typeface="Arial" panose="020B0604020202020204" pitchFamily="34" charset="0"/>
              <a:buNone/>
              <a:defRPr sz="1400" b="0" i="0" kern="1200">
                <a:solidFill>
                  <a:schemeClr val="tx1"/>
                </a:solidFill>
                <a:latin typeface="TT Commons Light" panose="02000506020000020004" pitchFamily="2" charset="77"/>
                <a:ea typeface="+mn-ea"/>
                <a:cs typeface="+mn-cs"/>
              </a:defRPr>
            </a:lvl3pPr>
            <a:lvl4pPr marL="1371600" indent="0" algn="l" defTabSz="914400" rtl="0" eaLnBrk="1" latinLnBrk="0" hangingPunct="1">
              <a:lnSpc>
                <a:spcPct val="100000"/>
              </a:lnSpc>
              <a:spcBef>
                <a:spcPts val="500"/>
              </a:spcBef>
              <a:spcAft>
                <a:spcPts val="600"/>
              </a:spcAft>
              <a:buClr>
                <a:schemeClr val="tx1"/>
              </a:buClr>
              <a:buFont typeface="Arial" panose="020B0604020202020204" pitchFamily="34" charset="0"/>
              <a:buNone/>
              <a:defRPr sz="1400" b="0" i="0" kern="1200">
                <a:solidFill>
                  <a:schemeClr val="tx1"/>
                </a:solidFill>
                <a:latin typeface="TT Commons Light" panose="02000506020000020004" pitchFamily="2" charset="77"/>
                <a:ea typeface="+mn-ea"/>
                <a:cs typeface="+mn-cs"/>
              </a:defRPr>
            </a:lvl4pPr>
            <a:lvl5pPr marL="1828800" indent="0" algn="l" defTabSz="914400" rtl="0" eaLnBrk="1" latinLnBrk="0" hangingPunct="1">
              <a:lnSpc>
                <a:spcPct val="100000"/>
              </a:lnSpc>
              <a:spcBef>
                <a:spcPts val="500"/>
              </a:spcBef>
              <a:spcAft>
                <a:spcPts val="600"/>
              </a:spcAft>
              <a:buClr>
                <a:schemeClr val="tx1"/>
              </a:buClr>
              <a:buFont typeface="Arial" panose="020B0604020202020204" pitchFamily="34" charset="0"/>
              <a:buNone/>
              <a:defRPr sz="1400" b="0" i="0" kern="1200">
                <a:solidFill>
                  <a:schemeClr val="tx1"/>
                </a:solidFill>
                <a:latin typeface="TT Commons Light" panose="02000506020000020004"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endParaRPr lang="en-US" sz="1100" b="1">
              <a:latin typeface="Lato" panose="020F0502020204030203" pitchFamily="34" charset="77"/>
            </a:endParaRPr>
          </a:p>
        </p:txBody>
      </p:sp>
      <p:sp>
        <p:nvSpPr>
          <p:cNvPr id="5" name="AutoShape 4" descr="39BF77BA-80D0-42DD-AFDE-E13C78E957EC">
            <a:extLst>
              <a:ext uri="{FF2B5EF4-FFF2-40B4-BE49-F238E27FC236}">
                <a16:creationId xmlns:a16="http://schemas.microsoft.com/office/drawing/2014/main" id="{9E22AF57-8521-72DD-3647-763EAB74E68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Rectangle 7">
            <a:extLst>
              <a:ext uri="{FF2B5EF4-FFF2-40B4-BE49-F238E27FC236}">
                <a16:creationId xmlns:a16="http://schemas.microsoft.com/office/drawing/2014/main" id="{7FB5C1BF-0993-E14A-7C44-383274F85381}"/>
              </a:ext>
            </a:extLst>
          </p:cNvPr>
          <p:cNvSpPr/>
          <p:nvPr/>
        </p:nvSpPr>
        <p:spPr>
          <a:xfrm>
            <a:off x="1626577" y="2382715"/>
            <a:ext cx="3332285" cy="288422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a:ea typeface="Calibri"/>
              <a:cs typeface="Calibri"/>
            </a:endParaRPr>
          </a:p>
        </p:txBody>
      </p:sp>
      <p:pic>
        <p:nvPicPr>
          <p:cNvPr id="26" name="Picture 25">
            <a:extLst>
              <a:ext uri="{FF2B5EF4-FFF2-40B4-BE49-F238E27FC236}">
                <a16:creationId xmlns:a16="http://schemas.microsoft.com/office/drawing/2014/main" id="{D4A63F10-7A72-C294-EFDF-81ADEBD98043}"/>
              </a:ext>
            </a:extLst>
          </p:cNvPr>
          <p:cNvPicPr>
            <a:picLocks noChangeAspect="1"/>
          </p:cNvPicPr>
          <p:nvPr/>
        </p:nvPicPr>
        <p:blipFill rotWithShape="1">
          <a:blip r:embed="rId5"/>
          <a:srcRect l="1034" r="5530"/>
          <a:stretch/>
        </p:blipFill>
        <p:spPr>
          <a:xfrm>
            <a:off x="2340567" y="3952651"/>
            <a:ext cx="1931525" cy="1066949"/>
          </a:xfrm>
          <a:prstGeom prst="rect">
            <a:avLst/>
          </a:prstGeom>
        </p:spPr>
      </p:pic>
      <p:pic>
        <p:nvPicPr>
          <p:cNvPr id="28" name="Picture 27">
            <a:extLst>
              <a:ext uri="{FF2B5EF4-FFF2-40B4-BE49-F238E27FC236}">
                <a16:creationId xmlns:a16="http://schemas.microsoft.com/office/drawing/2014/main" id="{CA967663-7172-F829-40FA-27018B4089F1}"/>
              </a:ext>
            </a:extLst>
          </p:cNvPr>
          <p:cNvPicPr>
            <a:picLocks noChangeAspect="1"/>
          </p:cNvPicPr>
          <p:nvPr/>
        </p:nvPicPr>
        <p:blipFill rotWithShape="1">
          <a:blip r:embed="rId6"/>
          <a:srcRect l="14626"/>
          <a:stretch/>
        </p:blipFill>
        <p:spPr>
          <a:xfrm>
            <a:off x="2340567" y="2514600"/>
            <a:ext cx="1931525" cy="1124259"/>
          </a:xfrm>
          <a:prstGeom prst="rect">
            <a:avLst/>
          </a:prstGeom>
        </p:spPr>
      </p:pic>
      <p:sp>
        <p:nvSpPr>
          <p:cNvPr id="35" name="Rectangle 34">
            <a:extLst>
              <a:ext uri="{FF2B5EF4-FFF2-40B4-BE49-F238E27FC236}">
                <a16:creationId xmlns:a16="http://schemas.microsoft.com/office/drawing/2014/main" id="{A69A5A0D-7F66-4694-2753-7D1797D5DF8B}"/>
              </a:ext>
            </a:extLst>
          </p:cNvPr>
          <p:cNvSpPr/>
          <p:nvPr/>
        </p:nvSpPr>
        <p:spPr>
          <a:xfrm>
            <a:off x="0" y="6522720"/>
            <a:ext cx="2438400" cy="335280"/>
          </a:xfrm>
          <a:prstGeom prst="rect">
            <a:avLst/>
          </a:prstGeom>
          <a:solidFill>
            <a:srgbClr val="87C87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What</a:t>
            </a:r>
          </a:p>
        </p:txBody>
      </p:sp>
      <p:sp>
        <p:nvSpPr>
          <p:cNvPr id="36" name="Rectangle 35">
            <a:extLst>
              <a:ext uri="{FF2B5EF4-FFF2-40B4-BE49-F238E27FC236}">
                <a16:creationId xmlns:a16="http://schemas.microsoft.com/office/drawing/2014/main" id="{73D1FF9F-A641-B20B-8EF2-DB749D29BEE2}"/>
              </a:ext>
            </a:extLst>
          </p:cNvPr>
          <p:cNvSpPr/>
          <p:nvPr/>
        </p:nvSpPr>
        <p:spPr>
          <a:xfrm>
            <a:off x="2444816" y="6522720"/>
            <a:ext cx="2756032" cy="33528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Why</a:t>
            </a:r>
          </a:p>
        </p:txBody>
      </p:sp>
      <p:sp>
        <p:nvSpPr>
          <p:cNvPr id="37" name="Rectangle 36">
            <a:extLst>
              <a:ext uri="{FF2B5EF4-FFF2-40B4-BE49-F238E27FC236}">
                <a16:creationId xmlns:a16="http://schemas.microsoft.com/office/drawing/2014/main" id="{7E5A0418-EF27-727E-C475-44AD4D64A360}"/>
              </a:ext>
            </a:extLst>
          </p:cNvPr>
          <p:cNvSpPr/>
          <p:nvPr/>
        </p:nvSpPr>
        <p:spPr>
          <a:xfrm>
            <a:off x="5192908" y="6522720"/>
            <a:ext cx="1827276" cy="33528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Prepare</a:t>
            </a:r>
          </a:p>
        </p:txBody>
      </p:sp>
      <p:sp>
        <p:nvSpPr>
          <p:cNvPr id="38" name="Rectangle 37">
            <a:extLst>
              <a:ext uri="{FF2B5EF4-FFF2-40B4-BE49-F238E27FC236}">
                <a16:creationId xmlns:a16="http://schemas.microsoft.com/office/drawing/2014/main" id="{0F8EE622-8DCD-AD82-F719-994F811536EB}"/>
              </a:ext>
            </a:extLst>
          </p:cNvPr>
          <p:cNvSpPr/>
          <p:nvPr/>
        </p:nvSpPr>
        <p:spPr>
          <a:xfrm>
            <a:off x="7026600" y="6522720"/>
            <a:ext cx="3641400" cy="33528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Use case and tools</a:t>
            </a:r>
          </a:p>
        </p:txBody>
      </p:sp>
      <p:sp>
        <p:nvSpPr>
          <p:cNvPr id="39" name="Rectangle 38">
            <a:extLst>
              <a:ext uri="{FF2B5EF4-FFF2-40B4-BE49-F238E27FC236}">
                <a16:creationId xmlns:a16="http://schemas.microsoft.com/office/drawing/2014/main" id="{B84096E3-2530-C1F6-3147-647C1FCFD740}"/>
              </a:ext>
            </a:extLst>
          </p:cNvPr>
          <p:cNvSpPr/>
          <p:nvPr/>
        </p:nvSpPr>
        <p:spPr>
          <a:xfrm>
            <a:off x="10668000" y="6522720"/>
            <a:ext cx="1524000" cy="33528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Ending</a:t>
            </a:r>
          </a:p>
        </p:txBody>
      </p:sp>
    </p:spTree>
    <p:extLst>
      <p:ext uri="{BB962C8B-B14F-4D97-AF65-F5344CB8AC3E}">
        <p14:creationId xmlns:p14="http://schemas.microsoft.com/office/powerpoint/2010/main" val="2807311160"/>
      </p:ext>
    </p:extLst>
  </p:cSld>
  <p:clrMapOvr>
    <a:masterClrMapping/>
  </p:clrMapOvr>
  <p:extLst>
    <p:ext uri="{6950BFC3-D8DA-4A85-94F7-54DA5524770B}">
      <p188:commentRel xmlns:p188="http://schemas.microsoft.com/office/powerpoint/2018/8/main" r:id="rId3"/>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5C9FD5A-FAAF-3603-1DE2-A5B5EB19A584}"/>
              </a:ext>
            </a:extLst>
          </p:cNvPr>
          <p:cNvSpPr>
            <a:spLocks noGrp="1"/>
          </p:cNvSpPr>
          <p:nvPr>
            <p:ph type="body" sz="quarter" idx="11"/>
          </p:nvPr>
        </p:nvSpPr>
        <p:spPr/>
        <p:txBody>
          <a:bodyPr vert="horz" lIns="0" tIns="0" rIns="0" bIns="0" rtlCol="0" anchor="t">
            <a:noAutofit/>
          </a:bodyPr>
          <a:lstStyle/>
          <a:p>
            <a:pPr marL="228600" indent="-228600">
              <a:buFont typeface="Arial" panose="020B0604020202020204" pitchFamily="34" charset="0"/>
              <a:buChar char="•"/>
            </a:pPr>
            <a:r>
              <a:rPr lang="en-US" sz="2800">
                <a:latin typeface="Lato"/>
                <a:ea typeface="Lato"/>
                <a:cs typeface="Lato"/>
              </a:rPr>
              <a:t>Data Frame</a:t>
            </a:r>
          </a:p>
          <a:p>
            <a:pPr marL="685800" lvl="1" indent="-228600">
              <a:buFont typeface="Arial" panose="020B0604020202020204" pitchFamily="34" charset="0"/>
              <a:buChar char="•"/>
            </a:pPr>
            <a:r>
              <a:rPr lang="en-US" sz="2800">
                <a:latin typeface="Lato"/>
                <a:ea typeface="Lato"/>
                <a:cs typeface="Lato"/>
              </a:rPr>
              <a:t>2-dimensional data structure (rows and columns)</a:t>
            </a:r>
          </a:p>
          <a:p>
            <a:pPr marL="685800" lvl="1" indent="-228600">
              <a:buFont typeface="Arial" panose="020B0604020202020204" pitchFamily="34" charset="0"/>
              <a:buChar char="•"/>
            </a:pPr>
            <a:r>
              <a:rPr lang="en-US" sz="2800">
                <a:latin typeface="Lato"/>
                <a:ea typeface="Lato"/>
                <a:cs typeface="Lato"/>
              </a:rPr>
              <a:t>Examples: </a:t>
            </a:r>
          </a:p>
          <a:p>
            <a:pPr marL="1143000" lvl="2" indent="-228600">
              <a:buFont typeface="Wingdings" panose="020B0604020202020204" pitchFamily="34" charset="0"/>
              <a:buChar char="§"/>
            </a:pPr>
            <a:r>
              <a:rPr lang="en-US" sz="2800">
                <a:latin typeface="Lato"/>
                <a:ea typeface="Lato"/>
                <a:cs typeface="Lato"/>
              </a:rPr>
              <a:t>Spread Sheet</a:t>
            </a:r>
          </a:p>
          <a:p>
            <a:pPr marL="1143000" lvl="2" indent="-228600">
              <a:buFont typeface="Wingdings" panose="020B0604020202020204" pitchFamily="34" charset="0"/>
              <a:buChar char="§"/>
            </a:pPr>
            <a:r>
              <a:rPr lang="en-US" sz="2800">
                <a:latin typeface="Lato"/>
                <a:ea typeface="Lato"/>
                <a:cs typeface="Lato"/>
              </a:rPr>
              <a:t>Pandas Data Frame</a:t>
            </a:r>
          </a:p>
          <a:p>
            <a:pPr marL="1143000" lvl="2" indent="-228600">
              <a:buFont typeface="Wingdings" panose="020B0604020202020204" pitchFamily="34" charset="0"/>
              <a:buChar char="§"/>
            </a:pPr>
            <a:r>
              <a:rPr lang="en-US" sz="2800" err="1">
                <a:latin typeface="Lato"/>
                <a:ea typeface="Lato"/>
                <a:cs typeface="Lato"/>
              </a:rPr>
              <a:t>BigQuery</a:t>
            </a:r>
            <a:r>
              <a:rPr lang="en-US" sz="2800">
                <a:latin typeface="Lato"/>
                <a:ea typeface="Lato"/>
                <a:cs typeface="Lato"/>
              </a:rPr>
              <a:t> Table</a:t>
            </a:r>
          </a:p>
        </p:txBody>
      </p:sp>
      <p:sp>
        <p:nvSpPr>
          <p:cNvPr id="3" name="Text Placeholder 2">
            <a:extLst>
              <a:ext uri="{FF2B5EF4-FFF2-40B4-BE49-F238E27FC236}">
                <a16:creationId xmlns:a16="http://schemas.microsoft.com/office/drawing/2014/main" id="{1231D29F-A103-CAE0-37FA-B5EC7691E2D9}"/>
              </a:ext>
            </a:extLst>
          </p:cNvPr>
          <p:cNvSpPr>
            <a:spLocks noGrp="1"/>
          </p:cNvSpPr>
          <p:nvPr>
            <p:ph type="body" sz="quarter" idx="12"/>
          </p:nvPr>
        </p:nvSpPr>
        <p:spPr/>
        <p:txBody>
          <a:bodyPr/>
          <a:lstStyle/>
          <a:p>
            <a:r>
              <a:rPr lang="en-US"/>
              <a:t>Concept: Data Frame</a:t>
            </a:r>
          </a:p>
        </p:txBody>
      </p:sp>
      <p:sp>
        <p:nvSpPr>
          <p:cNvPr id="4" name="Text Placeholder 3">
            <a:extLst>
              <a:ext uri="{FF2B5EF4-FFF2-40B4-BE49-F238E27FC236}">
                <a16:creationId xmlns:a16="http://schemas.microsoft.com/office/drawing/2014/main" id="{A311E0FA-9311-0310-D11E-D1E16AA286EA}"/>
              </a:ext>
            </a:extLst>
          </p:cNvPr>
          <p:cNvSpPr>
            <a:spLocks noGrp="1"/>
          </p:cNvSpPr>
          <p:nvPr>
            <p:ph type="body" sz="quarter" idx="13"/>
          </p:nvPr>
        </p:nvSpPr>
        <p:spPr/>
        <p:txBody>
          <a:bodyPr/>
          <a:lstStyle/>
          <a:p>
            <a:endParaRPr lang="en-US"/>
          </a:p>
        </p:txBody>
      </p:sp>
      <p:sp>
        <p:nvSpPr>
          <p:cNvPr id="5" name="Vertical Text Placeholder 4">
            <a:extLst>
              <a:ext uri="{FF2B5EF4-FFF2-40B4-BE49-F238E27FC236}">
                <a16:creationId xmlns:a16="http://schemas.microsoft.com/office/drawing/2014/main" id="{38077472-AE0B-5E5D-AFC8-C9B8288CA2F9}"/>
              </a:ext>
            </a:extLst>
          </p:cNvPr>
          <p:cNvSpPr>
            <a:spLocks noGrp="1"/>
          </p:cNvSpPr>
          <p:nvPr>
            <p:ph type="body" orient="vert" sz="quarter" idx="10"/>
          </p:nvPr>
        </p:nvSpPr>
        <p:spPr/>
        <p:txBody>
          <a:bodyPr/>
          <a:lstStyle/>
          <a:p>
            <a:endParaRPr lang="en-US"/>
          </a:p>
        </p:txBody>
      </p:sp>
      <p:sp>
        <p:nvSpPr>
          <p:cNvPr id="6" name="Text Placeholder 5">
            <a:extLst>
              <a:ext uri="{FF2B5EF4-FFF2-40B4-BE49-F238E27FC236}">
                <a16:creationId xmlns:a16="http://schemas.microsoft.com/office/drawing/2014/main" id="{9514A21B-7F2B-E186-1827-3CD6E3E9FD57}"/>
              </a:ext>
            </a:extLst>
          </p:cNvPr>
          <p:cNvSpPr>
            <a:spLocks noGrp="1"/>
          </p:cNvSpPr>
          <p:nvPr>
            <p:ph type="body" sz="quarter" idx="15"/>
          </p:nvPr>
        </p:nvSpPr>
        <p:spPr/>
        <p:txBody>
          <a:bodyPr/>
          <a:lstStyle/>
          <a:p>
            <a:endParaRPr lang="en-US"/>
          </a:p>
        </p:txBody>
      </p:sp>
      <p:sp>
        <p:nvSpPr>
          <p:cNvPr id="7" name="Rectangle 6">
            <a:extLst>
              <a:ext uri="{FF2B5EF4-FFF2-40B4-BE49-F238E27FC236}">
                <a16:creationId xmlns:a16="http://schemas.microsoft.com/office/drawing/2014/main" id="{9C6218F5-7F88-A492-3B76-66B133945552}"/>
              </a:ext>
            </a:extLst>
          </p:cNvPr>
          <p:cNvSpPr/>
          <p:nvPr/>
        </p:nvSpPr>
        <p:spPr>
          <a:xfrm>
            <a:off x="0" y="6522720"/>
            <a:ext cx="2438400" cy="335280"/>
          </a:xfrm>
          <a:prstGeom prst="rect">
            <a:avLst/>
          </a:prstGeom>
          <a:solidFill>
            <a:srgbClr val="FF8E5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What</a:t>
            </a:r>
          </a:p>
        </p:txBody>
      </p:sp>
      <p:sp>
        <p:nvSpPr>
          <p:cNvPr id="8" name="Rectangle 7">
            <a:extLst>
              <a:ext uri="{FF2B5EF4-FFF2-40B4-BE49-F238E27FC236}">
                <a16:creationId xmlns:a16="http://schemas.microsoft.com/office/drawing/2014/main" id="{217BB12B-7230-AAD6-CDD9-30AF713352B3}"/>
              </a:ext>
            </a:extLst>
          </p:cNvPr>
          <p:cNvSpPr/>
          <p:nvPr/>
        </p:nvSpPr>
        <p:spPr>
          <a:xfrm>
            <a:off x="2444816" y="6522720"/>
            <a:ext cx="2756032" cy="33528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Why</a:t>
            </a:r>
          </a:p>
        </p:txBody>
      </p:sp>
      <p:sp>
        <p:nvSpPr>
          <p:cNvPr id="9" name="Rectangle 8">
            <a:extLst>
              <a:ext uri="{FF2B5EF4-FFF2-40B4-BE49-F238E27FC236}">
                <a16:creationId xmlns:a16="http://schemas.microsoft.com/office/drawing/2014/main" id="{1C9402ED-AE2D-8FC6-23CD-CAFB97F2C5C6}"/>
              </a:ext>
            </a:extLst>
          </p:cNvPr>
          <p:cNvSpPr/>
          <p:nvPr/>
        </p:nvSpPr>
        <p:spPr>
          <a:xfrm>
            <a:off x="5192908" y="6522720"/>
            <a:ext cx="1827276" cy="33528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Prepare</a:t>
            </a:r>
          </a:p>
        </p:txBody>
      </p:sp>
      <p:sp>
        <p:nvSpPr>
          <p:cNvPr id="10" name="Rectangle 9">
            <a:extLst>
              <a:ext uri="{FF2B5EF4-FFF2-40B4-BE49-F238E27FC236}">
                <a16:creationId xmlns:a16="http://schemas.microsoft.com/office/drawing/2014/main" id="{7A9D6D60-B5E6-61E6-4DD5-1B69F213792E}"/>
              </a:ext>
            </a:extLst>
          </p:cNvPr>
          <p:cNvSpPr/>
          <p:nvPr/>
        </p:nvSpPr>
        <p:spPr>
          <a:xfrm>
            <a:off x="7026600" y="6522720"/>
            <a:ext cx="3641400" cy="33528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Use case and tools</a:t>
            </a:r>
          </a:p>
        </p:txBody>
      </p:sp>
      <p:sp>
        <p:nvSpPr>
          <p:cNvPr id="11" name="Rectangle 10">
            <a:extLst>
              <a:ext uri="{FF2B5EF4-FFF2-40B4-BE49-F238E27FC236}">
                <a16:creationId xmlns:a16="http://schemas.microsoft.com/office/drawing/2014/main" id="{0CF0D05E-C714-0523-53A2-6F9C33A079C6}"/>
              </a:ext>
            </a:extLst>
          </p:cNvPr>
          <p:cNvSpPr/>
          <p:nvPr/>
        </p:nvSpPr>
        <p:spPr>
          <a:xfrm>
            <a:off x="10668000" y="6522720"/>
            <a:ext cx="1524000" cy="33528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Ending</a:t>
            </a:r>
          </a:p>
        </p:txBody>
      </p:sp>
    </p:spTree>
    <p:extLst>
      <p:ext uri="{BB962C8B-B14F-4D97-AF65-F5344CB8AC3E}">
        <p14:creationId xmlns:p14="http://schemas.microsoft.com/office/powerpoint/2010/main" val="165323434"/>
      </p:ext>
    </p:extLst>
  </p:cSld>
  <p:clrMapOvr>
    <a:masterClrMapping/>
  </p:clrMapOvr>
  <p:extLst>
    <p:ext uri="{6950BFC3-D8DA-4A85-94F7-54DA5524770B}">
      <p188:commentRel xmlns:p188="http://schemas.microsoft.com/office/powerpoint/2018/8/main" r:id="rId3"/>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5C9FD5A-FAAF-3603-1DE2-A5B5EB19A584}"/>
              </a:ext>
            </a:extLst>
          </p:cNvPr>
          <p:cNvSpPr>
            <a:spLocks noGrp="1"/>
          </p:cNvSpPr>
          <p:nvPr>
            <p:ph type="body" sz="quarter" idx="11"/>
          </p:nvPr>
        </p:nvSpPr>
        <p:spPr/>
        <p:txBody>
          <a:bodyPr/>
          <a:lstStyle/>
          <a:p>
            <a:pPr marL="228600" indent="-228600">
              <a:buFont typeface="Arial" panose="020B0604020202020204" pitchFamily="34" charset="0"/>
              <a:buChar char="•"/>
            </a:pPr>
            <a:endParaRPr lang="en-US" sz="2200"/>
          </a:p>
        </p:txBody>
      </p:sp>
      <p:sp>
        <p:nvSpPr>
          <p:cNvPr id="3" name="Text Placeholder 2">
            <a:extLst>
              <a:ext uri="{FF2B5EF4-FFF2-40B4-BE49-F238E27FC236}">
                <a16:creationId xmlns:a16="http://schemas.microsoft.com/office/drawing/2014/main" id="{1231D29F-A103-CAE0-37FA-B5EC7691E2D9}"/>
              </a:ext>
            </a:extLst>
          </p:cNvPr>
          <p:cNvSpPr>
            <a:spLocks noGrp="1"/>
          </p:cNvSpPr>
          <p:nvPr>
            <p:ph type="body" sz="quarter" idx="12"/>
          </p:nvPr>
        </p:nvSpPr>
        <p:spPr/>
        <p:txBody>
          <a:bodyPr/>
          <a:lstStyle/>
          <a:p>
            <a:r>
              <a:rPr lang="en-US"/>
              <a:t>Concept: diff</a:t>
            </a:r>
          </a:p>
        </p:txBody>
      </p:sp>
      <p:sp>
        <p:nvSpPr>
          <p:cNvPr id="4" name="Text Placeholder 3">
            <a:extLst>
              <a:ext uri="{FF2B5EF4-FFF2-40B4-BE49-F238E27FC236}">
                <a16:creationId xmlns:a16="http://schemas.microsoft.com/office/drawing/2014/main" id="{A311E0FA-9311-0310-D11E-D1E16AA286EA}"/>
              </a:ext>
            </a:extLst>
          </p:cNvPr>
          <p:cNvSpPr>
            <a:spLocks noGrp="1"/>
          </p:cNvSpPr>
          <p:nvPr>
            <p:ph type="body" sz="quarter" idx="13"/>
          </p:nvPr>
        </p:nvSpPr>
        <p:spPr/>
        <p:txBody>
          <a:bodyPr/>
          <a:lstStyle/>
          <a:p>
            <a:endParaRPr lang="en-US"/>
          </a:p>
        </p:txBody>
      </p:sp>
      <p:sp>
        <p:nvSpPr>
          <p:cNvPr id="5" name="Vertical Text Placeholder 4">
            <a:extLst>
              <a:ext uri="{FF2B5EF4-FFF2-40B4-BE49-F238E27FC236}">
                <a16:creationId xmlns:a16="http://schemas.microsoft.com/office/drawing/2014/main" id="{38077472-AE0B-5E5D-AFC8-C9B8288CA2F9}"/>
              </a:ext>
            </a:extLst>
          </p:cNvPr>
          <p:cNvSpPr>
            <a:spLocks noGrp="1"/>
          </p:cNvSpPr>
          <p:nvPr>
            <p:ph type="body" orient="vert" sz="quarter" idx="10"/>
          </p:nvPr>
        </p:nvSpPr>
        <p:spPr/>
        <p:txBody>
          <a:bodyPr/>
          <a:lstStyle/>
          <a:p>
            <a:endParaRPr lang="en-US"/>
          </a:p>
        </p:txBody>
      </p:sp>
      <p:sp>
        <p:nvSpPr>
          <p:cNvPr id="6" name="Text Placeholder 5">
            <a:extLst>
              <a:ext uri="{FF2B5EF4-FFF2-40B4-BE49-F238E27FC236}">
                <a16:creationId xmlns:a16="http://schemas.microsoft.com/office/drawing/2014/main" id="{9514A21B-7F2B-E186-1827-3CD6E3E9FD57}"/>
              </a:ext>
            </a:extLst>
          </p:cNvPr>
          <p:cNvSpPr>
            <a:spLocks noGrp="1"/>
          </p:cNvSpPr>
          <p:nvPr>
            <p:ph type="body" sz="quarter" idx="15"/>
          </p:nvPr>
        </p:nvSpPr>
        <p:spPr/>
        <p:txBody>
          <a:bodyPr/>
          <a:lstStyle/>
          <a:p>
            <a:endParaRPr lang="en-US"/>
          </a:p>
        </p:txBody>
      </p:sp>
      <p:sp>
        <p:nvSpPr>
          <p:cNvPr id="10" name="Rectangle 9">
            <a:extLst>
              <a:ext uri="{FF2B5EF4-FFF2-40B4-BE49-F238E27FC236}">
                <a16:creationId xmlns:a16="http://schemas.microsoft.com/office/drawing/2014/main" id="{40F91F88-1750-B5EE-312A-358F9DCE3901}"/>
              </a:ext>
            </a:extLst>
          </p:cNvPr>
          <p:cNvSpPr/>
          <p:nvPr/>
        </p:nvSpPr>
        <p:spPr>
          <a:xfrm>
            <a:off x="0" y="6522720"/>
            <a:ext cx="2438400" cy="335280"/>
          </a:xfrm>
          <a:prstGeom prst="rect">
            <a:avLst/>
          </a:prstGeom>
          <a:solidFill>
            <a:srgbClr val="FF8E5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What</a:t>
            </a:r>
          </a:p>
        </p:txBody>
      </p:sp>
      <p:sp>
        <p:nvSpPr>
          <p:cNvPr id="11" name="Rectangle 10">
            <a:extLst>
              <a:ext uri="{FF2B5EF4-FFF2-40B4-BE49-F238E27FC236}">
                <a16:creationId xmlns:a16="http://schemas.microsoft.com/office/drawing/2014/main" id="{6BFA5887-861D-CAF3-C16E-5A74FEEC7B02}"/>
              </a:ext>
            </a:extLst>
          </p:cNvPr>
          <p:cNvSpPr/>
          <p:nvPr/>
        </p:nvSpPr>
        <p:spPr>
          <a:xfrm>
            <a:off x="2444816" y="6522720"/>
            <a:ext cx="2756032" cy="33528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Why</a:t>
            </a:r>
          </a:p>
        </p:txBody>
      </p:sp>
      <p:sp>
        <p:nvSpPr>
          <p:cNvPr id="12" name="Rectangle 11">
            <a:extLst>
              <a:ext uri="{FF2B5EF4-FFF2-40B4-BE49-F238E27FC236}">
                <a16:creationId xmlns:a16="http://schemas.microsoft.com/office/drawing/2014/main" id="{81CEC35E-6984-4D6D-06D3-C9A49051BFB1}"/>
              </a:ext>
            </a:extLst>
          </p:cNvPr>
          <p:cNvSpPr/>
          <p:nvPr/>
        </p:nvSpPr>
        <p:spPr>
          <a:xfrm>
            <a:off x="5192908" y="6522720"/>
            <a:ext cx="1827276" cy="33528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Prepare</a:t>
            </a:r>
          </a:p>
        </p:txBody>
      </p:sp>
      <p:sp>
        <p:nvSpPr>
          <p:cNvPr id="13" name="Rectangle 12">
            <a:extLst>
              <a:ext uri="{FF2B5EF4-FFF2-40B4-BE49-F238E27FC236}">
                <a16:creationId xmlns:a16="http://schemas.microsoft.com/office/drawing/2014/main" id="{14539E68-747A-D3E6-A9A3-4D9B6B635D89}"/>
              </a:ext>
            </a:extLst>
          </p:cNvPr>
          <p:cNvSpPr/>
          <p:nvPr/>
        </p:nvSpPr>
        <p:spPr>
          <a:xfrm>
            <a:off x="7026600" y="6522720"/>
            <a:ext cx="3641400" cy="33528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Use case and tools</a:t>
            </a:r>
          </a:p>
        </p:txBody>
      </p:sp>
      <p:sp>
        <p:nvSpPr>
          <p:cNvPr id="14" name="Rectangle 13">
            <a:extLst>
              <a:ext uri="{FF2B5EF4-FFF2-40B4-BE49-F238E27FC236}">
                <a16:creationId xmlns:a16="http://schemas.microsoft.com/office/drawing/2014/main" id="{96FA3571-B4A4-396D-9DFD-D0A57DBA9921}"/>
              </a:ext>
            </a:extLst>
          </p:cNvPr>
          <p:cNvSpPr/>
          <p:nvPr/>
        </p:nvSpPr>
        <p:spPr>
          <a:xfrm>
            <a:off x="10668000" y="6522720"/>
            <a:ext cx="1524000" cy="33528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Ending</a:t>
            </a:r>
          </a:p>
        </p:txBody>
      </p:sp>
      <p:pic>
        <p:nvPicPr>
          <p:cNvPr id="18" name="Picture 17">
            <a:extLst>
              <a:ext uri="{FF2B5EF4-FFF2-40B4-BE49-F238E27FC236}">
                <a16:creationId xmlns:a16="http://schemas.microsoft.com/office/drawing/2014/main" id="{100B504F-39DF-8B72-4BEA-B76C69CEF0F3}"/>
              </a:ext>
            </a:extLst>
          </p:cNvPr>
          <p:cNvPicPr>
            <a:picLocks noChangeAspect="1"/>
          </p:cNvPicPr>
          <p:nvPr/>
        </p:nvPicPr>
        <p:blipFill>
          <a:blip r:embed="rId4"/>
          <a:stretch>
            <a:fillRect/>
          </a:stretch>
        </p:blipFill>
        <p:spPr>
          <a:xfrm>
            <a:off x="2444816" y="1932983"/>
            <a:ext cx="8316486" cy="4239217"/>
          </a:xfrm>
          <a:prstGeom prst="rect">
            <a:avLst/>
          </a:prstGeom>
        </p:spPr>
      </p:pic>
    </p:spTree>
    <p:extLst>
      <p:ext uri="{BB962C8B-B14F-4D97-AF65-F5344CB8AC3E}">
        <p14:creationId xmlns:p14="http://schemas.microsoft.com/office/powerpoint/2010/main" val="3229683758"/>
      </p:ext>
    </p:extLst>
  </p:cSld>
  <p:clrMapOvr>
    <a:masterClrMapping/>
  </p:clrMapOvr>
  <p:extLst>
    <p:ext uri="{6950BFC3-D8DA-4A85-94F7-54DA5524770B}">
      <p188:commentRel xmlns:p188="http://schemas.microsoft.com/office/powerpoint/2018/8/main" r:id="rId3"/>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93FBA77E-360B-41FE-ED45-09580000E6D7}"/>
              </a:ext>
            </a:extLst>
          </p:cNvPr>
          <p:cNvSpPr>
            <a:spLocks noGrp="1"/>
          </p:cNvSpPr>
          <p:nvPr>
            <p:ph type="body" sz="quarter" idx="10"/>
          </p:nvPr>
        </p:nvSpPr>
        <p:spPr/>
        <p:txBody>
          <a:bodyPr/>
          <a:lstStyle/>
          <a:p>
            <a:r>
              <a:rPr lang="en-US">
                <a:latin typeface="Lato"/>
                <a:ea typeface="Lato"/>
                <a:cs typeface="Lato"/>
              </a:rPr>
              <a:t>Can we use a simple function?</a:t>
            </a:r>
          </a:p>
        </p:txBody>
      </p:sp>
      <p:sp>
        <p:nvSpPr>
          <p:cNvPr id="8" name="Text Placeholder 7">
            <a:extLst>
              <a:ext uri="{FF2B5EF4-FFF2-40B4-BE49-F238E27FC236}">
                <a16:creationId xmlns:a16="http://schemas.microsoft.com/office/drawing/2014/main" id="{62FFF41E-5432-6245-B9BB-588E81506C93}"/>
              </a:ext>
            </a:extLst>
          </p:cNvPr>
          <p:cNvSpPr>
            <a:spLocks noGrp="1"/>
          </p:cNvSpPr>
          <p:nvPr>
            <p:ph type="body" sz="quarter" idx="11"/>
          </p:nvPr>
        </p:nvSpPr>
        <p:spPr/>
        <p:txBody>
          <a:bodyPr>
            <a:noAutofit/>
          </a:bodyPr>
          <a:lstStyle/>
          <a:p>
            <a:r>
              <a:rPr lang="en-US" sz="3600" b="1">
                <a:latin typeface="Lato"/>
                <a:ea typeface="Lato"/>
                <a:cs typeface="Lato"/>
              </a:rPr>
              <a:t>For example: </a:t>
            </a:r>
            <a:r>
              <a:rPr lang="en-US" sz="3600" b="1" err="1">
                <a:latin typeface="Lato"/>
                <a:ea typeface="Lato"/>
                <a:cs typeface="Lato"/>
              </a:rPr>
              <a:t>pandas.testing.assert_equals</a:t>
            </a:r>
            <a:r>
              <a:rPr lang="en-US" sz="3600" b="1">
                <a:latin typeface="Lato"/>
                <a:ea typeface="Lato"/>
                <a:cs typeface="Lato"/>
              </a:rPr>
              <a:t>()</a:t>
            </a:r>
          </a:p>
        </p:txBody>
      </p:sp>
    </p:spTree>
    <p:extLst>
      <p:ext uri="{BB962C8B-B14F-4D97-AF65-F5344CB8AC3E}">
        <p14:creationId xmlns:p14="http://schemas.microsoft.com/office/powerpoint/2010/main" val="1829248308"/>
      </p:ext>
    </p:extLst>
  </p:cSld>
  <p:clrMapOvr>
    <a:masterClrMapping/>
  </p:clrMapOvr>
  <p:extLst>
    <p:ext uri="{6950BFC3-D8DA-4A85-94F7-54DA5524770B}">
      <p188:commentRel xmlns:p188="http://schemas.microsoft.com/office/powerpoint/2018/8/main" r:id="rId3"/>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13">
            <a:extLst>
              <a:ext uri="{FF2B5EF4-FFF2-40B4-BE49-F238E27FC236}">
                <a16:creationId xmlns:a16="http://schemas.microsoft.com/office/drawing/2014/main" id="{453FD841-35BA-F14D-B1A5-87F3A25B9D76}"/>
              </a:ext>
            </a:extLst>
          </p:cNvPr>
          <p:cNvSpPr>
            <a:spLocks noGrp="1"/>
          </p:cNvSpPr>
          <p:nvPr>
            <p:ph type="body" sz="quarter" idx="11"/>
          </p:nvPr>
        </p:nvSpPr>
        <p:spPr>
          <a:xfrm>
            <a:off x="5181600" y="2514600"/>
            <a:ext cx="6400800" cy="2743200"/>
          </a:xfrm>
        </p:spPr>
        <p:txBody>
          <a:bodyPr vert="horz" lIns="0" tIns="0" rIns="0" bIns="0" rtlCol="0" anchor="t">
            <a:noAutofit/>
          </a:bodyPr>
          <a:lstStyle/>
          <a:p>
            <a:pPr marL="342900" indent="-342900">
              <a:lnSpc>
                <a:spcPct val="150000"/>
              </a:lnSpc>
              <a:buFont typeface="Arial" panose="020B0604020202020204" pitchFamily="34" charset="0"/>
              <a:buChar char="•"/>
            </a:pPr>
            <a:r>
              <a:rPr lang="en-US" sz="2400" baseline="30000">
                <a:latin typeface="Lato"/>
                <a:ea typeface="Lato"/>
                <a:cs typeface="Lato"/>
              </a:rPr>
              <a:t>Data Size, find needle in haystack</a:t>
            </a:r>
          </a:p>
          <a:p>
            <a:pPr marL="342900" indent="-342900">
              <a:lnSpc>
                <a:spcPct val="150000"/>
              </a:lnSpc>
              <a:buFont typeface="Arial" panose="020B0604020202020204" pitchFamily="34" charset="0"/>
              <a:buChar char="•"/>
            </a:pPr>
            <a:r>
              <a:rPr lang="en-US" sz="2400" baseline="30000">
                <a:latin typeface="Lato"/>
                <a:ea typeface="Lato"/>
                <a:cs typeface="Lato"/>
              </a:rPr>
              <a:t>Schema complexity</a:t>
            </a:r>
          </a:p>
          <a:p>
            <a:pPr marL="800100" lvl="1" indent="-342900">
              <a:lnSpc>
                <a:spcPct val="150000"/>
              </a:lnSpc>
              <a:buFont typeface="Arial" panose="020B0604020202020204" pitchFamily="34" charset="0"/>
              <a:buChar char="•"/>
            </a:pPr>
            <a:r>
              <a:rPr lang="en-US" sz="2400" baseline="30000">
                <a:latin typeface="Lato"/>
                <a:ea typeface="Lato"/>
                <a:cs typeface="Lato"/>
              </a:rPr>
              <a:t>Nested structure (JSON value)</a:t>
            </a:r>
          </a:p>
          <a:p>
            <a:pPr marL="342900" indent="-342900">
              <a:lnSpc>
                <a:spcPct val="150000"/>
              </a:lnSpc>
              <a:buFont typeface="Arial" panose="020B0604020202020204" pitchFamily="34" charset="0"/>
              <a:buChar char="•"/>
            </a:pPr>
            <a:r>
              <a:rPr lang="en-US" sz="2400" baseline="30000">
                <a:latin typeface="Lato"/>
                <a:ea typeface="Lato"/>
                <a:cs typeface="Lato"/>
              </a:rPr>
              <a:t>What else?</a:t>
            </a:r>
          </a:p>
          <a:p>
            <a:pPr marL="800100" lvl="1" indent="-342900">
              <a:lnSpc>
                <a:spcPct val="150000"/>
              </a:lnSpc>
              <a:buFont typeface="Arial" panose="020B0604020202020204" pitchFamily="34" charset="0"/>
              <a:buChar char="•"/>
            </a:pPr>
            <a:r>
              <a:rPr lang="en-US" sz="2400" baseline="30000">
                <a:latin typeface="Lato"/>
                <a:ea typeface="Lato"/>
                <a:cs typeface="Lato"/>
              </a:rPr>
              <a:t>Floating-Point precision</a:t>
            </a:r>
          </a:p>
          <a:p>
            <a:pPr marL="800100" lvl="1" indent="-342900">
              <a:lnSpc>
                <a:spcPct val="150000"/>
              </a:lnSpc>
              <a:buFont typeface="Arial" panose="020B0604020202020204" pitchFamily="34" charset="0"/>
              <a:buChar char="•"/>
            </a:pPr>
            <a:r>
              <a:rPr lang="en-US" sz="2400" baseline="30000" err="1">
                <a:latin typeface="Lato"/>
                <a:ea typeface="Lato"/>
                <a:cs typeface="Lato"/>
              </a:rPr>
              <a:t>NaN</a:t>
            </a:r>
            <a:r>
              <a:rPr lang="en-US" sz="2400" baseline="30000">
                <a:latin typeface="Lato"/>
                <a:ea typeface="Lato"/>
                <a:cs typeface="Lato"/>
              </a:rPr>
              <a:t> vs Null vs ‘’  vs 0</a:t>
            </a:r>
          </a:p>
          <a:p>
            <a:pPr marL="800100" lvl="1" indent="-342900">
              <a:lnSpc>
                <a:spcPct val="150000"/>
              </a:lnSpc>
              <a:buFont typeface="Arial" panose="020B0604020202020204" pitchFamily="34" charset="0"/>
              <a:buChar char="•"/>
            </a:pPr>
            <a:r>
              <a:rPr lang="en-US" sz="2400" baseline="30000">
                <a:latin typeface="Lato"/>
                <a:ea typeface="Lato"/>
                <a:cs typeface="Lato"/>
              </a:rPr>
              <a:t>Does order matter?</a:t>
            </a:r>
          </a:p>
          <a:p>
            <a:pPr marL="742950" lvl="1" indent="-285750">
              <a:lnSpc>
                <a:spcPct val="150000"/>
              </a:lnSpc>
              <a:buFont typeface="Arial" panose="020B0604020202020204" pitchFamily="34" charset="0"/>
              <a:buChar char="•"/>
            </a:pPr>
            <a:endParaRPr lang="en-US" sz="2400" baseline="30000">
              <a:latin typeface="Lato" panose="020F0502020204030203" pitchFamily="34" charset="0"/>
              <a:ea typeface="Lato" panose="020F0502020204030203" pitchFamily="34" charset="0"/>
              <a:cs typeface="Lato" panose="020F0502020204030203" pitchFamily="34" charset="0"/>
            </a:endParaRPr>
          </a:p>
        </p:txBody>
      </p:sp>
      <p:sp>
        <p:nvSpPr>
          <p:cNvPr id="15" name="Text Placeholder 14">
            <a:extLst>
              <a:ext uri="{FF2B5EF4-FFF2-40B4-BE49-F238E27FC236}">
                <a16:creationId xmlns:a16="http://schemas.microsoft.com/office/drawing/2014/main" id="{814F86FB-17AB-6541-8722-86BD95714FD6}"/>
              </a:ext>
            </a:extLst>
          </p:cNvPr>
          <p:cNvSpPr>
            <a:spLocks noGrp="1"/>
          </p:cNvSpPr>
          <p:nvPr>
            <p:ph type="body" sz="quarter" idx="12"/>
          </p:nvPr>
        </p:nvSpPr>
        <p:spPr/>
        <p:txBody>
          <a:bodyPr/>
          <a:lstStyle/>
          <a:p>
            <a:r>
              <a:rPr lang="en-US"/>
              <a:t>Challenges</a:t>
            </a:r>
          </a:p>
        </p:txBody>
      </p:sp>
      <p:sp>
        <p:nvSpPr>
          <p:cNvPr id="16" name="Text Placeholder 15">
            <a:extLst>
              <a:ext uri="{FF2B5EF4-FFF2-40B4-BE49-F238E27FC236}">
                <a16:creationId xmlns:a16="http://schemas.microsoft.com/office/drawing/2014/main" id="{593223F9-B631-7F49-A6AA-E6446EC7E037}"/>
              </a:ext>
            </a:extLst>
          </p:cNvPr>
          <p:cNvSpPr>
            <a:spLocks noGrp="1"/>
          </p:cNvSpPr>
          <p:nvPr>
            <p:ph type="body" sz="quarter" idx="13"/>
          </p:nvPr>
        </p:nvSpPr>
        <p:spPr/>
        <p:txBody>
          <a:bodyPr/>
          <a:lstStyle/>
          <a:p>
            <a:endParaRPr lang="en-US"/>
          </a:p>
        </p:txBody>
      </p:sp>
      <p:sp>
        <p:nvSpPr>
          <p:cNvPr id="12" name="Text Placeholder 11">
            <a:extLst>
              <a:ext uri="{FF2B5EF4-FFF2-40B4-BE49-F238E27FC236}">
                <a16:creationId xmlns:a16="http://schemas.microsoft.com/office/drawing/2014/main" id="{A025511F-F7C9-7847-B29E-B5603BDB0E78}"/>
              </a:ext>
            </a:extLst>
          </p:cNvPr>
          <p:cNvSpPr>
            <a:spLocks noGrp="1"/>
          </p:cNvSpPr>
          <p:nvPr>
            <p:ph type="body" orient="vert" sz="quarter" idx="10"/>
          </p:nvPr>
        </p:nvSpPr>
        <p:spPr/>
        <p:txBody>
          <a:bodyPr/>
          <a:lstStyle/>
          <a:p>
            <a:endParaRPr lang="en-US" b="1">
              <a:latin typeface="Lato" panose="020F0502020204030203" pitchFamily="34" charset="77"/>
            </a:endParaRPr>
          </a:p>
        </p:txBody>
      </p:sp>
      <p:sp>
        <p:nvSpPr>
          <p:cNvPr id="2" name="Text Placeholder 1">
            <a:extLst>
              <a:ext uri="{FF2B5EF4-FFF2-40B4-BE49-F238E27FC236}">
                <a16:creationId xmlns:a16="http://schemas.microsoft.com/office/drawing/2014/main" id="{A49BCE26-C803-4B72-FC15-80F62476499A}"/>
              </a:ext>
            </a:extLst>
          </p:cNvPr>
          <p:cNvSpPr>
            <a:spLocks noGrp="1"/>
          </p:cNvSpPr>
          <p:nvPr>
            <p:ph type="body" sz="quarter" idx="15"/>
          </p:nvPr>
        </p:nvSpPr>
        <p:spPr/>
        <p:txBody>
          <a:bodyPr/>
          <a:lstStyle/>
          <a:p>
            <a:pPr marL="228600" indent="-228600">
              <a:buFont typeface="+mj-lt"/>
              <a:buAutoNum type="arabicPeriod"/>
            </a:pPr>
            <a:endParaRPr lang="en-US"/>
          </a:p>
        </p:txBody>
      </p:sp>
      <p:sp>
        <p:nvSpPr>
          <p:cNvPr id="4" name="Text Placeholder 2">
            <a:extLst>
              <a:ext uri="{FF2B5EF4-FFF2-40B4-BE49-F238E27FC236}">
                <a16:creationId xmlns:a16="http://schemas.microsoft.com/office/drawing/2014/main" id="{6080553A-34CA-5B4A-867F-6D323E8EB3B9}"/>
              </a:ext>
            </a:extLst>
          </p:cNvPr>
          <p:cNvSpPr txBox="1">
            <a:spLocks/>
          </p:cNvSpPr>
          <p:nvPr/>
        </p:nvSpPr>
        <p:spPr>
          <a:xfrm>
            <a:off x="1524000" y="2070100"/>
            <a:ext cx="10072468" cy="3654044"/>
          </a:xfrm>
          <a:prstGeom prst="rect">
            <a:avLst/>
          </a:prstGeom>
        </p:spPr>
        <p:txBody>
          <a:bodyPr numCol="3" spcCol="274320"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nSpc>
                <a:spcPct val="100000"/>
              </a:lnSpc>
              <a:spcBef>
                <a:spcPts val="0"/>
              </a:spcBef>
              <a:spcAft>
                <a:spcPts val="600"/>
              </a:spcAft>
              <a:buClr>
                <a:schemeClr val="accent1"/>
              </a:buClr>
              <a:buSzPct val="200000"/>
              <a:buFont typeface="+mj-lt"/>
              <a:buAutoNum type="arabicPeriod"/>
            </a:pPr>
            <a:endParaRPr lang="en-US"/>
          </a:p>
        </p:txBody>
      </p:sp>
      <p:sp>
        <p:nvSpPr>
          <p:cNvPr id="21" name="Text Placeholder 13">
            <a:extLst>
              <a:ext uri="{FF2B5EF4-FFF2-40B4-BE49-F238E27FC236}">
                <a16:creationId xmlns:a16="http://schemas.microsoft.com/office/drawing/2014/main" id="{9DA5BC21-C5B3-D046-8A05-E4AF6A18326C}"/>
              </a:ext>
            </a:extLst>
          </p:cNvPr>
          <p:cNvSpPr txBox="1">
            <a:spLocks/>
          </p:cNvSpPr>
          <p:nvPr/>
        </p:nvSpPr>
        <p:spPr>
          <a:xfrm>
            <a:off x="6096000" y="685800"/>
            <a:ext cx="5486400" cy="1060450"/>
          </a:xfrm>
          <a:prstGeom prst="rect">
            <a:avLst/>
          </a:prstGeom>
          <a:solidFill>
            <a:schemeClr val="bg1">
              <a:lumMod val="95000"/>
              <a:alpha val="50000"/>
            </a:schemeClr>
          </a:solidFill>
        </p:spPr>
        <p:txBody>
          <a:bodyPr vert="horz" lIns="91440" tIns="91440" rIns="91440" bIns="91440" rtlCol="0" anchor="ctr">
            <a:noAutofit/>
          </a:bodyPr>
          <a:lstStyle>
            <a:lvl1pPr marL="0" indent="0" algn="l" defTabSz="914400" rtl="0" eaLnBrk="1" latinLnBrk="0" hangingPunct="1">
              <a:lnSpc>
                <a:spcPct val="100000"/>
              </a:lnSpc>
              <a:spcBef>
                <a:spcPts val="0"/>
              </a:spcBef>
              <a:spcAft>
                <a:spcPts val="1200"/>
              </a:spcAft>
              <a:buClr>
                <a:schemeClr val="tx1"/>
              </a:buClr>
              <a:buFont typeface="Arial" panose="020B0604020202020204" pitchFamily="34" charset="0"/>
              <a:buNone/>
              <a:defRPr sz="1600" b="0" i="0" kern="1200">
                <a:solidFill>
                  <a:schemeClr val="tx1"/>
                </a:solidFill>
                <a:latin typeface="TT Commons Light" panose="02000506020000020004" pitchFamily="2" charset="77"/>
                <a:ea typeface="+mn-ea"/>
                <a:cs typeface="+mn-cs"/>
              </a:defRPr>
            </a:lvl1pPr>
            <a:lvl2pPr marL="457200" indent="0" algn="l" defTabSz="914400" rtl="0" eaLnBrk="1" latinLnBrk="0" hangingPunct="1">
              <a:lnSpc>
                <a:spcPct val="100000"/>
              </a:lnSpc>
              <a:spcBef>
                <a:spcPts val="500"/>
              </a:spcBef>
              <a:spcAft>
                <a:spcPts val="600"/>
              </a:spcAft>
              <a:buClr>
                <a:schemeClr val="tx1"/>
              </a:buClr>
              <a:buFont typeface="Arial" panose="020B0604020202020204" pitchFamily="34" charset="0"/>
              <a:buNone/>
              <a:defRPr sz="1400" b="0" i="0" kern="1200">
                <a:solidFill>
                  <a:schemeClr val="tx1"/>
                </a:solidFill>
                <a:latin typeface="TT Commons Light" panose="02000506020000020004" pitchFamily="2" charset="77"/>
                <a:ea typeface="+mn-ea"/>
                <a:cs typeface="+mn-cs"/>
              </a:defRPr>
            </a:lvl2pPr>
            <a:lvl3pPr marL="914400" indent="0" algn="l" defTabSz="914400" rtl="0" eaLnBrk="1" latinLnBrk="0" hangingPunct="1">
              <a:lnSpc>
                <a:spcPct val="100000"/>
              </a:lnSpc>
              <a:spcBef>
                <a:spcPts val="500"/>
              </a:spcBef>
              <a:spcAft>
                <a:spcPts val="600"/>
              </a:spcAft>
              <a:buClr>
                <a:schemeClr val="tx1"/>
              </a:buClr>
              <a:buFont typeface="Arial" panose="020B0604020202020204" pitchFamily="34" charset="0"/>
              <a:buNone/>
              <a:defRPr sz="1400" b="0" i="0" kern="1200">
                <a:solidFill>
                  <a:schemeClr val="tx1"/>
                </a:solidFill>
                <a:latin typeface="TT Commons Light" panose="02000506020000020004" pitchFamily="2" charset="77"/>
                <a:ea typeface="+mn-ea"/>
                <a:cs typeface="+mn-cs"/>
              </a:defRPr>
            </a:lvl3pPr>
            <a:lvl4pPr marL="1371600" indent="0" algn="l" defTabSz="914400" rtl="0" eaLnBrk="1" latinLnBrk="0" hangingPunct="1">
              <a:lnSpc>
                <a:spcPct val="100000"/>
              </a:lnSpc>
              <a:spcBef>
                <a:spcPts val="500"/>
              </a:spcBef>
              <a:spcAft>
                <a:spcPts val="600"/>
              </a:spcAft>
              <a:buClr>
                <a:schemeClr val="tx1"/>
              </a:buClr>
              <a:buFont typeface="Arial" panose="020B0604020202020204" pitchFamily="34" charset="0"/>
              <a:buNone/>
              <a:defRPr sz="1400" b="0" i="0" kern="1200">
                <a:solidFill>
                  <a:schemeClr val="tx1"/>
                </a:solidFill>
                <a:latin typeface="TT Commons Light" panose="02000506020000020004" pitchFamily="2" charset="77"/>
                <a:ea typeface="+mn-ea"/>
                <a:cs typeface="+mn-cs"/>
              </a:defRPr>
            </a:lvl4pPr>
            <a:lvl5pPr marL="1828800" indent="0" algn="l" defTabSz="914400" rtl="0" eaLnBrk="1" latinLnBrk="0" hangingPunct="1">
              <a:lnSpc>
                <a:spcPct val="100000"/>
              </a:lnSpc>
              <a:spcBef>
                <a:spcPts val="500"/>
              </a:spcBef>
              <a:spcAft>
                <a:spcPts val="600"/>
              </a:spcAft>
              <a:buClr>
                <a:schemeClr val="tx1"/>
              </a:buClr>
              <a:buFont typeface="Arial" panose="020B0604020202020204" pitchFamily="34" charset="0"/>
              <a:buNone/>
              <a:defRPr sz="1400" b="0" i="0" kern="1200">
                <a:solidFill>
                  <a:schemeClr val="tx1"/>
                </a:solidFill>
                <a:latin typeface="TT Commons Light" panose="02000506020000020004"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endParaRPr lang="en-US" sz="1100" b="1">
              <a:latin typeface="Lato" panose="020F0502020204030203" pitchFamily="34" charset="77"/>
            </a:endParaRPr>
          </a:p>
        </p:txBody>
      </p:sp>
      <p:sp>
        <p:nvSpPr>
          <p:cNvPr id="5" name="AutoShape 4" descr="39BF77BA-80D0-42DD-AFDE-E13C78E957EC">
            <a:extLst>
              <a:ext uri="{FF2B5EF4-FFF2-40B4-BE49-F238E27FC236}">
                <a16:creationId xmlns:a16="http://schemas.microsoft.com/office/drawing/2014/main" id="{9E22AF57-8521-72DD-3647-763EAB74E68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BF49E526-4EAD-226B-271A-173F2D6A20E8}"/>
              </a:ext>
            </a:extLst>
          </p:cNvPr>
          <p:cNvPicPr>
            <a:picLocks noChangeAspect="1"/>
          </p:cNvPicPr>
          <p:nvPr/>
        </p:nvPicPr>
        <p:blipFill>
          <a:blip r:embed="rId4"/>
          <a:stretch>
            <a:fillRect/>
          </a:stretch>
        </p:blipFill>
        <p:spPr>
          <a:xfrm>
            <a:off x="1527048" y="2514600"/>
            <a:ext cx="2776960" cy="2721356"/>
          </a:xfrm>
          <a:prstGeom prst="rect">
            <a:avLst/>
          </a:prstGeom>
        </p:spPr>
      </p:pic>
      <p:sp>
        <p:nvSpPr>
          <p:cNvPr id="3" name="Rectangle 2">
            <a:extLst>
              <a:ext uri="{FF2B5EF4-FFF2-40B4-BE49-F238E27FC236}">
                <a16:creationId xmlns:a16="http://schemas.microsoft.com/office/drawing/2014/main" id="{0EC76A42-ADD3-EC82-D63A-665643142282}"/>
              </a:ext>
            </a:extLst>
          </p:cNvPr>
          <p:cNvSpPr/>
          <p:nvPr/>
        </p:nvSpPr>
        <p:spPr>
          <a:xfrm>
            <a:off x="0" y="6522720"/>
            <a:ext cx="2438400" cy="335280"/>
          </a:xfrm>
          <a:prstGeom prst="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What</a:t>
            </a:r>
          </a:p>
        </p:txBody>
      </p:sp>
      <p:sp>
        <p:nvSpPr>
          <p:cNvPr id="6" name="Rectangle 5">
            <a:extLst>
              <a:ext uri="{FF2B5EF4-FFF2-40B4-BE49-F238E27FC236}">
                <a16:creationId xmlns:a16="http://schemas.microsoft.com/office/drawing/2014/main" id="{515540E3-BF3E-F948-64DE-CB4F4F33E888}"/>
              </a:ext>
            </a:extLst>
          </p:cNvPr>
          <p:cNvSpPr/>
          <p:nvPr/>
        </p:nvSpPr>
        <p:spPr>
          <a:xfrm>
            <a:off x="2444816" y="6522720"/>
            <a:ext cx="2756032" cy="335280"/>
          </a:xfrm>
          <a:prstGeom prst="rect">
            <a:avLst/>
          </a:prstGeom>
          <a:solidFill>
            <a:srgbClr val="FF8E5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Why</a:t>
            </a:r>
          </a:p>
        </p:txBody>
      </p:sp>
      <p:sp>
        <p:nvSpPr>
          <p:cNvPr id="8" name="Rectangle 7">
            <a:extLst>
              <a:ext uri="{FF2B5EF4-FFF2-40B4-BE49-F238E27FC236}">
                <a16:creationId xmlns:a16="http://schemas.microsoft.com/office/drawing/2014/main" id="{73EDE1D2-B61B-6C80-1F9F-EA9E8A9B977A}"/>
              </a:ext>
            </a:extLst>
          </p:cNvPr>
          <p:cNvSpPr/>
          <p:nvPr/>
        </p:nvSpPr>
        <p:spPr>
          <a:xfrm>
            <a:off x="5192908" y="6522720"/>
            <a:ext cx="1827276" cy="335280"/>
          </a:xfrm>
          <a:prstGeom prst="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Prepare</a:t>
            </a:r>
          </a:p>
        </p:txBody>
      </p:sp>
      <p:sp>
        <p:nvSpPr>
          <p:cNvPr id="9" name="Rectangle 8">
            <a:extLst>
              <a:ext uri="{FF2B5EF4-FFF2-40B4-BE49-F238E27FC236}">
                <a16:creationId xmlns:a16="http://schemas.microsoft.com/office/drawing/2014/main" id="{51EAD95F-63B6-5FC7-7620-CB1C73A092DB}"/>
              </a:ext>
            </a:extLst>
          </p:cNvPr>
          <p:cNvSpPr/>
          <p:nvPr/>
        </p:nvSpPr>
        <p:spPr>
          <a:xfrm>
            <a:off x="7026600" y="6522720"/>
            <a:ext cx="3641400" cy="335280"/>
          </a:xfrm>
          <a:prstGeom prst="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Use case and tools</a:t>
            </a:r>
          </a:p>
        </p:txBody>
      </p:sp>
      <p:sp>
        <p:nvSpPr>
          <p:cNvPr id="10" name="Rectangle 9">
            <a:extLst>
              <a:ext uri="{FF2B5EF4-FFF2-40B4-BE49-F238E27FC236}">
                <a16:creationId xmlns:a16="http://schemas.microsoft.com/office/drawing/2014/main" id="{941CE0ED-BD5F-EEC2-2647-39BC0369C9EC}"/>
              </a:ext>
            </a:extLst>
          </p:cNvPr>
          <p:cNvSpPr/>
          <p:nvPr/>
        </p:nvSpPr>
        <p:spPr>
          <a:xfrm>
            <a:off x="10668000" y="6522720"/>
            <a:ext cx="1524000" cy="335280"/>
          </a:xfrm>
          <a:prstGeom prst="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Ending</a:t>
            </a:r>
          </a:p>
        </p:txBody>
      </p:sp>
    </p:spTree>
    <p:extLst>
      <p:ext uri="{BB962C8B-B14F-4D97-AF65-F5344CB8AC3E}">
        <p14:creationId xmlns:p14="http://schemas.microsoft.com/office/powerpoint/2010/main" val="1822840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6950BFC3-D8DA-4A85-94F7-54DA5524770B}">
      <p188:commentRel xmlns:p188="http://schemas.microsoft.com/office/powerpoint/2018/8/main" r:id="rId3"/>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5C9FD5A-FAAF-3603-1DE2-A5B5EB19A584}"/>
              </a:ext>
            </a:extLst>
          </p:cNvPr>
          <p:cNvSpPr>
            <a:spLocks noGrp="1"/>
          </p:cNvSpPr>
          <p:nvPr>
            <p:ph type="body" sz="quarter" idx="11"/>
          </p:nvPr>
        </p:nvSpPr>
        <p:spPr/>
        <p:txBody>
          <a:bodyPr vert="horz" lIns="0" tIns="0" rIns="0" bIns="0" rtlCol="0" anchor="t">
            <a:noAutofit/>
          </a:bodyPr>
          <a:lstStyle/>
          <a:p>
            <a:pPr marL="228600" indent="-228600">
              <a:buFont typeface="Arial" panose="020B0604020202020204" pitchFamily="34" charset="0"/>
              <a:buChar char="•"/>
            </a:pPr>
            <a:r>
              <a:rPr lang="en-US" sz="2800" dirty="0">
                <a:latin typeface="Lato"/>
                <a:ea typeface="Lato"/>
                <a:cs typeface="Lato"/>
              </a:rPr>
              <a:t>Inexact match </a:t>
            </a:r>
            <a:r>
              <a:rPr lang="en-US" sz="2800" b="1" dirty="0">
                <a:latin typeface="Lato"/>
                <a:ea typeface="Lato"/>
                <a:cs typeface="Lato"/>
              </a:rPr>
              <a:t>≠</a:t>
            </a:r>
            <a:r>
              <a:rPr lang="en-US" sz="2800" dirty="0">
                <a:latin typeface="Lato"/>
                <a:ea typeface="Lato"/>
                <a:cs typeface="Lato"/>
              </a:rPr>
              <a:t> Unequal</a:t>
            </a:r>
          </a:p>
          <a:p>
            <a:pPr marL="685800" lvl="1" indent="-228600">
              <a:buFont typeface="Arial" panose="020B0604020202020204" pitchFamily="34" charset="0"/>
              <a:buChar char="•"/>
            </a:pPr>
            <a:r>
              <a:rPr lang="en-US" sz="3000" dirty="0">
                <a:latin typeface="Lato" panose="020F0502020204030203" pitchFamily="34" charset="0"/>
                <a:ea typeface="Lato" panose="020F0502020204030203" pitchFamily="34" charset="0"/>
                <a:cs typeface="Lato" panose="020F0502020204030203" pitchFamily="34" charset="0"/>
              </a:rPr>
              <a:t>2024-1-1 vs 2024-</a:t>
            </a:r>
            <a:r>
              <a:rPr lang="en-US" sz="3000" dirty="0">
                <a:highlight>
                  <a:srgbClr val="FFFF00"/>
                </a:highlight>
                <a:latin typeface="Lato" panose="020F0502020204030203" pitchFamily="34" charset="0"/>
                <a:ea typeface="Lato" panose="020F0502020204030203" pitchFamily="34" charset="0"/>
                <a:cs typeface="Lato" panose="020F0502020204030203" pitchFamily="34" charset="0"/>
              </a:rPr>
              <a:t>0</a:t>
            </a:r>
            <a:r>
              <a:rPr lang="en-US" sz="3000" dirty="0">
                <a:latin typeface="Lato" panose="020F0502020204030203" pitchFamily="34" charset="0"/>
                <a:ea typeface="Lato" panose="020F0502020204030203" pitchFamily="34" charset="0"/>
                <a:cs typeface="Lato" panose="020F0502020204030203" pitchFamily="34" charset="0"/>
              </a:rPr>
              <a:t>1-</a:t>
            </a:r>
            <a:r>
              <a:rPr lang="en-US" sz="3000" dirty="0">
                <a:highlight>
                  <a:srgbClr val="FFFF00"/>
                </a:highlight>
                <a:latin typeface="Lato" panose="020F0502020204030203" pitchFamily="34" charset="0"/>
                <a:ea typeface="Lato" panose="020F0502020204030203" pitchFamily="34" charset="0"/>
                <a:cs typeface="Lato" panose="020F0502020204030203" pitchFamily="34" charset="0"/>
              </a:rPr>
              <a:t>0</a:t>
            </a:r>
            <a:r>
              <a:rPr lang="en-US" sz="3000" dirty="0">
                <a:latin typeface="Lato" panose="020F0502020204030203" pitchFamily="34" charset="0"/>
                <a:ea typeface="Lato" panose="020F0502020204030203" pitchFamily="34" charset="0"/>
                <a:cs typeface="Lato" panose="020F0502020204030203" pitchFamily="34" charset="0"/>
              </a:rPr>
              <a:t>1</a:t>
            </a:r>
          </a:p>
          <a:p>
            <a:pPr marL="685800" lvl="1" indent="-228600">
              <a:buFont typeface="Arial" panose="020B0604020202020204" pitchFamily="34" charset="0"/>
              <a:buChar char="•"/>
            </a:pPr>
            <a:r>
              <a:rPr lang="en-US" sz="3000" dirty="0">
                <a:latin typeface="Lato" panose="020F0502020204030203" pitchFamily="34" charset="0"/>
                <a:ea typeface="Lato" panose="020F0502020204030203" pitchFamily="34" charset="0"/>
                <a:cs typeface="Lato" panose="020F0502020204030203" pitchFamily="34" charset="0"/>
              </a:rPr>
              <a:t>2024-01-01 00:00 vs 2024-01-01 00:00 </a:t>
            </a:r>
            <a:r>
              <a:rPr lang="en-US" sz="3000" dirty="0">
                <a:highlight>
                  <a:srgbClr val="FFFF00"/>
                </a:highlight>
                <a:latin typeface="Lato" panose="020F0502020204030203" pitchFamily="34" charset="0"/>
                <a:ea typeface="Lato" panose="020F0502020204030203" pitchFamily="34" charset="0"/>
                <a:cs typeface="Lato" panose="020F0502020204030203" pitchFamily="34" charset="0"/>
              </a:rPr>
              <a:t>UTC</a:t>
            </a:r>
          </a:p>
          <a:p>
            <a:pPr marL="685800" lvl="1" indent="-228600">
              <a:buFont typeface="Arial" panose="020B0604020202020204" pitchFamily="34" charset="0"/>
              <a:buChar char="•"/>
            </a:pPr>
            <a:endParaRPr lang="en-US" sz="3000" dirty="0">
              <a:highlight>
                <a:srgbClr val="FFFF00"/>
              </a:highlight>
              <a:latin typeface="Lato" panose="020F0502020204030203" pitchFamily="34" charset="0"/>
              <a:ea typeface="Lato" panose="020F0502020204030203" pitchFamily="34" charset="0"/>
              <a:cs typeface="Lato" panose="020F0502020204030203" pitchFamily="34" charset="0"/>
            </a:endParaRPr>
          </a:p>
          <a:p>
            <a:pPr marL="228600" indent="-228600">
              <a:buFont typeface="Arial" panose="020B0604020202020204" pitchFamily="34" charset="0"/>
              <a:buChar char="•"/>
            </a:pPr>
            <a:r>
              <a:rPr lang="en-US" sz="2800" dirty="0">
                <a:latin typeface="Lato"/>
                <a:ea typeface="Lato"/>
                <a:cs typeface="Lato"/>
              </a:rPr>
              <a:t>Resource heavy operation</a:t>
            </a:r>
            <a:r>
              <a:rPr lang="zh-CN" altLang="en-US" sz="2800" dirty="0">
                <a:latin typeface="Lato"/>
                <a:ea typeface="Lato"/>
                <a:cs typeface="Lato"/>
              </a:rPr>
              <a:t> ❌</a:t>
            </a:r>
            <a:endParaRPr lang="en-US" sz="2800" dirty="0">
              <a:latin typeface="Lato"/>
              <a:ea typeface="Lato"/>
              <a:cs typeface="Lato"/>
            </a:endParaRPr>
          </a:p>
        </p:txBody>
      </p:sp>
      <p:sp>
        <p:nvSpPr>
          <p:cNvPr id="3" name="Text Placeholder 2">
            <a:extLst>
              <a:ext uri="{FF2B5EF4-FFF2-40B4-BE49-F238E27FC236}">
                <a16:creationId xmlns:a16="http://schemas.microsoft.com/office/drawing/2014/main" id="{1231D29F-A103-CAE0-37FA-B5EC7691E2D9}"/>
              </a:ext>
            </a:extLst>
          </p:cNvPr>
          <p:cNvSpPr>
            <a:spLocks noGrp="1"/>
          </p:cNvSpPr>
          <p:nvPr>
            <p:ph type="body" sz="quarter" idx="12"/>
          </p:nvPr>
        </p:nvSpPr>
        <p:spPr>
          <a:xfrm>
            <a:off x="1527048" y="596826"/>
            <a:ext cx="10058400" cy="1003374"/>
          </a:xfrm>
        </p:spPr>
        <p:txBody>
          <a:bodyPr/>
          <a:lstStyle/>
          <a:p>
            <a:r>
              <a:rPr lang="en-US"/>
              <a:t>Some misconceptions</a:t>
            </a:r>
          </a:p>
        </p:txBody>
      </p:sp>
      <p:sp>
        <p:nvSpPr>
          <p:cNvPr id="5" name="Vertical Text Placeholder 4">
            <a:extLst>
              <a:ext uri="{FF2B5EF4-FFF2-40B4-BE49-F238E27FC236}">
                <a16:creationId xmlns:a16="http://schemas.microsoft.com/office/drawing/2014/main" id="{38077472-AE0B-5E5D-AFC8-C9B8288CA2F9}"/>
              </a:ext>
            </a:extLst>
          </p:cNvPr>
          <p:cNvSpPr>
            <a:spLocks noGrp="1"/>
          </p:cNvSpPr>
          <p:nvPr>
            <p:ph type="body" orient="vert" sz="quarter" idx="10"/>
          </p:nvPr>
        </p:nvSpPr>
        <p:spPr/>
        <p:txBody>
          <a:bodyPr/>
          <a:lstStyle/>
          <a:p>
            <a:endParaRPr lang="en-US"/>
          </a:p>
        </p:txBody>
      </p:sp>
      <p:sp>
        <p:nvSpPr>
          <p:cNvPr id="6" name="Text Placeholder 5">
            <a:extLst>
              <a:ext uri="{FF2B5EF4-FFF2-40B4-BE49-F238E27FC236}">
                <a16:creationId xmlns:a16="http://schemas.microsoft.com/office/drawing/2014/main" id="{9514A21B-7F2B-E186-1827-3CD6E3E9FD57}"/>
              </a:ext>
            </a:extLst>
          </p:cNvPr>
          <p:cNvSpPr>
            <a:spLocks noGrp="1"/>
          </p:cNvSpPr>
          <p:nvPr>
            <p:ph type="body" sz="quarter" idx="15"/>
          </p:nvPr>
        </p:nvSpPr>
        <p:spPr/>
        <p:txBody>
          <a:bodyPr/>
          <a:lstStyle/>
          <a:p>
            <a:endParaRPr lang="en-US"/>
          </a:p>
        </p:txBody>
      </p:sp>
      <p:sp>
        <p:nvSpPr>
          <p:cNvPr id="7" name="Rectangle 6">
            <a:extLst>
              <a:ext uri="{FF2B5EF4-FFF2-40B4-BE49-F238E27FC236}">
                <a16:creationId xmlns:a16="http://schemas.microsoft.com/office/drawing/2014/main" id="{DAD48DC8-BC3B-B617-5BC4-C2596359FD0B}"/>
              </a:ext>
            </a:extLst>
          </p:cNvPr>
          <p:cNvSpPr/>
          <p:nvPr/>
        </p:nvSpPr>
        <p:spPr>
          <a:xfrm>
            <a:off x="0" y="6522720"/>
            <a:ext cx="2438400" cy="335280"/>
          </a:xfrm>
          <a:prstGeom prst="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What</a:t>
            </a:r>
          </a:p>
        </p:txBody>
      </p:sp>
      <p:sp>
        <p:nvSpPr>
          <p:cNvPr id="8" name="Rectangle 7">
            <a:extLst>
              <a:ext uri="{FF2B5EF4-FFF2-40B4-BE49-F238E27FC236}">
                <a16:creationId xmlns:a16="http://schemas.microsoft.com/office/drawing/2014/main" id="{7F6A73D4-5A18-C71F-14B6-08F9D03700D3}"/>
              </a:ext>
            </a:extLst>
          </p:cNvPr>
          <p:cNvSpPr/>
          <p:nvPr/>
        </p:nvSpPr>
        <p:spPr>
          <a:xfrm>
            <a:off x="2444816" y="6522720"/>
            <a:ext cx="2756032" cy="335280"/>
          </a:xfrm>
          <a:prstGeom prst="rect">
            <a:avLst/>
          </a:prstGeom>
          <a:solidFill>
            <a:srgbClr val="FF8E5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Why</a:t>
            </a:r>
          </a:p>
        </p:txBody>
      </p:sp>
      <p:sp>
        <p:nvSpPr>
          <p:cNvPr id="9" name="Rectangle 8">
            <a:extLst>
              <a:ext uri="{FF2B5EF4-FFF2-40B4-BE49-F238E27FC236}">
                <a16:creationId xmlns:a16="http://schemas.microsoft.com/office/drawing/2014/main" id="{CB11D7E9-E6EC-CC10-E404-C6A121309A9E}"/>
              </a:ext>
            </a:extLst>
          </p:cNvPr>
          <p:cNvSpPr/>
          <p:nvPr/>
        </p:nvSpPr>
        <p:spPr>
          <a:xfrm>
            <a:off x="5192908" y="6522720"/>
            <a:ext cx="1827276" cy="335280"/>
          </a:xfrm>
          <a:prstGeom prst="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Prepare</a:t>
            </a:r>
          </a:p>
        </p:txBody>
      </p:sp>
      <p:sp>
        <p:nvSpPr>
          <p:cNvPr id="10" name="Rectangle 9">
            <a:extLst>
              <a:ext uri="{FF2B5EF4-FFF2-40B4-BE49-F238E27FC236}">
                <a16:creationId xmlns:a16="http://schemas.microsoft.com/office/drawing/2014/main" id="{BEE45138-BCDA-1F0D-7588-A000F6CD1472}"/>
              </a:ext>
            </a:extLst>
          </p:cNvPr>
          <p:cNvSpPr/>
          <p:nvPr/>
        </p:nvSpPr>
        <p:spPr>
          <a:xfrm>
            <a:off x="7026600" y="6522720"/>
            <a:ext cx="3641400" cy="335280"/>
          </a:xfrm>
          <a:prstGeom prst="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Use case and tools</a:t>
            </a:r>
          </a:p>
        </p:txBody>
      </p:sp>
      <p:sp>
        <p:nvSpPr>
          <p:cNvPr id="11" name="Rectangle 10">
            <a:extLst>
              <a:ext uri="{FF2B5EF4-FFF2-40B4-BE49-F238E27FC236}">
                <a16:creationId xmlns:a16="http://schemas.microsoft.com/office/drawing/2014/main" id="{398E102A-E97B-9866-0075-094DF86AEC5F}"/>
              </a:ext>
            </a:extLst>
          </p:cNvPr>
          <p:cNvSpPr/>
          <p:nvPr/>
        </p:nvSpPr>
        <p:spPr>
          <a:xfrm>
            <a:off x="10668000" y="6522720"/>
            <a:ext cx="1524000" cy="335280"/>
          </a:xfrm>
          <a:prstGeom prst="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Ending</a:t>
            </a:r>
          </a:p>
        </p:txBody>
      </p:sp>
    </p:spTree>
    <p:extLst>
      <p:ext uri="{BB962C8B-B14F-4D97-AF65-F5344CB8AC3E}">
        <p14:creationId xmlns:p14="http://schemas.microsoft.com/office/powerpoint/2010/main" val="676047270"/>
      </p:ext>
    </p:extLst>
  </p:cSld>
  <p:clrMapOvr>
    <a:masterClrMapping/>
  </p:clrMapOvr>
  <p:extLst>
    <p:ext uri="{6950BFC3-D8DA-4A85-94F7-54DA5524770B}">
      <p188:commentRel xmlns:p188="http://schemas.microsoft.com/office/powerpoint/2018/8/main" r:id="rId3"/>
    </p:ext>
  </p:extLst>
</p:sld>
</file>

<file path=ppt/theme/theme1.xml><?xml version="1.0" encoding="utf-8"?>
<a:theme xmlns:a="http://schemas.openxmlformats.org/drawingml/2006/main" name="Two Sigma Theme">
  <a:themeElements>
    <a:clrScheme name="Two Sigma">
      <a:dk1>
        <a:srgbClr val="000000"/>
      </a:dk1>
      <a:lt1>
        <a:srgbClr val="FFFFFF"/>
      </a:lt1>
      <a:dk2>
        <a:srgbClr val="424242"/>
      </a:dk2>
      <a:lt2>
        <a:srgbClr val="EAEAEA"/>
      </a:lt2>
      <a:accent1>
        <a:srgbClr val="00A5BD"/>
      </a:accent1>
      <a:accent2>
        <a:srgbClr val="000000"/>
      </a:accent2>
      <a:accent3>
        <a:srgbClr val="FEFFFF"/>
      </a:accent3>
      <a:accent4>
        <a:srgbClr val="00A5BD"/>
      </a:accent4>
      <a:accent5>
        <a:srgbClr val="000000"/>
      </a:accent5>
      <a:accent6>
        <a:srgbClr val="FEFFFF"/>
      </a:accent6>
      <a:hlink>
        <a:srgbClr val="00CAE0"/>
      </a:hlink>
      <a:folHlink>
        <a:srgbClr val="0073A7"/>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0" tIns="0" rIns="0" bIns="0" rtlCol="0">
        <a:noAutofit/>
      </a:bodyPr>
      <a:lstStyle>
        <a:defPPr algn="l">
          <a:defRPr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TotalTime>
  <Words>1145</Words>
  <Application>Microsoft Macintosh PowerPoint</Application>
  <PresentationFormat>Widescreen</PresentationFormat>
  <Paragraphs>321</Paragraphs>
  <Slides>43</Slides>
  <Notes>24</Notes>
  <HiddenSlides>2</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43</vt:i4>
      </vt:variant>
    </vt:vector>
  </HeadingPairs>
  <TitlesOfParts>
    <vt:vector size="51" baseType="lpstr">
      <vt:lpstr>TT Commons Light</vt:lpstr>
      <vt:lpstr>Arial</vt:lpstr>
      <vt:lpstr>Calibri</vt:lpstr>
      <vt:lpstr>Lato</vt:lpstr>
      <vt:lpstr>Lato Black</vt:lpstr>
      <vt:lpstr>Lato Light</vt:lpstr>
      <vt:lpstr>Wingdings</vt:lpstr>
      <vt:lpstr>Two Sigma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Am I choosing a good storage system? </vt:lpstr>
      <vt:lpstr>Do I understand this data?</vt:lpstr>
      <vt:lpstr>Do I need to partition my data?</vt:lpstr>
      <vt:lpstr>Can I preprocess the data?</vt:lpstr>
      <vt:lpstr>PowerPoint Presentation</vt:lpstr>
      <vt:lpstr>PowerPoint Presentation</vt:lpstr>
      <vt:lpstr>Source Code</vt:lpstr>
      <vt:lpstr>PowerPoint Presentation</vt:lpstr>
      <vt:lpstr>... using Pandas</vt:lpstr>
      <vt:lpstr>...using DuckDB</vt:lpstr>
      <vt:lpstr>2. </vt:lpstr>
      <vt:lpstr>...using Pandas (input)</vt:lpstr>
      <vt:lpstr>...Pandas (output)</vt:lpstr>
      <vt:lpstr>...using DataComPy, we can diff the discrepancy...</vt:lpstr>
      <vt:lpstr>...or we can produce a  DataComPy Report</vt:lpstr>
      <vt:lpstr>...using DuckDB</vt:lpstr>
      <vt:lpstr>PowerPoint Presentation</vt:lpstr>
      <vt:lpstr>… using Pandas (input)</vt:lpstr>
      <vt:lpstr>...Pandas (output)</vt:lpstr>
      <vt:lpstr>...using DuckDB</vt:lpstr>
      <vt:lpstr>PowerPoint Presentation</vt:lpstr>
      <vt:lpstr>...input for both  Pandas &amp; DuckDB </vt:lpstr>
      <vt:lpstr>Performance</vt:lpstr>
      <vt:lpstr>If diff failed with OOM</vt:lpstr>
      <vt:lpstr>PowerPoint Presentation</vt:lpstr>
      <vt:lpstr>PowerPoint Presentation</vt:lpstr>
      <vt:lpstr>PowerPoint Presentation</vt:lpstr>
      <vt:lpstr>PowerPoint Presentation</vt:lpstr>
      <vt:lpstr>Resources can be found at &lt;INSERT LINK HERE&gt;</vt:lpstr>
      <vt:lpstr>PowerPoint Presentation</vt:lpstr>
      <vt:lpstr>Future Trends</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Helen Weselcouch</dc:creator>
  <cp:keywords/>
  <dc:description/>
  <cp:lastModifiedBy>jinxuan wu</cp:lastModifiedBy>
  <cp:revision>2</cp:revision>
  <dcterms:created xsi:type="dcterms:W3CDTF">2020-09-25T13:31:42Z</dcterms:created>
  <dcterms:modified xsi:type="dcterms:W3CDTF">2024-11-08T14:42:13Z</dcterms:modified>
  <cp:category/>
</cp:coreProperties>
</file>