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简单表达式的翻译器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中缀</a:t>
            </a:r>
            <a:r>
              <a:rPr lang="zh-CN" altLang="en-US" dirty="0" smtClean="0"/>
              <a:t>表达</a:t>
            </a:r>
            <a:r>
              <a:rPr lang="zh-CN" altLang="en-US" dirty="0"/>
              <a:t>式</a:t>
            </a:r>
            <a:r>
              <a:rPr lang="zh-CN" altLang="en-US" dirty="0" smtClean="0"/>
              <a:t>转化</a:t>
            </a:r>
            <a:r>
              <a:rPr lang="zh-CN" altLang="en-US" dirty="0"/>
              <a:t>为</a:t>
            </a:r>
            <a:r>
              <a:rPr lang="zh-CN" altLang="en-US" dirty="0" smtClean="0"/>
              <a:t>后缀表达式 </a:t>
            </a:r>
            <a:endParaRPr lang="en-US" altLang="zh-CN" dirty="0" smtClean="0"/>
          </a:p>
          <a:p>
            <a:pPr marL="400050" lvl="2" indent="0">
              <a:buNone/>
            </a:pPr>
            <a:r>
              <a:rPr lang="en-US" altLang="zh-CN" sz="2800" dirty="0" smtClean="0"/>
              <a:t>                  9 - </a:t>
            </a:r>
            <a:r>
              <a:rPr lang="en-US" altLang="zh-CN" sz="2800" dirty="0"/>
              <a:t>5 </a:t>
            </a:r>
            <a:r>
              <a:rPr lang="en-US" altLang="zh-CN" sz="2800" dirty="0" smtClean="0"/>
              <a:t>+ </a:t>
            </a:r>
            <a:r>
              <a:rPr lang="en-US" altLang="zh-CN" sz="2800" dirty="0"/>
              <a:t>2  </a:t>
            </a:r>
            <a:r>
              <a:rPr lang="zh-CN" altLang="en-US" sz="2800" dirty="0"/>
              <a:t>转化为  </a:t>
            </a:r>
            <a:r>
              <a:rPr lang="en-US" altLang="zh-CN" sz="2800" dirty="0"/>
              <a:t>9 5 </a:t>
            </a:r>
            <a:r>
              <a:rPr lang="en-US" altLang="zh-CN" sz="2800" dirty="0" smtClean="0"/>
              <a:t>- </a:t>
            </a:r>
            <a:r>
              <a:rPr lang="en-US" altLang="zh-CN" sz="2800" dirty="0"/>
              <a:t>2 </a:t>
            </a:r>
            <a:r>
              <a:rPr lang="en-US" altLang="zh-CN" sz="2800" dirty="0" smtClean="0"/>
              <a:t>+</a:t>
            </a:r>
            <a:endParaRPr lang="en-US" altLang="zh-CN" sz="2800" dirty="0"/>
          </a:p>
          <a:p>
            <a:r>
              <a:rPr lang="zh-CN" altLang="en-US" dirty="0" smtClean="0"/>
              <a:t>翻译方案</a:t>
            </a:r>
            <a:endParaRPr lang="en-US" altLang="zh-CN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99588"/>
            <a:ext cx="4032448" cy="252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36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简单表达式的翻译器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2" indent="0">
              <a:buNone/>
            </a:pPr>
            <a:endParaRPr lang="en-US" altLang="zh-CN" sz="2800" dirty="0" smtClean="0"/>
          </a:p>
          <a:p>
            <a:pPr marL="40005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9 </a:t>
            </a:r>
            <a:r>
              <a:rPr lang="en-US" altLang="zh-CN" sz="2800" dirty="0"/>
              <a:t>- 5 + 2  </a:t>
            </a:r>
            <a:r>
              <a:rPr lang="zh-CN" altLang="en-US" sz="2800" dirty="0"/>
              <a:t>转化为  </a:t>
            </a:r>
            <a:r>
              <a:rPr lang="en-US" altLang="zh-CN" sz="2800" dirty="0"/>
              <a:t>9 5 - 2 </a:t>
            </a:r>
            <a:r>
              <a:rPr lang="en-US" altLang="zh-CN" sz="2800" dirty="0" smtClean="0"/>
              <a:t>+ </a:t>
            </a:r>
          </a:p>
          <a:p>
            <a:pPr marL="400050" lvl="2" indent="0">
              <a:buNone/>
            </a:pPr>
            <a:endParaRPr lang="en-US" altLang="zh-C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6655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57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简单表达式的翻译器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伪代码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24899"/>
            <a:ext cx="3819091" cy="238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89" y="1556792"/>
            <a:ext cx="5134811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 rot="20164307">
            <a:off x="2588813" y="2216899"/>
            <a:ext cx="15051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7504" y="2481765"/>
            <a:ext cx="2461287" cy="50032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89" y="2475334"/>
            <a:ext cx="5134811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04" y="5314969"/>
            <a:ext cx="5127058" cy="142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02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简单表达式的翻译器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伪代码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24899"/>
            <a:ext cx="3819091" cy="238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89" y="1556792"/>
            <a:ext cx="5134811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89" y="2475334"/>
            <a:ext cx="5134811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07504" y="2924944"/>
            <a:ext cx="3819091" cy="855315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20875514">
            <a:off x="3927127" y="3055920"/>
            <a:ext cx="6916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04" y="5314969"/>
            <a:ext cx="5127058" cy="142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72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简单表达式的翻译器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伪代码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24899"/>
            <a:ext cx="3819091" cy="238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89" y="1556792"/>
            <a:ext cx="5134811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89" y="2475334"/>
            <a:ext cx="5134811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004" y="5314969"/>
            <a:ext cx="5127058" cy="142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07504" y="3819037"/>
            <a:ext cx="2952328" cy="1194139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2276712">
            <a:off x="2985172" y="4915120"/>
            <a:ext cx="12134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2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简单表达式的翻译器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中缀</a:t>
            </a:r>
            <a:r>
              <a:rPr lang="zh-CN" altLang="en-US" dirty="0"/>
              <a:t>表达式转化为后缀</a:t>
            </a:r>
            <a:r>
              <a:rPr lang="zh-CN" altLang="en-US" dirty="0" smtClean="0"/>
              <a:t>表达式的完整程序：图</a:t>
            </a:r>
            <a:r>
              <a:rPr lang="en-US" altLang="zh-CN" dirty="0" smtClean="0"/>
              <a:t>2-27</a:t>
            </a:r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smtClean="0"/>
              <a:t>Parser</a:t>
            </a:r>
            <a:endParaRPr lang="en-US" altLang="zh-CN" dirty="0"/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smtClean="0"/>
              <a:t>Postfix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个完整的编译器前端的程序：附录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err="1" smtClean="0"/>
              <a:t>lexer</a:t>
            </a:r>
            <a:r>
              <a:rPr lang="zh-CN" altLang="en-US" dirty="0" smtClean="0"/>
              <a:t>：词法分析器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smtClean="0"/>
              <a:t>symbol</a:t>
            </a:r>
            <a:r>
              <a:rPr lang="zh-CN" altLang="en-US" dirty="0" smtClean="0"/>
              <a:t>：符号表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：语法分析器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smtClean="0"/>
              <a:t>inter</a:t>
            </a:r>
            <a:r>
              <a:rPr lang="zh-CN" altLang="en-US" dirty="0" smtClean="0"/>
              <a:t>：中间表达式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smtClean="0"/>
              <a:t>main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672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111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简单表达式的翻译器</vt:lpstr>
      <vt:lpstr>简单表达式的翻译器</vt:lpstr>
      <vt:lpstr>简单表达式的翻译器</vt:lpstr>
      <vt:lpstr>简单表达式的翻译器</vt:lpstr>
      <vt:lpstr>简单表达式的翻译器</vt:lpstr>
      <vt:lpstr>简单表达式的翻译器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简单表达式的翻译器</dc:title>
  <dc:creator>l</dc:creator>
  <cp:lastModifiedBy>l</cp:lastModifiedBy>
  <cp:revision>5</cp:revision>
  <dcterms:created xsi:type="dcterms:W3CDTF">2015-09-20T03:00:02Z</dcterms:created>
  <dcterms:modified xsi:type="dcterms:W3CDTF">2015-09-20T04:45:00Z</dcterms:modified>
</cp:coreProperties>
</file>