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0"/>
  </p:notesMasterIdLst>
  <p:sldIdLst>
    <p:sldId id="256" r:id="rId3"/>
    <p:sldId id="259" r:id="rId4"/>
    <p:sldId id="273" r:id="rId5"/>
    <p:sldId id="274" r:id="rId6"/>
    <p:sldId id="276" r:id="rId7"/>
    <p:sldId id="277" r:id="rId8"/>
    <p:sldId id="26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obile_CS" initials="s" lastIdx="0" clrIdx="0">
    <p:extLst>
      <p:ext uri="{19B8F6BF-5375-455C-9EA6-DF929625EA0E}">
        <p15:presenceInfo xmlns:p15="http://schemas.microsoft.com/office/powerpoint/2012/main" userId="smobile_C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>
      <p:cViewPr varScale="1">
        <p:scale>
          <a:sx n="113" d="100"/>
          <a:sy n="113" d="100"/>
        </p:scale>
        <p:origin x="16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B6D7-39DE-492B-B22B-BFE8E0559A3A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A5903-40D4-4D28-8EC6-1601F7263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99FD-6861-46AA-8FA0-E60D7DB21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FEA3AA-323E-459B-B4DB-EA402B1A23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99FD-6861-46AA-8FA0-E60D7DB213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PPT배경(c)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그림 14" descr="로고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00392" y="368532"/>
            <a:ext cx="864096" cy="1801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5923-1B13-470B-B7FB-9E6F2D26C0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로고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12360" y="368532"/>
            <a:ext cx="864096" cy="180148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3568" y="620688"/>
            <a:ext cx="33123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83568" y="643324"/>
            <a:ext cx="33123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6285864"/>
            <a:ext cx="8640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human1500" TargetMode="External"/><Relationship Id="rId2" Type="http://schemas.openxmlformats.org/officeDocument/2006/relationships/hyperlink" Target="http://blog.naver.com/human1500/22058072104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548680"/>
            <a:ext cx="7704856" cy="2088232"/>
          </a:xfrm>
          <a:prstGeom prst="rect">
            <a:avLst/>
          </a:prstGeom>
        </p:spPr>
        <p:txBody>
          <a:bodyPr/>
          <a:lstStyle/>
          <a:p>
            <a:pPr algn="l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3600" b="1" dirty="0" err="1">
                <a:latin typeface="+mj-ea"/>
                <a:ea typeface="+mj-ea"/>
                <a:cs typeface="+mj-cs"/>
              </a:rPr>
              <a:t>Git</a:t>
            </a:r>
            <a:r>
              <a:rPr lang="en-US" altLang="ko-KR" sz="3600" b="1" dirty="0">
                <a:latin typeface="+mj-ea"/>
                <a:ea typeface="+mj-ea"/>
                <a:cs typeface="+mj-cs"/>
              </a:rPr>
              <a:t> Hub </a:t>
            </a:r>
            <a:r>
              <a:rPr lang="ko-KR" altLang="en-US" sz="3600" b="1" dirty="0">
                <a:latin typeface="+mj-ea"/>
                <a:ea typeface="+mj-ea"/>
                <a:cs typeface="+mj-cs"/>
              </a:rPr>
              <a:t>사용리뷰</a:t>
            </a:r>
            <a:endParaRPr lang="en-US" altLang="ko-KR" sz="3600" b="1" dirty="0">
              <a:latin typeface="+mj-ea"/>
              <a:ea typeface="+mj-ea"/>
              <a:cs typeface="+mj-cs"/>
            </a:endParaRPr>
          </a:p>
          <a:p>
            <a:pPr algn="l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ko-KR" altLang="en-US" sz="2800" b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32" y="4797152"/>
            <a:ext cx="489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                               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                                </a:t>
            </a:r>
            <a:r>
              <a:rPr lang="ko-KR" altLang="en-US" sz="2400" b="1" dirty="0"/>
              <a:t>황 </a:t>
            </a:r>
            <a:r>
              <a:rPr lang="ko-KR" altLang="en-US" sz="2400" b="1" dirty="0" err="1"/>
              <a:t>진자</a:t>
            </a:r>
            <a:r>
              <a:rPr lang="ko-KR" altLang="en-US" sz="2400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82868"/>
            <a:ext cx="6912768" cy="26683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52"/>
          <p:cNvSpPr txBox="1">
            <a:spLocks/>
          </p:cNvSpPr>
          <p:nvPr/>
        </p:nvSpPr>
        <p:spPr bwMode="auto">
          <a:xfrm>
            <a:off x="611560" y="116632"/>
            <a:ext cx="3616153" cy="55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 eaLnBrk="0" fontAlgn="base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Contents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EA3AA-323E-459B-B4DB-EA402B1A23C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11560" y="1412776"/>
            <a:ext cx="767464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 eaLnBrk="0" fontAlgn="base" hangingPunct="0">
              <a:spcBef>
                <a:spcPct val="0"/>
              </a:spcBef>
              <a:buAutoNum type="arabicPeriod"/>
              <a:defRPr/>
            </a:pP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Git</a:t>
            </a:r>
            <a:r>
              <a:rPr lang="en-US" altLang="ko-KR" sz="2400" dirty="0">
                <a:latin typeface="+mj-ea"/>
                <a:ea typeface="+mj-ea"/>
              </a:rPr>
              <a:t> Hub (</a:t>
            </a:r>
            <a:r>
              <a:rPr lang="ko-KR" altLang="en-US" sz="2400" dirty="0" err="1">
                <a:latin typeface="+mj-ea"/>
                <a:ea typeface="+mj-ea"/>
              </a:rPr>
              <a:t>깃허브</a:t>
            </a:r>
            <a:r>
              <a:rPr lang="en-US" altLang="ko-KR" sz="2400" dirty="0">
                <a:latin typeface="+mj-ea"/>
                <a:ea typeface="+mj-ea"/>
              </a:rPr>
              <a:t>) </a:t>
            </a:r>
            <a:r>
              <a:rPr lang="ko-KR" altLang="en-US" sz="2400" dirty="0">
                <a:latin typeface="+mj-ea"/>
                <a:ea typeface="+mj-ea"/>
              </a:rPr>
              <a:t>란 </a:t>
            </a:r>
            <a:r>
              <a:rPr lang="en-US" altLang="ko-KR" sz="2400" dirty="0">
                <a:latin typeface="+mj-ea"/>
                <a:ea typeface="+mj-ea"/>
              </a:rPr>
              <a:t>?</a:t>
            </a:r>
          </a:p>
          <a:p>
            <a:pPr marL="228600" indent="-228600" algn="l" eaLnBrk="0" fontAlgn="base" hangingPunct="0">
              <a:spcBef>
                <a:spcPct val="0"/>
              </a:spcBef>
              <a:buAutoNum type="arabicPeriod"/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 marL="228600" indent="-228600" algn="l" eaLnBrk="0" fontAlgn="base" hangingPunct="0">
              <a:spcBef>
                <a:spcPct val="0"/>
              </a:spcBef>
              <a:buAutoNum type="arabicPeriod"/>
              <a:defRPr/>
            </a:pPr>
            <a:r>
              <a:rPr lang="ko-KR" altLang="en-US" sz="2400" dirty="0">
                <a:latin typeface="+mj-ea"/>
                <a:ea typeface="+mj-ea"/>
              </a:rPr>
              <a:t> 기본용어 </a:t>
            </a:r>
            <a:endParaRPr lang="en-US" altLang="ko-KR" sz="2400" dirty="0">
              <a:latin typeface="+mj-ea"/>
              <a:ea typeface="+mj-ea"/>
            </a:endParaRPr>
          </a:p>
          <a:p>
            <a:pPr marL="228600" indent="-228600" algn="l" eaLnBrk="0" fontAlgn="base" hangingPunct="0">
              <a:spcBef>
                <a:spcPct val="0"/>
              </a:spcBef>
              <a:buAutoNum type="arabicPeriod"/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 marL="228600" indent="-228600" algn="l" eaLnBrk="0" fontAlgn="base" hangingPunct="0">
              <a:spcBef>
                <a:spcPct val="0"/>
              </a:spcBef>
              <a:buAutoNum type="arabicPeriod"/>
              <a:defRPr/>
            </a:pPr>
            <a:r>
              <a:rPr lang="ko-KR" altLang="en-US" sz="2400" dirty="0">
                <a:latin typeface="+mj-ea"/>
                <a:ea typeface="+mj-ea"/>
              </a:rPr>
              <a:t> 주용 명령어</a:t>
            </a:r>
            <a:endParaRPr lang="en-US" altLang="ko-KR" sz="24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r>
              <a:rPr lang="en-US" altLang="ko-KR" sz="2400" dirty="0">
                <a:latin typeface="+mj-ea"/>
                <a:ea typeface="+mj-ea"/>
              </a:rPr>
              <a:t>4. </a:t>
            </a:r>
            <a:r>
              <a:rPr lang="ko-KR" altLang="en-US" sz="2400" dirty="0">
                <a:latin typeface="+mj-ea"/>
                <a:ea typeface="+mj-ea"/>
              </a:rPr>
              <a:t>온라인저장소 </a:t>
            </a:r>
            <a:endParaRPr lang="en-US" altLang="ko-KR" sz="24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r>
              <a:rPr lang="en-US" altLang="ko-KR" sz="2400" dirty="0">
                <a:latin typeface="+mj-ea"/>
                <a:ea typeface="+mj-ea"/>
              </a:rPr>
              <a:t>5. </a:t>
            </a:r>
            <a:r>
              <a:rPr lang="ko-KR" altLang="en-US" sz="2400" dirty="0">
                <a:latin typeface="+mj-ea"/>
                <a:ea typeface="+mj-ea"/>
              </a:rPr>
              <a:t>로컬 저장소</a:t>
            </a:r>
            <a:endParaRPr lang="en-US" altLang="ko-KR" sz="24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r>
              <a:rPr lang="en-US" altLang="ko-KR" sz="2400" dirty="0">
                <a:latin typeface="+mj-ea"/>
                <a:ea typeface="+mj-ea"/>
              </a:rPr>
              <a:t>6. </a:t>
            </a:r>
            <a:r>
              <a:rPr lang="ko-KR" altLang="en-US" sz="2400" dirty="0">
                <a:latin typeface="+mj-ea"/>
                <a:ea typeface="+mj-ea"/>
              </a:rPr>
              <a:t>이슈 관리 </a:t>
            </a:r>
            <a:endParaRPr lang="en-US" altLang="ko-KR" sz="24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lang="en-US" altLang="ko-KR" sz="12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kumimoji="0" lang="en-US" altLang="ko-KR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</a:t>
            </a:r>
            <a:r>
              <a:rPr lang="en-US" altLang="ko-KR" dirty="0"/>
              <a:t> Hub(</a:t>
            </a:r>
            <a:r>
              <a:rPr lang="ko-KR" altLang="en-US" dirty="0" err="1"/>
              <a:t>깃허브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버전관리 시스템인 </a:t>
            </a:r>
            <a:r>
              <a:rPr lang="en-US" altLang="ko-KR" dirty="0" err="1"/>
              <a:t>Git</a:t>
            </a:r>
            <a:r>
              <a:rPr lang="ko-KR" altLang="en-US" dirty="0"/>
              <a:t>을 이용하는 프로젝트들을 위한 원격저장소를 </a:t>
            </a:r>
            <a:r>
              <a:rPr lang="ko-KR" altLang="en-US" dirty="0" err="1"/>
              <a:t>제공하는서비스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git</a:t>
            </a:r>
            <a:r>
              <a:rPr lang="ko-KR" altLang="en-US" dirty="0"/>
              <a:t>을 이용한 </a:t>
            </a:r>
            <a:r>
              <a:rPr lang="ko-KR" altLang="en-US" dirty="0" err="1"/>
              <a:t>소셜코딩</a:t>
            </a:r>
            <a:r>
              <a:rPr lang="ko-KR" altLang="en-US" dirty="0"/>
              <a:t> 서비스 </a:t>
            </a:r>
            <a:r>
              <a:rPr lang="en-US" altLang="ko-KR" dirty="0"/>
              <a:t>(</a:t>
            </a:r>
            <a:r>
              <a:rPr lang="ko-KR" altLang="en-US" dirty="0"/>
              <a:t>개발자들의 </a:t>
            </a:r>
            <a:r>
              <a:rPr lang="en-US" altLang="ko-KR" dirty="0"/>
              <a:t>SNS)</a:t>
            </a:r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오픈소스는 무료</a:t>
            </a:r>
            <a:r>
              <a:rPr lang="en-US" altLang="ko-KR" dirty="0"/>
              <a:t>, </a:t>
            </a:r>
            <a:r>
              <a:rPr lang="ko-KR" altLang="en-US" dirty="0"/>
              <a:t>비공개 프로젝트는 유료정책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저장소 크기의 제한이 없음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로컬 버전관리 시스템이 없이도 많은 작업을 웹상에서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당신은 </a:t>
            </a:r>
            <a:r>
              <a:rPr lang="ko-KR" altLang="en-US" dirty="0" err="1"/>
              <a:t>깃허브에</a:t>
            </a:r>
            <a:r>
              <a:rPr lang="ko-KR" altLang="en-US" dirty="0"/>
              <a:t> 대해 잘 모를 수도 있지만</a:t>
            </a:r>
            <a:r>
              <a:rPr lang="en-US" altLang="ko-KR" dirty="0"/>
              <a:t>, </a:t>
            </a:r>
            <a:r>
              <a:rPr lang="ko-KR" altLang="en-US" dirty="0"/>
              <a:t>소프트웨어 개발자 사이에서 </a:t>
            </a:r>
            <a:r>
              <a:rPr lang="ko-KR" altLang="en-US" dirty="0" err="1"/>
              <a:t>깃허브는</a:t>
            </a:r>
            <a:r>
              <a:rPr lang="ko-KR" altLang="en-US" dirty="0"/>
              <a:t> 메카</a:t>
            </a:r>
            <a:r>
              <a:rPr lang="en-US" altLang="ko-KR" dirty="0"/>
              <a:t>(</a:t>
            </a:r>
            <a:r>
              <a:rPr lang="ko-KR" altLang="en-US" dirty="0"/>
              <a:t>최고의 성지</a:t>
            </a:r>
            <a:r>
              <a:rPr lang="en-US" altLang="ko-KR" dirty="0"/>
              <a:t>)</a:t>
            </a:r>
            <a:r>
              <a:rPr lang="ko-KR" altLang="en-US" dirty="0"/>
              <a:t>다</a:t>
            </a:r>
            <a:r>
              <a:rPr lang="en-US" altLang="ko-KR" dirty="0"/>
              <a:t>.” </a:t>
            </a:r>
            <a:r>
              <a:rPr lang="en-US" altLang="ko-KR" b="1" dirty="0"/>
              <a:t>[</a:t>
            </a:r>
            <a:r>
              <a:rPr lang="ko-KR" altLang="en-US" b="1" dirty="0"/>
              <a:t>출처</a:t>
            </a:r>
            <a:r>
              <a:rPr lang="en-US" altLang="ko-KR" b="1" dirty="0"/>
              <a:t>]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[</a:t>
            </a:r>
            <a:r>
              <a:rPr lang="ko-KR" altLang="en-US" dirty="0">
                <a:hlinkClick r:id="rId2"/>
              </a:rPr>
              <a:t>용어로 보는 </a:t>
            </a:r>
            <a:r>
              <a:rPr lang="en-US" altLang="ko-KR" dirty="0">
                <a:hlinkClick r:id="rId2"/>
              </a:rPr>
              <a:t>IT] </a:t>
            </a:r>
            <a:r>
              <a:rPr lang="ko-KR" altLang="en-US" dirty="0" err="1">
                <a:hlinkClick r:id="rId2"/>
              </a:rPr>
              <a:t>깃허브</a:t>
            </a:r>
            <a:r>
              <a:rPr lang="en-US" altLang="ko-KR" dirty="0"/>
              <a:t>|</a:t>
            </a:r>
            <a:r>
              <a:rPr lang="ko-KR" altLang="en-US" b="1" dirty="0"/>
              <a:t>작성자</a:t>
            </a:r>
            <a:r>
              <a:rPr lang="ko-KR" altLang="en-US" dirty="0"/>
              <a:t> </a:t>
            </a:r>
            <a:r>
              <a:rPr lang="ko-KR" altLang="en-US" dirty="0">
                <a:hlinkClick r:id="rId3"/>
              </a:rPr>
              <a:t>휴먼플러스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73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</a:t>
            </a:r>
            <a:r>
              <a:rPr lang="en-US" altLang="ko-KR" dirty="0"/>
              <a:t> Hub(</a:t>
            </a:r>
            <a:r>
              <a:rPr lang="ko-KR" altLang="en-US" dirty="0" err="1"/>
              <a:t>깃허브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리눅스 창시자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만든 분산 버전 관리 시스템 </a:t>
            </a:r>
            <a:r>
              <a:rPr lang="en-US" altLang="ko-KR" dirty="0"/>
              <a:t>(DVCS)</a:t>
            </a:r>
          </a:p>
          <a:p>
            <a:endParaRPr lang="en-US" altLang="ko-KR" dirty="0"/>
          </a:p>
          <a:p>
            <a:r>
              <a:rPr lang="ko-KR" altLang="en-US" dirty="0"/>
              <a:t>분산</a:t>
            </a:r>
            <a:r>
              <a:rPr lang="en-US" altLang="ko-KR" dirty="0"/>
              <a:t> </a:t>
            </a:r>
            <a:r>
              <a:rPr lang="ko-KR" altLang="en-US" dirty="0"/>
              <a:t>버전 관리 시스템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7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</a:t>
            </a:r>
            <a:r>
              <a:rPr lang="en-US" altLang="ko-KR" dirty="0"/>
              <a:t> Hub(</a:t>
            </a:r>
            <a:r>
              <a:rPr lang="ko-KR" altLang="en-US" dirty="0" err="1"/>
              <a:t>깃허브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104408" cy="4913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836712"/>
            <a:ext cx="663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( remote repository ) </a:t>
            </a:r>
            <a:r>
              <a:rPr lang="ko-KR" altLang="en-US" dirty="0"/>
              <a:t>에 가입 </a:t>
            </a:r>
            <a:r>
              <a:rPr lang="en-US" altLang="ko-KR" dirty="0" err="1"/>
              <a:t>repositor</a:t>
            </a:r>
            <a:r>
              <a:rPr lang="ko-KR" altLang="en-US" dirty="0"/>
              <a:t>를 생성</a:t>
            </a:r>
          </a:p>
        </p:txBody>
      </p:sp>
    </p:spTree>
    <p:extLst>
      <p:ext uri="{BB962C8B-B14F-4D97-AF65-F5344CB8AC3E}">
        <p14:creationId xmlns:p14="http://schemas.microsoft.com/office/powerpoint/2010/main" val="245637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</a:t>
            </a:r>
            <a:r>
              <a:rPr lang="en-US" altLang="ko-KR" dirty="0"/>
              <a:t> Hub(</a:t>
            </a:r>
            <a:r>
              <a:rPr lang="ko-KR" altLang="en-US" dirty="0" err="1"/>
              <a:t>깃허브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244408" cy="39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6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/>
          <p:cNvSpPr txBox="1">
            <a:spLocks noChangeArrowheads="1"/>
          </p:cNvSpPr>
          <p:nvPr/>
        </p:nvSpPr>
        <p:spPr bwMode="auto">
          <a:xfrm>
            <a:off x="560638" y="2910690"/>
            <a:ext cx="285115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Thank you!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9695" y="5754256"/>
            <a:ext cx="35290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Contents contained in this presentation are considered privileged and confidential information</a:t>
            </a:r>
          </a:p>
          <a:p>
            <a:pPr algn="r">
              <a:defRPr/>
            </a:pPr>
            <a:r>
              <a:rPr kumimoji="0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Any reproduction of this presentation without the consent of S-Mobile is strictly prohibited</a:t>
            </a:r>
          </a:p>
        </p:txBody>
      </p:sp>
      <p:sp>
        <p:nvSpPr>
          <p:cNvPr id="6" name="대각선 방향의 모서리가 둥근 사각형 4"/>
          <p:cNvSpPr/>
          <p:nvPr/>
        </p:nvSpPr>
        <p:spPr>
          <a:xfrm>
            <a:off x="4680764" y="5132062"/>
            <a:ext cx="4023550" cy="7207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74320" tIns="114300" rIns="114300" bIns="114300" spcCol="1270" anchor="ctr"/>
          <a:lstStyle/>
          <a:p>
            <a:pPr algn="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경기도 성남시 분당구 </a:t>
            </a:r>
            <a:r>
              <a:rPr kumimoji="0"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황새울로</a:t>
            </a:r>
            <a:r>
              <a:rPr kumimoji="0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 </a:t>
            </a: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351</a:t>
            </a:r>
            <a:r>
              <a:rPr kumimoji="0"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번길</a:t>
            </a:r>
            <a:r>
              <a:rPr kumimoji="0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 </a:t>
            </a: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10, 601 (</a:t>
            </a:r>
            <a:r>
              <a:rPr kumimoji="0"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서현로</a:t>
            </a: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, </a:t>
            </a:r>
            <a:r>
              <a:rPr kumimoji="0"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여암빌딩</a:t>
            </a: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)</a:t>
            </a:r>
          </a:p>
          <a:p>
            <a:pPr algn="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T  070-8766-8990     F 031-783-5735</a:t>
            </a:r>
          </a:p>
          <a:p>
            <a:pPr algn="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smobile@smobile.kr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223</Words>
  <Application>Microsoft Office PowerPoint</Application>
  <PresentationFormat>화면 슬라이드 쇼(4:3)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</dc:creator>
  <cp:lastModifiedBy>smobile_CS</cp:lastModifiedBy>
  <cp:revision>185</cp:revision>
  <dcterms:created xsi:type="dcterms:W3CDTF">2014-12-05T02:40:04Z</dcterms:created>
  <dcterms:modified xsi:type="dcterms:W3CDTF">2016-07-20T09:00:06Z</dcterms:modified>
</cp:coreProperties>
</file>