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18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2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8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3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5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3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1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0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6149-7414-41EF-90D8-8065D4EB9FA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3E9-D345-471A-A2B5-DA31A853A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8720" y="1115616"/>
            <a:ext cx="53285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08720" y="4860032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4016" y="1115616"/>
            <a:ext cx="1772816" cy="2232248"/>
            <a:chOff x="144016" y="1115616"/>
            <a:chExt cx="1772816" cy="223224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08720" y="226774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/>
            <p:cNvSpPr/>
            <p:nvPr/>
          </p:nvSpPr>
          <p:spPr>
            <a:xfrm>
              <a:off x="144016" y="1115616"/>
              <a:ext cx="1772816" cy="2232248"/>
            </a:xfrm>
            <a:prstGeom prst="arc">
              <a:avLst>
                <a:gd name="adj1" fmla="val 15819454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476672" y="140364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4016" y="1178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 smtClean="0"/>
              <a:t>구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27408" y="7462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7312" y="267697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2300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37312" y="6012160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1960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27408" y="76803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8880" y="7164288"/>
            <a:ext cx="194421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1028 * 400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3096" y="7164288"/>
            <a:ext cx="194421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1028 * 400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48880" y="5436096"/>
            <a:ext cx="3888432" cy="1728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2055 * 1150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17604" y="4932040"/>
            <a:ext cx="819708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510 * 400 * 305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56290" y="3995935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96050" y="3995936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0860" y="4572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75647" y="2123728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1660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8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8720" y="1115616"/>
            <a:ext cx="53285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08720" y="4860032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4016" y="1115616"/>
            <a:ext cx="1772816" cy="2232248"/>
            <a:chOff x="144016" y="1115616"/>
            <a:chExt cx="1772816" cy="223224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08720" y="226774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/>
            <p:cNvSpPr/>
            <p:nvPr/>
          </p:nvSpPr>
          <p:spPr>
            <a:xfrm>
              <a:off x="144016" y="1115616"/>
              <a:ext cx="1772816" cy="2232248"/>
            </a:xfrm>
            <a:prstGeom prst="arc">
              <a:avLst>
                <a:gd name="adj1" fmla="val 15819454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476672" y="140364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4016" y="1178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 smtClean="0"/>
              <a:t>구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27408" y="7462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7312" y="267697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2300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37312" y="6012160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1960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27408" y="76803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8880" y="7164288"/>
            <a:ext cx="194421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1028 * 400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3096" y="7164288"/>
            <a:ext cx="194421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1028 * 400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48880" y="5436096"/>
            <a:ext cx="3888432" cy="1728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2055 * 1150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17604" y="4932040"/>
            <a:ext cx="819708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510 * 400 * 305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56290" y="1115616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6290" y="3995936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3272" y="45515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1248" y="267697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1020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5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8720" y="1115616"/>
            <a:ext cx="53285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08720" y="4860032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4016" y="1115616"/>
            <a:ext cx="1772816" cy="2232248"/>
            <a:chOff x="144016" y="1115616"/>
            <a:chExt cx="1772816" cy="223224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08720" y="226774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/>
            <p:cNvSpPr/>
            <p:nvPr/>
          </p:nvSpPr>
          <p:spPr>
            <a:xfrm>
              <a:off x="144016" y="1115616"/>
              <a:ext cx="1772816" cy="2232248"/>
            </a:xfrm>
            <a:prstGeom prst="arc">
              <a:avLst>
                <a:gd name="adj1" fmla="val 15819454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476672" y="140364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4016" y="1178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 smtClean="0"/>
              <a:t>구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27408" y="7462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7312" y="267697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2300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37312" y="6012160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1960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27408" y="76803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8880" y="7164288"/>
            <a:ext cx="194421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1028 * 400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3096" y="7164288"/>
            <a:ext cx="194421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1028 * 400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48880" y="5436096"/>
            <a:ext cx="3888432" cy="1728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2055 * 1150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29172" y="6660232"/>
            <a:ext cx="819708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510 * 400 * 305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56290" y="1115616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6290" y="3995936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3272" y="45515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1248" y="267697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1020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68760" y="5364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865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0728" y="67229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355</a:t>
            </a:r>
          </a:p>
        </p:txBody>
      </p:sp>
    </p:spTree>
    <p:extLst>
      <p:ext uri="{BB962C8B-B14F-4D97-AF65-F5344CB8AC3E}">
        <p14:creationId xmlns:p14="http://schemas.microsoft.com/office/powerpoint/2010/main" val="2358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8720" y="1115616"/>
            <a:ext cx="53285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08720" y="4860032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4016" y="1115616"/>
            <a:ext cx="1772816" cy="2232248"/>
            <a:chOff x="144016" y="1115616"/>
            <a:chExt cx="1772816" cy="223224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08720" y="226774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/>
            <p:cNvSpPr/>
            <p:nvPr/>
          </p:nvSpPr>
          <p:spPr>
            <a:xfrm>
              <a:off x="144016" y="1115616"/>
              <a:ext cx="1772816" cy="2232248"/>
            </a:xfrm>
            <a:prstGeom prst="arc">
              <a:avLst>
                <a:gd name="adj1" fmla="val 15819454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476672" y="140364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4016" y="1178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 smtClean="0"/>
              <a:t>구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27408" y="7462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7312" y="267697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2300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37312" y="6012160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1960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27408" y="76803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348880" y="7164288"/>
            <a:ext cx="194421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1028 * 400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93096" y="7164288"/>
            <a:ext cx="194421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1028 * 400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48880" y="5436096"/>
            <a:ext cx="3888432" cy="1728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2055 * 1150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00808" y="6311601"/>
            <a:ext cx="648072" cy="852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400 * 510 * 305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56290" y="1115616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6290" y="3995936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3272" y="45515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1248" y="267697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1020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68760" y="53640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865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0728" y="67229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465</a:t>
            </a:r>
          </a:p>
        </p:txBody>
      </p:sp>
    </p:spTree>
    <p:extLst>
      <p:ext uri="{BB962C8B-B14F-4D97-AF65-F5344CB8AC3E}">
        <p14:creationId xmlns:p14="http://schemas.microsoft.com/office/powerpoint/2010/main" val="425380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8720" y="1115616"/>
            <a:ext cx="53285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08720" y="4860032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4016" y="1115616"/>
            <a:ext cx="1772816" cy="2232248"/>
            <a:chOff x="144016" y="1115616"/>
            <a:chExt cx="1772816" cy="223224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08720" y="2267744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/>
            <p:cNvSpPr/>
            <p:nvPr/>
          </p:nvSpPr>
          <p:spPr>
            <a:xfrm>
              <a:off x="144016" y="1115616"/>
              <a:ext cx="1772816" cy="2232248"/>
            </a:xfrm>
            <a:prstGeom prst="arc">
              <a:avLst>
                <a:gd name="adj1" fmla="val 15819454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오른쪽 화살표 10"/>
          <p:cNvSpPr/>
          <p:nvPr/>
        </p:nvSpPr>
        <p:spPr>
          <a:xfrm>
            <a:off x="476672" y="140364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4016" y="1178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</a:t>
            </a:r>
            <a:r>
              <a:rPr lang="ko-KR" altLang="en-US" smtClean="0"/>
              <a:t>구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27408" y="7462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37312" y="267697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2300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37312" y="6012160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1960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27408" y="76803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2920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48880" y="5940153"/>
            <a:ext cx="3888432" cy="17281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2055 * 1150 * 650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17604" y="5436097"/>
            <a:ext cx="819708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510 * 400 * 305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56290" y="1115616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56290" y="3995936"/>
            <a:ext cx="2181022" cy="8975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1200 * 640 * 120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3272" y="45515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61248" y="2676974"/>
            <a:ext cx="461665" cy="5988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1020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45204" y="4936141"/>
            <a:ext cx="461665" cy="4722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410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75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180</Words>
  <Application>Microsoft Office PowerPoint</Application>
  <PresentationFormat>화면 슬라이드 쇼(4:3)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김상진(Kim Sang Jin)/개인정보사업팀/SKInfosec</dc:creator>
  <cp:lastModifiedBy>김상진(Kim Sang Jin)/개인정보사업팀/SKInfosec</cp:lastModifiedBy>
  <cp:revision>2</cp:revision>
  <cp:lastPrinted>2021-08-17T06:16:52Z</cp:lastPrinted>
  <dcterms:created xsi:type="dcterms:W3CDTF">2021-08-17T05:58:39Z</dcterms:created>
  <dcterms:modified xsi:type="dcterms:W3CDTF">2021-08-17T06:18:26Z</dcterms:modified>
</cp:coreProperties>
</file>