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63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4CC7269-DEA7-4E8C-9FFF-D0D430385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F4052FF-F579-41D8-B1FE-8387816E1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04C8724-0831-496A-9277-ED95348A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D8E-9D0D-403B-95A3-3A6D258B5F2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E1F8D9C-B67B-4147-8730-E95D7D66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9E95D0-A531-4405-8E65-BC91D086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53C4-12BE-48C9-B169-EC24F050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7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3C8D0A6-624D-49AD-A472-8529220E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39249F5-6C28-40A0-A1F4-8D24F8EB6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B790EBE-4B01-41CB-9562-43C8F984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D8E-9D0D-403B-95A3-3A6D258B5F2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7146322-7CAC-4A67-A569-0DFF4AAD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BF367EB-FDFE-4C78-BF25-9453051F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53C4-12BE-48C9-B169-EC24F050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57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CE1CBD67-0475-4BDC-83BB-F8D941298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AAFD1B2-3DBA-4344-B036-4835E7237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82CA41B-38FB-4769-9A14-58261908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D8E-9D0D-403B-95A3-3A6D258B5F2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2537EC8-B75F-4E4F-BE08-FFECBA29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0CE1A35-F125-4C93-94F9-312C6FE2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53C4-12BE-48C9-B169-EC24F050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B6E4A0B-5846-4B02-9D35-E544FA0D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C87884B-02B4-457D-9D2E-79FEC44BF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58F963-F5AD-4908-B0D4-A614F5AE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D8E-9D0D-403B-95A3-3A6D258B5F2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0479799-0B5E-41BB-A59F-5B384B1D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D59EFB8-25FD-4368-ABDB-8E09E975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53C4-12BE-48C9-B169-EC24F050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90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CFAA10B-F7BB-4000-B67E-59E863E1F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793887-BA47-4D00-BED2-611EC510F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E774DB4-94FF-4BC7-A23D-EFDCFB3D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D8E-9D0D-403B-95A3-3A6D258B5F2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D3EB85A-252B-4ECE-8AB9-566B14C4B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7E6DCB0-8126-4C9B-A56F-C6D7E7B3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53C4-12BE-48C9-B169-EC24F050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32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E8D084-0860-4695-963F-C3299F33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DD274FC-2BE7-4CB3-ADEB-4D6A9DDA0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BC1FCDF-9002-403E-A662-B732EE773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E9C6FB9-E0D9-49FA-B2D9-1774D58F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D8E-9D0D-403B-95A3-3A6D258B5F2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25290CD-2983-4134-8F9C-70DA4AC7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A1A162A-3E53-4DD2-8699-ECF5A5C8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53C4-12BE-48C9-B169-EC24F050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51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A463FE4-D969-45B2-AA04-252F4222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B1A6383-E2D5-4CA2-ACC7-8F5B521AA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5E15657-9174-4303-99E6-72AD92BAE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8FE0C84-F13F-43AA-A638-E4E0A1A57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021E97A-E6AA-40A0-819C-7EFD726D3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2D0D9428-825D-41C6-AC8A-72609883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D8E-9D0D-403B-95A3-3A6D258B5F2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AB09A163-9952-412E-A8EE-082A1BD3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2578FB4-D2CB-4015-BD5F-63AC17CF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53C4-12BE-48C9-B169-EC24F050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56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A864EE-4BFD-4C12-BED2-806F258C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D40DEFA8-94FF-45C2-A91F-76E5CAC5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D8E-9D0D-403B-95A3-3A6D258B5F2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E1545FC-09BE-4577-A2BD-AC9DABC6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E6C6080-B5C7-49F8-AC18-BEBA7A33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53C4-12BE-48C9-B169-EC24F050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10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5AE6F47-E49B-47C8-9794-DF601BF2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D8E-9D0D-403B-95A3-3A6D258B5F2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D5BAE372-2176-4E2F-8716-979DB899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A688AD2-ED76-427A-860A-E4D1C1BC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53C4-12BE-48C9-B169-EC24F050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7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9B7B2C5-7513-4748-AC86-47A4CF11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CEE643-0B2C-4C46-8F18-F67DF6AFF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F30D9A2-39E8-4854-83B9-AD9B93BB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8175984-A442-4316-83C2-B7DAA05F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D8E-9D0D-403B-95A3-3A6D258B5F2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FBB3543-66FA-4D19-A27A-85B67117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DF1977C-0CBA-41A9-8A9A-2EED5934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53C4-12BE-48C9-B169-EC24F050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8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49FB85-3202-49CA-8EFC-C60ADEF6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5C1082EA-85C3-4F80-9417-D344A49F1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D0CD3B-1A4D-4786-9DA9-B5D1A4DF2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983AC06-9B88-44D7-9D11-0D0EAD5D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D8E-9D0D-403B-95A3-3A6D258B5F2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3EA32F0-9FF3-4409-9E71-30E33E69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D4FE92-8606-40B9-8D57-9F899F47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53C4-12BE-48C9-B169-EC24F050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50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F1BA3EB7-2B6F-428C-AEC7-D6F9050F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721BD76-ACF0-4165-A3AE-4D3B7BDD7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2728713-B438-4400-9390-92B2AA38B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C8D8E-9D0D-403B-95A3-3A6D258B5F2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C58722-7BD1-42BD-BEB8-DB04D7C20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5F96D79-6FFC-4B3C-936B-DBD39E053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C53C4-12BE-48C9-B169-EC24F050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94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349C386E-B142-4683-B3B0-0052B6AF6BAF}"/>
              </a:ext>
            </a:extLst>
          </p:cNvPr>
          <p:cNvCxnSpPr/>
          <p:nvPr/>
        </p:nvCxnSpPr>
        <p:spPr>
          <a:xfrm flipV="1">
            <a:off x="386075" y="3420457"/>
            <a:ext cx="10629057" cy="5926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79A8DF5-1C8F-48FF-97AA-B2718995E46C}"/>
              </a:ext>
            </a:extLst>
          </p:cNvPr>
          <p:cNvCxnSpPr/>
          <p:nvPr/>
        </p:nvCxnSpPr>
        <p:spPr>
          <a:xfrm flipV="1">
            <a:off x="386075" y="4457968"/>
            <a:ext cx="10582491" cy="5926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CB6BE1A8-1B8C-4873-8D63-3E25073D2497}"/>
              </a:ext>
            </a:extLst>
          </p:cNvPr>
          <p:cNvCxnSpPr/>
          <p:nvPr/>
        </p:nvCxnSpPr>
        <p:spPr>
          <a:xfrm flipV="1">
            <a:off x="386075" y="5441089"/>
            <a:ext cx="10629058" cy="5926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217AB8AC-BFDF-4EED-95A6-4D86ED4A41DE}"/>
              </a:ext>
            </a:extLst>
          </p:cNvPr>
          <p:cNvGrpSpPr/>
          <p:nvPr/>
        </p:nvGrpSpPr>
        <p:grpSpPr>
          <a:xfrm>
            <a:off x="2802468" y="5562600"/>
            <a:ext cx="1329267" cy="677334"/>
            <a:chOff x="1650999" y="5562600"/>
            <a:chExt cx="1329267" cy="677334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5CF598B-62C7-42C7-A95B-FD3E41483B0E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Cloud</a:t>
              </a:r>
              <a:endPara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E39D6E41-B435-40FD-AE9C-0C6C6591E785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AWS</a:t>
              </a:r>
              <a:endPara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C650E6F4-A724-409B-BDF5-97744959041A}"/>
              </a:ext>
            </a:extLst>
          </p:cNvPr>
          <p:cNvGrpSpPr/>
          <p:nvPr/>
        </p:nvGrpSpPr>
        <p:grpSpPr>
          <a:xfrm>
            <a:off x="4953001" y="5562600"/>
            <a:ext cx="1329267" cy="677334"/>
            <a:chOff x="3293532" y="5562600"/>
            <a:chExt cx="1329267" cy="677334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9F44FDF2-DDBF-446A-8584-F219A68B64B8}"/>
                </a:ext>
              </a:extLst>
            </p:cNvPr>
            <p:cNvSpPr/>
            <p:nvPr/>
          </p:nvSpPr>
          <p:spPr>
            <a:xfrm>
              <a:off x="3293532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Cloud</a:t>
              </a:r>
              <a:endPara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B248C16A-A63B-44B2-86A5-1BB4038B996D}"/>
                </a:ext>
              </a:extLst>
            </p:cNvPr>
            <p:cNvSpPr/>
            <p:nvPr/>
          </p:nvSpPr>
          <p:spPr>
            <a:xfrm>
              <a:off x="3293532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Azure</a:t>
              </a:r>
              <a:endPara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94BC2D5E-7E72-4C93-9D90-EFC903526007}"/>
              </a:ext>
            </a:extLst>
          </p:cNvPr>
          <p:cNvGrpSpPr/>
          <p:nvPr/>
        </p:nvGrpSpPr>
        <p:grpSpPr>
          <a:xfrm>
            <a:off x="7103534" y="5562600"/>
            <a:ext cx="1329267" cy="677334"/>
            <a:chOff x="4792132" y="5562600"/>
            <a:chExt cx="1329267" cy="677334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DE1A8785-CB95-42DA-9E4C-53E79D7B2B22}"/>
                </a:ext>
              </a:extLst>
            </p:cNvPr>
            <p:cNvSpPr/>
            <p:nvPr/>
          </p:nvSpPr>
          <p:spPr>
            <a:xfrm>
              <a:off x="4792132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Cloud</a:t>
              </a:r>
              <a:endPara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5146696A-224A-450C-8651-F9900736C31E}"/>
                </a:ext>
              </a:extLst>
            </p:cNvPr>
            <p:cNvSpPr/>
            <p:nvPr/>
          </p:nvSpPr>
          <p:spPr>
            <a:xfrm>
              <a:off x="4792132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Cloud Z</a:t>
              </a:r>
              <a:endPara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BB9CF0A3-971F-4160-8599-0C135D6DE02A}"/>
              </a:ext>
            </a:extLst>
          </p:cNvPr>
          <p:cNvGrpSpPr/>
          <p:nvPr/>
        </p:nvGrpSpPr>
        <p:grpSpPr>
          <a:xfrm>
            <a:off x="9254066" y="5562600"/>
            <a:ext cx="1329267" cy="677334"/>
            <a:chOff x="8898465" y="5562600"/>
            <a:chExt cx="1329267" cy="677334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14CD282C-29EA-4090-81D0-6D78CE642931}"/>
                </a:ext>
              </a:extLst>
            </p:cNvPr>
            <p:cNvSpPr/>
            <p:nvPr/>
          </p:nvSpPr>
          <p:spPr>
            <a:xfrm>
              <a:off x="8898465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On-Premise</a:t>
              </a:r>
              <a:endPara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F6016032-D11A-4F76-BBD9-596EBDF8D6B9}"/>
                </a:ext>
              </a:extLst>
            </p:cNvPr>
            <p:cNvSpPr/>
            <p:nvPr/>
          </p:nvSpPr>
          <p:spPr>
            <a:xfrm>
              <a:off x="8898465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Linux Servers</a:t>
              </a:r>
              <a:endPara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8ECB0FC5-4747-4E45-AA00-389A7E056AD2}"/>
              </a:ext>
            </a:extLst>
          </p:cNvPr>
          <p:cNvCxnSpPr/>
          <p:nvPr/>
        </p:nvCxnSpPr>
        <p:spPr>
          <a:xfrm>
            <a:off x="1845220" y="254001"/>
            <a:ext cx="0" cy="615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35E3F96-908D-4343-9E70-7BDFC6094430}"/>
              </a:ext>
            </a:extLst>
          </p:cNvPr>
          <p:cNvSpPr txBox="1"/>
          <p:nvPr/>
        </p:nvSpPr>
        <p:spPr>
          <a:xfrm>
            <a:off x="386075" y="573193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IaaS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6FB4764-9B87-4E82-B167-5693B7FBA050}"/>
              </a:ext>
            </a:extLst>
          </p:cNvPr>
          <p:cNvSpPr txBox="1"/>
          <p:nvPr/>
        </p:nvSpPr>
        <p:spPr>
          <a:xfrm>
            <a:off x="386075" y="4876038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PaaS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8ADA2589-CF16-42FC-9C57-770C092DE18A}"/>
              </a:ext>
            </a:extLst>
          </p:cNvPr>
          <p:cNvGrpSpPr/>
          <p:nvPr/>
        </p:nvGrpSpPr>
        <p:grpSpPr>
          <a:xfrm>
            <a:off x="4953001" y="4655937"/>
            <a:ext cx="4301063" cy="677334"/>
            <a:chOff x="3293532" y="5562600"/>
            <a:chExt cx="1329267" cy="677334"/>
          </a:xfrm>
        </p:grpSpPr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5271215B-49FD-47DF-A38F-7DEDD68928C2}"/>
                </a:ext>
              </a:extLst>
            </p:cNvPr>
            <p:cNvSpPr/>
            <p:nvPr/>
          </p:nvSpPr>
          <p:spPr>
            <a:xfrm>
              <a:off x="3293532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Cloud</a:t>
              </a:r>
              <a:endPara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C827B6ED-46D2-41AA-90E1-1529C66120C4}"/>
                </a:ext>
              </a:extLst>
            </p:cNvPr>
            <p:cNvSpPr/>
            <p:nvPr/>
          </p:nvSpPr>
          <p:spPr>
            <a:xfrm>
              <a:off x="3293532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Rancher / </a:t>
              </a:r>
              <a:r>
                <a:rPr lang="en-US" altLang="ko-KR" sz="1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Kubernates</a:t>
              </a:r>
              <a:r>
                <a:rPr lang="en-US" altLang="ko-KR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/ Docker</a:t>
              </a:r>
              <a:endPara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1221B726-F6A1-46C5-BA4B-12536C1A5573}"/>
              </a:ext>
            </a:extLst>
          </p:cNvPr>
          <p:cNvGrpSpPr/>
          <p:nvPr/>
        </p:nvGrpSpPr>
        <p:grpSpPr>
          <a:xfrm>
            <a:off x="3234268" y="3605083"/>
            <a:ext cx="1329267" cy="677334"/>
            <a:chOff x="1650999" y="5562600"/>
            <a:chExt cx="1329267" cy="677334"/>
          </a:xfrm>
        </p:grpSpPr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99E81EC5-200E-4D25-89CD-F63C5A27EBE5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RDB</a:t>
              </a:r>
              <a:endPara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6BA8BBBD-FBC8-405E-9718-E8F98954A396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PostgreSQL</a:t>
              </a:r>
              <a:endPara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21DF700F-A83E-4FBE-938F-18A906A70E54}"/>
              </a:ext>
            </a:extLst>
          </p:cNvPr>
          <p:cNvGrpSpPr/>
          <p:nvPr/>
        </p:nvGrpSpPr>
        <p:grpSpPr>
          <a:xfrm>
            <a:off x="5020734" y="3605083"/>
            <a:ext cx="1329267" cy="677334"/>
            <a:chOff x="1650999" y="5562600"/>
            <a:chExt cx="1329267" cy="677334"/>
          </a:xfrm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2C9117F5-BA51-4618-8034-357ACDAF0693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Queue/Cache</a:t>
              </a:r>
              <a:endPara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E3D9A48B-7001-4A18-8C11-44B7AB8F1A20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Kafka/Redis</a:t>
              </a:r>
              <a:endPara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0C835519-A922-4427-8080-2A63442F9324}"/>
              </a:ext>
            </a:extLst>
          </p:cNvPr>
          <p:cNvSpPr txBox="1"/>
          <p:nvPr/>
        </p:nvSpPr>
        <p:spPr>
          <a:xfrm>
            <a:off x="386075" y="378024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Infra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37757F9-2863-41AC-835B-21BD9ED2CEA0}"/>
              </a:ext>
            </a:extLst>
          </p:cNvPr>
          <p:cNvSpPr txBox="1"/>
          <p:nvPr/>
        </p:nvSpPr>
        <p:spPr>
          <a:xfrm>
            <a:off x="386075" y="1880410"/>
            <a:ext cx="102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Services</a:t>
            </a:r>
          </a:p>
          <a:p>
            <a:r>
              <a:rPr lang="en-US" altLang="ko-KR" dirty="0"/>
              <a:t>(MSA)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970BE445-6EA9-4FC4-BD7C-D8E0BCFA2FA2}"/>
              </a:ext>
            </a:extLst>
          </p:cNvPr>
          <p:cNvCxnSpPr/>
          <p:nvPr/>
        </p:nvCxnSpPr>
        <p:spPr>
          <a:xfrm flipV="1">
            <a:off x="386075" y="1131884"/>
            <a:ext cx="10629057" cy="5926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742CBF34-9773-4BB9-AB44-DC5D89686067}"/>
              </a:ext>
            </a:extLst>
          </p:cNvPr>
          <p:cNvGrpSpPr/>
          <p:nvPr/>
        </p:nvGrpSpPr>
        <p:grpSpPr>
          <a:xfrm>
            <a:off x="3028073" y="2483340"/>
            <a:ext cx="1329267" cy="677334"/>
            <a:chOff x="1650999" y="5562600"/>
            <a:chExt cx="1329267" cy="677334"/>
          </a:xfrm>
        </p:grpSpPr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412CD181-B387-47C1-997A-A6AFD4DB74E6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API G/W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18F9FB13-A5B0-461F-B5C7-9B8CB206B619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Gateway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CA397E61-8930-4DCD-A778-97DE47442A99}"/>
              </a:ext>
            </a:extLst>
          </p:cNvPr>
          <p:cNvGrpSpPr/>
          <p:nvPr/>
        </p:nvGrpSpPr>
        <p:grpSpPr>
          <a:xfrm>
            <a:off x="4560537" y="2483340"/>
            <a:ext cx="1329267" cy="677334"/>
            <a:chOff x="1650999" y="5562600"/>
            <a:chExt cx="1329267" cy="677334"/>
          </a:xfrm>
        </p:grpSpPr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EA6C116E-88E8-4458-9ED3-35346068070B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Service Discovery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9175F9D2-A29B-4A1B-8B4F-488F4E9F0359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Eureka / Ribbon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68B968FC-5853-4E3E-A796-6C65520BEC7E}"/>
              </a:ext>
            </a:extLst>
          </p:cNvPr>
          <p:cNvGrpSpPr/>
          <p:nvPr/>
        </p:nvGrpSpPr>
        <p:grpSpPr>
          <a:xfrm>
            <a:off x="6016803" y="2483340"/>
            <a:ext cx="1329267" cy="677334"/>
            <a:chOff x="1650999" y="5562600"/>
            <a:chExt cx="1329267" cy="677334"/>
          </a:xfrm>
        </p:grpSpPr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048D4AC4-7A8F-4D15-B985-220BA90792E3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Circuit Breaker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CEBC3335-6E5B-46A3-A627-C146A874C91A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Hystrix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961F2943-ACA9-42F2-AD8D-5328011809B2}"/>
              </a:ext>
            </a:extLst>
          </p:cNvPr>
          <p:cNvGrpSpPr/>
          <p:nvPr/>
        </p:nvGrpSpPr>
        <p:grpSpPr>
          <a:xfrm>
            <a:off x="7498469" y="2483340"/>
            <a:ext cx="1329267" cy="677334"/>
            <a:chOff x="1650999" y="5562600"/>
            <a:chExt cx="1329267" cy="677334"/>
          </a:xfrm>
        </p:grpSpPr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92685157-EBE4-4F16-A165-3934474CF5B3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Config Server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66ADE315-555B-4872-95BD-7C056691FF5C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Spirng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Config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4F664EFF-E483-41CA-ABB1-46A91AEECDE2}"/>
              </a:ext>
            </a:extLst>
          </p:cNvPr>
          <p:cNvGrpSpPr/>
          <p:nvPr/>
        </p:nvGrpSpPr>
        <p:grpSpPr>
          <a:xfrm>
            <a:off x="8946269" y="2483340"/>
            <a:ext cx="1329267" cy="677334"/>
            <a:chOff x="1650999" y="5562600"/>
            <a:chExt cx="1329267" cy="677334"/>
          </a:xfrm>
        </p:grpSpPr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E6717CB2-FDA9-48B4-8308-D3AFDCCC7BCB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Distributed Tracing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9736A596-7D31-47D3-B436-1BD3D090F5AA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Zipkin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89297B3-B225-4A68-87E1-07162EB4262D}"/>
              </a:ext>
            </a:extLst>
          </p:cNvPr>
          <p:cNvSpPr txBox="1"/>
          <p:nvPr/>
        </p:nvSpPr>
        <p:spPr>
          <a:xfrm>
            <a:off x="386075" y="593476"/>
            <a:ext cx="148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Presentation</a:t>
            </a:r>
            <a:endParaRPr lang="ko-KR" altLang="en-US" dirty="0"/>
          </a:p>
        </p:txBody>
      </p: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8A5C59CC-9723-4418-BA15-62F1A90E1207}"/>
              </a:ext>
            </a:extLst>
          </p:cNvPr>
          <p:cNvGrpSpPr/>
          <p:nvPr/>
        </p:nvGrpSpPr>
        <p:grpSpPr>
          <a:xfrm>
            <a:off x="4041118" y="368300"/>
            <a:ext cx="3081866" cy="677334"/>
            <a:chOff x="1650999" y="5562600"/>
            <a:chExt cx="3081866" cy="677334"/>
          </a:xfrm>
        </p:grpSpPr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075DF881-B109-43B9-8EA5-977C6B1BD83D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 UI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5680D384-BBA1-417E-BFB1-08DEEDB374EB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React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64492A91-4322-419D-BEF8-5FDE61C1BE3F}"/>
                </a:ext>
              </a:extLst>
            </p:cNvPr>
            <p:cNvSpPr/>
            <p:nvPr/>
          </p:nvSpPr>
          <p:spPr>
            <a:xfrm>
              <a:off x="3403598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Mobile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697FA6D1-C447-4DF7-A0E8-8C07F012A988}"/>
                </a:ext>
              </a:extLst>
            </p:cNvPr>
            <p:cNvSpPr/>
            <p:nvPr/>
          </p:nvSpPr>
          <p:spPr>
            <a:xfrm>
              <a:off x="3403598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React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6483254" y="3083893"/>
            <a:ext cx="1004047" cy="36755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향후 사용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302406" y="3101823"/>
            <a:ext cx="1004047" cy="36755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향후 사용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037608" y="3083893"/>
            <a:ext cx="1004047" cy="59036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rgbClr val="FF0000"/>
                </a:solidFill>
              </a:rPr>
              <a:t>Kubernates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 err="1" smtClean="0">
                <a:solidFill>
                  <a:srgbClr val="FF0000"/>
                </a:solidFill>
              </a:rPr>
              <a:t>ConfigMap</a:t>
            </a:r>
            <a:r>
              <a:rPr lang="ko-KR" altLang="en-US" sz="1200" dirty="0" smtClean="0">
                <a:solidFill>
                  <a:srgbClr val="FF0000"/>
                </a:solidFill>
              </a:rPr>
              <a:t>으로 대체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742CBF34-9773-4BB9-AB44-DC5D89686067}"/>
              </a:ext>
            </a:extLst>
          </p:cNvPr>
          <p:cNvGrpSpPr/>
          <p:nvPr/>
        </p:nvGrpSpPr>
        <p:grpSpPr>
          <a:xfrm>
            <a:off x="5140756" y="1526241"/>
            <a:ext cx="1452793" cy="677334"/>
            <a:chOff x="1650999" y="5562600"/>
            <a:chExt cx="1329267" cy="677334"/>
          </a:xfrm>
        </p:grpSpPr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412CD181-B387-47C1-997A-A6AFD4DB74E6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Authenticaion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18F9FB13-A5B0-461F-B5C7-9B8CB206B619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etm</a:t>
              </a:r>
              <a:r>
                <a:rPr lang="en-US" altLang="ko-KR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</a:t>
              </a:r>
              <a:r>
                <a:rPr lang="en-US" altLang="ko-KR" sz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auth</a:t>
              </a:r>
              <a:r>
                <a:rPr lang="en-US" altLang="ko-KR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-control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742CBF34-9773-4BB9-AB44-DC5D89686067}"/>
              </a:ext>
            </a:extLst>
          </p:cNvPr>
          <p:cNvGrpSpPr/>
          <p:nvPr/>
        </p:nvGrpSpPr>
        <p:grpSpPr>
          <a:xfrm>
            <a:off x="3526791" y="1519198"/>
            <a:ext cx="1394479" cy="677334"/>
            <a:chOff x="1650999" y="5562600"/>
            <a:chExt cx="1329267" cy="677334"/>
          </a:xfrm>
        </p:grpSpPr>
        <p:sp>
          <p:nvSpPr>
            <p:cNvPr id="75" name="직사각형 74">
              <a:extLst>
                <a:ext uri="{FF2B5EF4-FFF2-40B4-BE49-F238E27FC236}">
                  <a16:creationId xmlns="" xmlns:a16="http://schemas.microsoft.com/office/drawing/2014/main" id="{412CD181-B387-47C1-997A-A6AFD4DB74E6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BackEnd</a:t>
              </a:r>
              <a:r>
                <a:rPr lang="en-US" altLang="ko-KR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Service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="" xmlns:a16="http://schemas.microsoft.com/office/drawing/2014/main" id="{18F9FB13-A5B0-461F-B5C7-9B8CB206B619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etm</a:t>
              </a:r>
              <a:r>
                <a:rPr lang="en-US" altLang="ko-KR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-svc-control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742CBF34-9773-4BB9-AB44-DC5D89686067}"/>
              </a:ext>
            </a:extLst>
          </p:cNvPr>
          <p:cNvGrpSpPr/>
          <p:nvPr/>
        </p:nvGrpSpPr>
        <p:grpSpPr>
          <a:xfrm>
            <a:off x="1912826" y="1519198"/>
            <a:ext cx="1394479" cy="677334"/>
            <a:chOff x="1650999" y="5562600"/>
            <a:chExt cx="1329267" cy="677334"/>
          </a:xfrm>
        </p:grpSpPr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412CD181-B387-47C1-997A-A6AFD4DB74E6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FrontEnd</a:t>
              </a:r>
              <a:r>
                <a:rPr lang="en-US" altLang="ko-KR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Service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="" xmlns:a16="http://schemas.microsoft.com/office/drawing/2014/main" id="{18F9FB13-A5B0-461F-B5C7-9B8CB206B619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etm</a:t>
              </a:r>
              <a:r>
                <a:rPr lang="en-US" altLang="ko-KR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</a:t>
              </a:r>
              <a:r>
                <a:rPr lang="en-US" altLang="ko-KR" sz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ui</a:t>
              </a:r>
              <a:r>
                <a:rPr lang="en-US" altLang="ko-KR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-control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="" xmlns:a16="http://schemas.microsoft.com/office/drawing/2014/main" id="{742CBF34-9773-4BB9-AB44-DC5D89686067}"/>
              </a:ext>
            </a:extLst>
          </p:cNvPr>
          <p:cNvGrpSpPr/>
          <p:nvPr/>
        </p:nvGrpSpPr>
        <p:grpSpPr>
          <a:xfrm>
            <a:off x="6813035" y="1526241"/>
            <a:ext cx="1452793" cy="677334"/>
            <a:chOff x="1650999" y="5562600"/>
            <a:chExt cx="1329267" cy="677334"/>
          </a:xfrm>
        </p:grpSpPr>
        <p:sp>
          <p:nvSpPr>
            <p:cNvPr id="81" name="직사각형 80">
              <a:extLst>
                <a:ext uri="{FF2B5EF4-FFF2-40B4-BE49-F238E27FC236}">
                  <a16:creationId xmlns="" xmlns:a16="http://schemas.microsoft.com/office/drawing/2014/main" id="{412CD181-B387-47C1-997A-A6AFD4DB74E6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Collector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="" xmlns:a16="http://schemas.microsoft.com/office/drawing/2014/main" id="{18F9FB13-A5B0-461F-B5C7-9B8CB206B619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StremSets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032301AB-677A-4C81-8A0A-F6B155709C19}"/>
              </a:ext>
            </a:extLst>
          </p:cNvPr>
          <p:cNvGrpSpPr/>
          <p:nvPr/>
        </p:nvGrpSpPr>
        <p:grpSpPr>
          <a:xfrm>
            <a:off x="8485314" y="1519198"/>
            <a:ext cx="1425318" cy="677334"/>
            <a:chOff x="1650999" y="5562600"/>
            <a:chExt cx="1329267" cy="677334"/>
          </a:xfrm>
        </p:grpSpPr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80618E11-D34D-40E4-B703-E53605DE9620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Event Engine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831AEF7D-99F9-408D-AF16-7D0FA4856831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etm</a:t>
              </a:r>
              <a:r>
                <a:rPr lang="en-US" altLang="ko-KR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-event-engine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="" xmlns:a16="http://schemas.microsoft.com/office/drawing/2014/main" id="{032301AB-677A-4C81-8A0A-F6B155709C19}"/>
              </a:ext>
            </a:extLst>
          </p:cNvPr>
          <p:cNvGrpSpPr/>
          <p:nvPr/>
        </p:nvGrpSpPr>
        <p:grpSpPr>
          <a:xfrm>
            <a:off x="10130118" y="1519198"/>
            <a:ext cx="1568814" cy="677334"/>
            <a:chOff x="1650999" y="5562600"/>
            <a:chExt cx="1329267" cy="677334"/>
          </a:xfrm>
        </p:grpSpPr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80618E11-D34D-40E4-B703-E53605DE9620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Alarm Engine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="" xmlns:a16="http://schemas.microsoft.com/office/drawing/2014/main" id="{831AEF7D-99F9-408D-AF16-7D0FA4856831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etm</a:t>
              </a:r>
              <a:r>
                <a:rPr lang="en-US" altLang="ko-KR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-alarm-engine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0583333" y="2151641"/>
            <a:ext cx="1360651" cy="66339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우선은 </a:t>
            </a:r>
            <a:r>
              <a:rPr lang="en-US" altLang="ko-KR" sz="1000" dirty="0" smtClean="0">
                <a:solidFill>
                  <a:srgbClr val="FF0000"/>
                </a:solidFill>
              </a:rPr>
              <a:t>Event Engin</a:t>
            </a:r>
            <a:r>
              <a:rPr lang="en-US" altLang="ko-KR" sz="1000" dirty="0" smtClean="0">
                <a:solidFill>
                  <a:srgbClr val="FF0000"/>
                </a:solidFill>
              </a:rPr>
              <a:t>e</a:t>
            </a:r>
            <a:r>
              <a:rPr lang="ko-KR" altLang="en-US" sz="1000" dirty="0" smtClean="0">
                <a:solidFill>
                  <a:srgbClr val="FF0000"/>
                </a:solidFill>
              </a:rPr>
              <a:t>에서 처리하고 향후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과부하시</a:t>
            </a:r>
            <a:r>
              <a:rPr lang="ko-KR" altLang="en-US" sz="1000" dirty="0" smtClean="0">
                <a:solidFill>
                  <a:srgbClr val="FF0000"/>
                </a:solidFill>
              </a:rPr>
              <a:t> 분리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38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1A863224-D29E-479E-96EE-DF6830F64559}"/>
              </a:ext>
            </a:extLst>
          </p:cNvPr>
          <p:cNvGrpSpPr/>
          <p:nvPr/>
        </p:nvGrpSpPr>
        <p:grpSpPr>
          <a:xfrm>
            <a:off x="4671684" y="2249234"/>
            <a:ext cx="1329267" cy="677334"/>
            <a:chOff x="1650999" y="5562600"/>
            <a:chExt cx="1329267" cy="677334"/>
          </a:xfrm>
        </p:grpSpPr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F0E45E39-4C96-4667-AC32-6F7A3877C315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API G/W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3686D314-A219-449B-A7E1-C36D80AE8C56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Spring-cloud-gateway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A396A1F0-EDB5-45E4-9C49-582479AF775F}"/>
              </a:ext>
            </a:extLst>
          </p:cNvPr>
          <p:cNvGrpSpPr/>
          <p:nvPr/>
        </p:nvGrpSpPr>
        <p:grpSpPr>
          <a:xfrm>
            <a:off x="6311726" y="2249234"/>
            <a:ext cx="1329267" cy="677334"/>
            <a:chOff x="1650999" y="5562600"/>
            <a:chExt cx="1329267" cy="677334"/>
          </a:xfrm>
        </p:grpSpPr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ED008397-AC49-42D3-B4E8-65B05AEBE4EA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Service Discovery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7C3B3301-C4F8-4CAB-A830-CC782370B002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Eureka / Ribbon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032301AB-677A-4C81-8A0A-F6B155709C19}"/>
              </a:ext>
            </a:extLst>
          </p:cNvPr>
          <p:cNvGrpSpPr/>
          <p:nvPr/>
        </p:nvGrpSpPr>
        <p:grpSpPr>
          <a:xfrm>
            <a:off x="7880003" y="2410604"/>
            <a:ext cx="1510107" cy="677334"/>
            <a:chOff x="1650999" y="5562600"/>
            <a:chExt cx="1329267" cy="677334"/>
          </a:xfrm>
        </p:grpSpPr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80618E11-D34D-40E4-B703-E53605DE9620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BackEnd</a:t>
              </a:r>
              <a:r>
                <a:rPr lang="en-US" altLang="ko-KR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Service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831AEF7D-99F9-408D-AF16-7D0FA4856831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etm</a:t>
              </a:r>
              <a:r>
                <a:rPr lang="en-US" altLang="ko-KR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-svc-control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6B347E9A-A049-4710-9868-F93CFB502DC4}"/>
              </a:ext>
            </a:extLst>
          </p:cNvPr>
          <p:cNvGrpSpPr/>
          <p:nvPr/>
        </p:nvGrpSpPr>
        <p:grpSpPr>
          <a:xfrm>
            <a:off x="7880003" y="1428980"/>
            <a:ext cx="1510107" cy="677334"/>
            <a:chOff x="1650999" y="5562600"/>
            <a:chExt cx="1329267" cy="677334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34E22441-FCA3-4484-BE9E-36042BB2C714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Authentication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50C53967-2C82-44A0-AD59-3923CABB81F5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etm</a:t>
              </a:r>
              <a:r>
                <a:rPr lang="en-US" altLang="ko-KR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</a:t>
              </a:r>
              <a:r>
                <a:rPr lang="en-US" altLang="ko-KR" sz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auth</a:t>
              </a:r>
              <a:r>
                <a:rPr lang="en-US" altLang="ko-KR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-service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6522CD3-5DC7-4B58-83B9-7D5965427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788" y="1399711"/>
            <a:ext cx="1051983" cy="38985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8DE19FDB-EC95-4E4F-96B4-4ACCFA1B2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788" y="2701691"/>
            <a:ext cx="1051983" cy="407987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68BF0727-563D-4FE6-ACC8-F0763A962140}"/>
              </a:ext>
            </a:extLst>
          </p:cNvPr>
          <p:cNvGrpSpPr/>
          <p:nvPr/>
        </p:nvGrpSpPr>
        <p:grpSpPr>
          <a:xfrm>
            <a:off x="2407878" y="2434744"/>
            <a:ext cx="1329267" cy="677334"/>
            <a:chOff x="1650999" y="5562600"/>
            <a:chExt cx="1329267" cy="677334"/>
          </a:xfrm>
        </p:grpSpPr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D0663289-DE03-478C-9AC2-DA5DC32A4984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SSL Proxy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04AAE44B-423B-441B-B4E5-DBCC4B3B2E7B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K8s ingress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1A863224-D29E-479E-96EE-DF6830F64559}"/>
              </a:ext>
            </a:extLst>
          </p:cNvPr>
          <p:cNvGrpSpPr/>
          <p:nvPr/>
        </p:nvGrpSpPr>
        <p:grpSpPr>
          <a:xfrm>
            <a:off x="4671684" y="3172590"/>
            <a:ext cx="1329267" cy="677334"/>
            <a:chOff x="1650999" y="5562600"/>
            <a:chExt cx="1329267" cy="677334"/>
          </a:xfrm>
        </p:grpSpPr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F0E45E39-4C96-4667-AC32-6F7A3877C315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FronEnd</a:t>
              </a:r>
              <a:r>
                <a:rPr lang="en-US" altLang="ko-KR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Service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3686D314-A219-449B-A7E1-C36D80AE8C56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etm</a:t>
              </a:r>
              <a:r>
                <a:rPr lang="en-US" altLang="ko-KR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</a:t>
              </a:r>
              <a:r>
                <a:rPr lang="en-US" altLang="ko-KR" sz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ui</a:t>
              </a:r>
              <a:r>
                <a:rPr lang="en-US" altLang="ko-KR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-control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1A863224-D29E-479E-96EE-DF6830F64559}"/>
              </a:ext>
            </a:extLst>
          </p:cNvPr>
          <p:cNvGrpSpPr/>
          <p:nvPr/>
        </p:nvGrpSpPr>
        <p:grpSpPr>
          <a:xfrm>
            <a:off x="2506494" y="4786254"/>
            <a:ext cx="1329267" cy="677334"/>
            <a:chOff x="1650999" y="5562600"/>
            <a:chExt cx="1329267" cy="677334"/>
          </a:xfrm>
        </p:grpSpPr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F0E45E39-4C96-4667-AC32-6F7A3877C315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Collector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3686D314-A219-449B-A7E1-C36D80AE8C56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StremSets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068BCEDD-5B0E-4874-A6CC-A7A81B80BC70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3446509" y="1931608"/>
            <a:ext cx="235476" cy="478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008" y="5053536"/>
            <a:ext cx="1051983" cy="43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032301AB-677A-4C81-8A0A-F6B155709C19}"/>
              </a:ext>
            </a:extLst>
          </p:cNvPr>
          <p:cNvGrpSpPr/>
          <p:nvPr/>
        </p:nvGrpSpPr>
        <p:grpSpPr>
          <a:xfrm>
            <a:off x="7880003" y="3333999"/>
            <a:ext cx="1510107" cy="677334"/>
            <a:chOff x="1650999" y="5562600"/>
            <a:chExt cx="1329267" cy="677334"/>
          </a:xfrm>
        </p:grpSpPr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80618E11-D34D-40E4-B703-E53605DE9620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Event Engine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831AEF7D-99F9-408D-AF16-7D0FA4856831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etm</a:t>
              </a:r>
              <a:r>
                <a:rPr lang="en-US" altLang="ko-KR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-event-engine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032301AB-677A-4C81-8A0A-F6B155709C19}"/>
              </a:ext>
            </a:extLst>
          </p:cNvPr>
          <p:cNvGrpSpPr/>
          <p:nvPr/>
        </p:nvGrpSpPr>
        <p:grpSpPr>
          <a:xfrm>
            <a:off x="7880003" y="4187731"/>
            <a:ext cx="1510107" cy="677334"/>
            <a:chOff x="1650999" y="5562600"/>
            <a:chExt cx="1329267" cy="677334"/>
          </a:xfrm>
        </p:grpSpPr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80618E11-D34D-40E4-B703-E53605DE9620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Alarm Engine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831AEF7D-99F9-408D-AF16-7D0FA4856831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etm</a:t>
              </a:r>
              <a:r>
                <a:rPr lang="en-US" altLang="ko-KR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-alarm-engine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51" name="꺾인 연결선 50"/>
          <p:cNvCxnSpPr>
            <a:stCxn id="35" idx="3"/>
            <a:endCxn id="65" idx="1"/>
          </p:cNvCxnSpPr>
          <p:nvPr/>
        </p:nvCxnSpPr>
        <p:spPr>
          <a:xfrm flipV="1">
            <a:off x="3737145" y="2418568"/>
            <a:ext cx="934539" cy="1855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42" idx="3"/>
            <a:endCxn id="20" idx="1"/>
          </p:cNvCxnSpPr>
          <p:nvPr/>
        </p:nvCxnSpPr>
        <p:spPr>
          <a:xfrm flipV="1">
            <a:off x="9390110" y="2905685"/>
            <a:ext cx="1053678" cy="5976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13" idx="3"/>
            <a:endCxn id="20" idx="1"/>
          </p:cNvCxnSpPr>
          <p:nvPr/>
        </p:nvCxnSpPr>
        <p:spPr>
          <a:xfrm>
            <a:off x="9390110" y="1936981"/>
            <a:ext cx="1053678" cy="96870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72" idx="3"/>
            <a:endCxn id="20" idx="1"/>
          </p:cNvCxnSpPr>
          <p:nvPr/>
        </p:nvCxnSpPr>
        <p:spPr>
          <a:xfrm flipV="1">
            <a:off x="9390110" y="2905685"/>
            <a:ext cx="1053678" cy="129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12" idx="3"/>
            <a:endCxn id="3" idx="1"/>
          </p:cNvCxnSpPr>
          <p:nvPr/>
        </p:nvCxnSpPr>
        <p:spPr>
          <a:xfrm flipV="1">
            <a:off x="9390110" y="1594638"/>
            <a:ext cx="1053678" cy="36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68" idx="3"/>
            <a:endCxn id="71" idx="1"/>
          </p:cNvCxnSpPr>
          <p:nvPr/>
        </p:nvCxnSpPr>
        <p:spPr>
          <a:xfrm>
            <a:off x="7640993" y="2418568"/>
            <a:ext cx="239010" cy="1613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68" idx="3"/>
            <a:endCxn id="12" idx="1"/>
          </p:cNvCxnSpPr>
          <p:nvPr/>
        </p:nvCxnSpPr>
        <p:spPr>
          <a:xfrm flipV="1">
            <a:off x="7640993" y="1598314"/>
            <a:ext cx="239010" cy="8202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68" idx="3"/>
            <a:endCxn id="42" idx="1"/>
          </p:cNvCxnSpPr>
          <p:nvPr/>
        </p:nvCxnSpPr>
        <p:spPr>
          <a:xfrm>
            <a:off x="7640993" y="2418568"/>
            <a:ext cx="239010" cy="10847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68" idx="3"/>
            <a:endCxn id="45" idx="1"/>
          </p:cNvCxnSpPr>
          <p:nvPr/>
        </p:nvCxnSpPr>
        <p:spPr>
          <a:xfrm>
            <a:off x="7640993" y="2418568"/>
            <a:ext cx="239010" cy="19384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65" idx="3"/>
            <a:endCxn id="68" idx="1"/>
          </p:cNvCxnSpPr>
          <p:nvPr/>
        </p:nvCxnSpPr>
        <p:spPr>
          <a:xfrm>
            <a:off x="6000951" y="2418568"/>
            <a:ext cx="310775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6" idx="3"/>
            <a:endCxn id="23" idx="1"/>
          </p:cNvCxnSpPr>
          <p:nvPr/>
        </p:nvCxnSpPr>
        <p:spPr>
          <a:xfrm>
            <a:off x="3737145" y="2942745"/>
            <a:ext cx="934539" cy="7378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>
            <a:extLst>
              <a:ext uri="{FF2B5EF4-FFF2-40B4-BE49-F238E27FC236}">
                <a16:creationId xmlns="" xmlns:a16="http://schemas.microsoft.com/office/drawing/2014/main" id="{68BF0727-563D-4FE6-ACC8-F0763A962140}"/>
              </a:ext>
            </a:extLst>
          </p:cNvPr>
          <p:cNvGrpSpPr/>
          <p:nvPr/>
        </p:nvGrpSpPr>
        <p:grpSpPr>
          <a:xfrm>
            <a:off x="3017351" y="1254274"/>
            <a:ext cx="1329267" cy="677334"/>
            <a:chOff x="1650999" y="5562600"/>
            <a:chExt cx="1329267" cy="677334"/>
          </a:xfrm>
        </p:grpSpPr>
        <p:sp>
          <p:nvSpPr>
            <p:cNvPr id="94" name="직사각형 93">
              <a:extLst>
                <a:ext uri="{FF2B5EF4-FFF2-40B4-BE49-F238E27FC236}">
                  <a16:creationId xmlns="" xmlns:a16="http://schemas.microsoft.com/office/drawing/2014/main" id="{D0663289-DE03-478C-9AC2-DA5DC32A4984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Cert / Key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="" xmlns:a16="http://schemas.microsoft.com/office/drawing/2014/main" id="{04AAE44B-423B-441B-B4E5-DBCC4B3B2E7B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K8s </a:t>
              </a:r>
              <a:r>
                <a:rPr lang="en-US" altLang="ko-KR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secret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="" xmlns:a16="http://schemas.microsoft.com/office/drawing/2014/main" id="{032301AB-677A-4C81-8A0A-F6B155709C19}"/>
              </a:ext>
            </a:extLst>
          </p:cNvPr>
          <p:cNvGrpSpPr/>
          <p:nvPr/>
        </p:nvGrpSpPr>
        <p:grpSpPr>
          <a:xfrm>
            <a:off x="7880003" y="5334192"/>
            <a:ext cx="1510107" cy="677334"/>
            <a:chOff x="1650999" y="5562600"/>
            <a:chExt cx="1329267" cy="677334"/>
          </a:xfrm>
        </p:grpSpPr>
        <p:sp>
          <p:nvSpPr>
            <p:cNvPr id="102" name="직사각형 101">
              <a:extLst>
                <a:ext uri="{FF2B5EF4-FFF2-40B4-BE49-F238E27FC236}">
                  <a16:creationId xmlns="" xmlns:a16="http://schemas.microsoft.com/office/drawing/2014/main" id="{80618E11-D34D-40E4-B703-E53605DE9620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Event Remover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="" xmlns:a16="http://schemas.microsoft.com/office/drawing/2014/main" id="{831AEF7D-99F9-408D-AF16-7D0FA4856831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etm</a:t>
              </a:r>
              <a:r>
                <a:rPr lang="en-US" altLang="ko-KR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-remover-engine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04" name="꺾인 연결선 103"/>
          <p:cNvCxnSpPr>
            <a:stCxn id="68" idx="3"/>
            <a:endCxn id="102" idx="1"/>
          </p:cNvCxnSpPr>
          <p:nvPr/>
        </p:nvCxnSpPr>
        <p:spPr>
          <a:xfrm>
            <a:off x="7640993" y="2418568"/>
            <a:ext cx="239010" cy="30849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25" idx="3"/>
            <a:endCxn id="1026" idx="1"/>
          </p:cNvCxnSpPr>
          <p:nvPr/>
        </p:nvCxnSpPr>
        <p:spPr>
          <a:xfrm>
            <a:off x="3835761" y="4955588"/>
            <a:ext cx="1242247" cy="3158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026" idx="3"/>
            <a:endCxn id="43" idx="1"/>
          </p:cNvCxnSpPr>
          <p:nvPr/>
        </p:nvCxnSpPr>
        <p:spPr>
          <a:xfrm flipV="1">
            <a:off x="6129991" y="3842000"/>
            <a:ext cx="1750012" cy="14294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026" idx="3"/>
          </p:cNvCxnSpPr>
          <p:nvPr/>
        </p:nvCxnSpPr>
        <p:spPr>
          <a:xfrm flipV="1">
            <a:off x="6129991" y="4695731"/>
            <a:ext cx="1750012" cy="5756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102" idx="3"/>
            <a:endCxn id="20" idx="1"/>
          </p:cNvCxnSpPr>
          <p:nvPr/>
        </p:nvCxnSpPr>
        <p:spPr>
          <a:xfrm flipV="1">
            <a:off x="9390110" y="2905685"/>
            <a:ext cx="1053678" cy="259784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45" idx="3"/>
            <a:endCxn id="20" idx="1"/>
          </p:cNvCxnSpPr>
          <p:nvPr/>
        </p:nvCxnSpPr>
        <p:spPr>
          <a:xfrm flipV="1">
            <a:off x="9390110" y="2905685"/>
            <a:ext cx="1053678" cy="14513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8ECB0FC5-4747-4E45-AA00-389A7E056AD2}"/>
              </a:ext>
            </a:extLst>
          </p:cNvPr>
          <p:cNvCxnSpPr/>
          <p:nvPr/>
        </p:nvCxnSpPr>
        <p:spPr>
          <a:xfrm>
            <a:off x="1845220" y="254001"/>
            <a:ext cx="0" cy="61552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331694" y="2240269"/>
            <a:ext cx="1111624" cy="532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Browser</a:t>
            </a:r>
            <a:endParaRPr lang="ko-KR" altLang="en-US" dirty="0"/>
          </a:p>
        </p:txBody>
      </p:sp>
      <p:sp>
        <p:nvSpPr>
          <p:cNvPr id="125" name="직사각형 124"/>
          <p:cNvSpPr/>
          <p:nvPr/>
        </p:nvSpPr>
        <p:spPr>
          <a:xfrm>
            <a:off x="331694" y="4849871"/>
            <a:ext cx="1111624" cy="532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Sensors</a:t>
            </a:r>
            <a:endParaRPr lang="ko-KR" altLang="en-US" dirty="0"/>
          </a:p>
        </p:txBody>
      </p:sp>
      <p:sp>
        <p:nvSpPr>
          <p:cNvPr id="126" name="직사각형 125"/>
          <p:cNvSpPr/>
          <p:nvPr/>
        </p:nvSpPr>
        <p:spPr>
          <a:xfrm>
            <a:off x="331694" y="2990204"/>
            <a:ext cx="1111624" cy="532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Mobile</a:t>
            </a:r>
            <a:endParaRPr lang="ko-KR" altLang="en-US" dirty="0"/>
          </a:p>
        </p:txBody>
      </p:sp>
      <p:cxnSp>
        <p:nvCxnSpPr>
          <p:cNvPr id="1025" name="꺾인 연결선 1024"/>
          <p:cNvCxnSpPr>
            <a:stCxn id="122" idx="3"/>
            <a:endCxn id="35" idx="1"/>
          </p:cNvCxnSpPr>
          <p:nvPr/>
        </p:nvCxnSpPr>
        <p:spPr>
          <a:xfrm>
            <a:off x="1443318" y="2506340"/>
            <a:ext cx="964560" cy="977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꺾인 연결선 1027"/>
          <p:cNvCxnSpPr>
            <a:stCxn id="126" idx="3"/>
            <a:endCxn id="35" idx="1"/>
          </p:cNvCxnSpPr>
          <p:nvPr/>
        </p:nvCxnSpPr>
        <p:spPr>
          <a:xfrm flipV="1">
            <a:off x="1443318" y="2604078"/>
            <a:ext cx="964560" cy="6521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꺾인 연결선 1029"/>
          <p:cNvCxnSpPr>
            <a:stCxn id="125" idx="3"/>
            <a:endCxn id="25" idx="1"/>
          </p:cNvCxnSpPr>
          <p:nvPr/>
        </p:nvCxnSpPr>
        <p:spPr>
          <a:xfrm flipV="1">
            <a:off x="1443318" y="4955588"/>
            <a:ext cx="1063176" cy="1603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/>
          <p:cNvSpPr txBox="1"/>
          <p:nvPr/>
        </p:nvSpPr>
        <p:spPr>
          <a:xfrm>
            <a:off x="484400" y="358585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외부망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인터넷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2113593" y="28149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내부망</a:t>
            </a:r>
            <a:endParaRPr lang="ko-KR" altLang="en-US" dirty="0"/>
          </a:p>
        </p:txBody>
      </p:sp>
      <p:pic>
        <p:nvPicPr>
          <p:cNvPr id="1032" name="Picture 4" descr="Apache Zookeeper Archives - Knoldus Blog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066" y="5642276"/>
            <a:ext cx="1050925" cy="435691"/>
          </a:xfrm>
          <a:prstGeom prst="rect">
            <a:avLst/>
          </a:prstGeom>
          <a:solidFill>
            <a:schemeClr val="bg2"/>
          </a:solidFill>
        </p:spPr>
      </p:pic>
      <p:cxnSp>
        <p:nvCxnSpPr>
          <p:cNvPr id="1034" name="직선 연결선 1033"/>
          <p:cNvCxnSpPr>
            <a:stCxn id="1026" idx="2"/>
            <a:endCxn id="1032" idx="0"/>
          </p:cNvCxnSpPr>
          <p:nvPr/>
        </p:nvCxnSpPr>
        <p:spPr>
          <a:xfrm>
            <a:off x="5604000" y="5489318"/>
            <a:ext cx="529" cy="152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1A863224-D29E-479E-96EE-DF6830F64559}"/>
              </a:ext>
            </a:extLst>
          </p:cNvPr>
          <p:cNvGrpSpPr/>
          <p:nvPr/>
        </p:nvGrpSpPr>
        <p:grpSpPr>
          <a:xfrm>
            <a:off x="4671684" y="3965480"/>
            <a:ext cx="1329267" cy="677334"/>
            <a:chOff x="1650999" y="5562600"/>
            <a:chExt cx="1329267" cy="677334"/>
          </a:xfrm>
        </p:grpSpPr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F0E45E39-4C96-4667-AC32-6F7A3877C315}"/>
                </a:ext>
              </a:extLst>
            </p:cNvPr>
            <p:cNvSpPr/>
            <p:nvPr/>
          </p:nvSpPr>
          <p:spPr>
            <a:xfrm>
              <a:off x="1650999" y="5562600"/>
              <a:ext cx="1329267" cy="3386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WebSocket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="" xmlns:a16="http://schemas.microsoft.com/office/drawing/2014/main" id="{3686D314-A219-449B-A7E1-C36D80AE8C56}"/>
                </a:ext>
              </a:extLst>
            </p:cNvPr>
            <p:cNvSpPr/>
            <p:nvPr/>
          </p:nvSpPr>
          <p:spPr>
            <a:xfrm>
              <a:off x="1650999" y="5901267"/>
              <a:ext cx="1329267" cy="338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etm</a:t>
              </a:r>
              <a:r>
                <a:rPr lang="en-US" altLang="ko-KR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-svc-</a:t>
              </a:r>
              <a:r>
                <a:rPr lang="en-US" altLang="ko-KR" sz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websocket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" name="꺾인 연결선 3"/>
          <p:cNvCxnSpPr>
            <a:stCxn id="36" idx="3"/>
            <a:endCxn id="79" idx="1"/>
          </p:cNvCxnSpPr>
          <p:nvPr/>
        </p:nvCxnSpPr>
        <p:spPr>
          <a:xfrm>
            <a:off x="3737145" y="2942745"/>
            <a:ext cx="934539" cy="15307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8939797" y="4461524"/>
            <a:ext cx="1360651" cy="66339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우선은 </a:t>
            </a:r>
            <a:r>
              <a:rPr lang="en-US" altLang="ko-KR" sz="1000" dirty="0" smtClean="0">
                <a:solidFill>
                  <a:srgbClr val="FF0000"/>
                </a:solidFill>
              </a:rPr>
              <a:t>Event Engin</a:t>
            </a:r>
            <a:r>
              <a:rPr lang="en-US" altLang="ko-KR" sz="1000" dirty="0" smtClean="0">
                <a:solidFill>
                  <a:srgbClr val="FF0000"/>
                </a:solidFill>
              </a:rPr>
              <a:t>e</a:t>
            </a:r>
            <a:r>
              <a:rPr lang="ko-KR" altLang="en-US" sz="1000" dirty="0" smtClean="0">
                <a:solidFill>
                  <a:srgbClr val="FF0000"/>
                </a:solidFill>
              </a:rPr>
              <a:t>에서 처리하고 향후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과부하시</a:t>
            </a:r>
            <a:r>
              <a:rPr lang="ko-KR" altLang="en-US" sz="1000" dirty="0" smtClean="0">
                <a:solidFill>
                  <a:srgbClr val="FF0000"/>
                </a:solidFill>
              </a:rPr>
              <a:t> 분리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939797" y="5842192"/>
            <a:ext cx="1360651" cy="66339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우선은 </a:t>
            </a:r>
            <a:r>
              <a:rPr lang="en-US" altLang="ko-KR" sz="1000" dirty="0" smtClean="0">
                <a:solidFill>
                  <a:srgbClr val="FF0000"/>
                </a:solidFill>
              </a:rPr>
              <a:t>DB</a:t>
            </a:r>
            <a:r>
              <a:rPr lang="ko-KR" altLang="en-US" sz="1000" dirty="0" smtClean="0">
                <a:solidFill>
                  <a:srgbClr val="FF0000"/>
                </a:solidFill>
              </a:rPr>
              <a:t>에서 </a:t>
            </a:r>
            <a:r>
              <a:rPr lang="en-US" altLang="ko-KR" sz="1000" dirty="0" smtClean="0">
                <a:solidFill>
                  <a:srgbClr val="FF0000"/>
                </a:solidFill>
              </a:rPr>
              <a:t>Schedule</a:t>
            </a:r>
            <a:r>
              <a:rPr lang="ko-KR" altLang="en-US" sz="1000" dirty="0" smtClean="0">
                <a:solidFill>
                  <a:srgbClr val="FF0000"/>
                </a:solidFill>
              </a:rPr>
              <a:t>로 처리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향후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필요시</a:t>
            </a:r>
            <a:r>
              <a:rPr lang="ko-KR" altLang="en-US" sz="1000" dirty="0" smtClean="0">
                <a:solidFill>
                  <a:srgbClr val="FF0000"/>
                </a:solidFill>
              </a:rPr>
              <a:t> 개발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0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2447" y="367553"/>
            <a:ext cx="426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Kafka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set </a:t>
            </a:r>
            <a:r>
              <a:rPr lang="ko-KR" altLang="en-US" dirty="0" smtClean="0"/>
              <a:t>정의 </a:t>
            </a:r>
            <a:r>
              <a:rPr lang="en-US" altLang="ko-KR" dirty="0" smtClean="0"/>
              <a:t>– 1/2 (</a:t>
            </a:r>
            <a:r>
              <a:rPr lang="en-US" altLang="ko-KR" dirty="0" err="1" smtClean="0"/>
              <a:t>BaseEvent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4447" y="808602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/>
              <a:t>public class </a:t>
            </a:r>
            <a:r>
              <a:rPr lang="en-US" altLang="ko-KR" sz="1000" b="1" dirty="0" err="1"/>
              <a:t>BaseEvent</a:t>
            </a:r>
            <a:r>
              <a:rPr lang="en-US" altLang="ko-KR" sz="1000" b="1" dirty="0"/>
              <a:t> {</a:t>
            </a:r>
          </a:p>
          <a:p>
            <a:endParaRPr lang="ko-KR" altLang="en-US" sz="1000" dirty="0"/>
          </a:p>
          <a:p>
            <a:r>
              <a:rPr lang="en-US" altLang="ko-KR" sz="1000" dirty="0"/>
              <a:t>@</a:t>
            </a:r>
            <a:r>
              <a:rPr lang="en-US" altLang="ko-KR" sz="1000" dirty="0" err="1"/>
              <a:t>SerializedName</a:t>
            </a:r>
            <a:r>
              <a:rPr lang="en-US" altLang="ko-KR" sz="1000" dirty="0"/>
              <a:t>(value="e01", alternate={"</a:t>
            </a:r>
            <a:r>
              <a:rPr lang="en-US" altLang="ko-KR" sz="1000" dirty="0" err="1"/>
              <a:t>eventId</a:t>
            </a:r>
            <a:r>
              <a:rPr lang="en-US" altLang="ko-KR" sz="1000" dirty="0"/>
              <a:t>"})</a:t>
            </a:r>
          </a:p>
          <a:p>
            <a:r>
              <a:rPr lang="en-US" altLang="ko-KR" sz="1000" b="1" dirty="0"/>
              <a:t>private String </a:t>
            </a:r>
            <a:r>
              <a:rPr lang="en-US" altLang="ko-KR" sz="1000" b="1" dirty="0" err="1"/>
              <a:t>eventId</a:t>
            </a:r>
            <a:r>
              <a:rPr lang="en-US" altLang="ko-KR" sz="1000" b="1" dirty="0"/>
              <a:t>;</a:t>
            </a:r>
          </a:p>
          <a:p>
            <a:r>
              <a:rPr lang="en-US" altLang="ko-KR" sz="1000" dirty="0"/>
              <a:t>@</a:t>
            </a:r>
            <a:r>
              <a:rPr lang="en-US" altLang="ko-KR" sz="1000" dirty="0" err="1"/>
              <a:t>SerializedName</a:t>
            </a:r>
            <a:r>
              <a:rPr lang="en-US" altLang="ko-KR" sz="1000" dirty="0"/>
              <a:t>(value="e02", alternate={"</a:t>
            </a:r>
            <a:r>
              <a:rPr lang="en-US" altLang="ko-KR" sz="1000" dirty="0" err="1"/>
              <a:t>eventStartTime</a:t>
            </a:r>
            <a:r>
              <a:rPr lang="en-US" altLang="ko-KR" sz="1000" dirty="0"/>
              <a:t>"})</a:t>
            </a:r>
          </a:p>
          <a:p>
            <a:r>
              <a:rPr lang="en-US" altLang="ko-KR" sz="1000" b="1" dirty="0"/>
              <a:t>private Long </a:t>
            </a:r>
            <a:r>
              <a:rPr lang="en-US" altLang="ko-KR" sz="1000" b="1" dirty="0" err="1"/>
              <a:t>eventStartTime</a:t>
            </a:r>
            <a:r>
              <a:rPr lang="en-US" altLang="ko-KR" sz="1000" b="1" dirty="0"/>
              <a:t>;</a:t>
            </a:r>
          </a:p>
          <a:p>
            <a:r>
              <a:rPr lang="en-US" altLang="ko-KR" sz="1000" dirty="0"/>
              <a:t>@</a:t>
            </a:r>
            <a:r>
              <a:rPr lang="en-US" altLang="ko-KR" sz="1000" dirty="0" err="1"/>
              <a:t>SerializedName</a:t>
            </a:r>
            <a:r>
              <a:rPr lang="en-US" altLang="ko-KR" sz="1000" dirty="0"/>
              <a:t>(value="e03", alternate={"</a:t>
            </a:r>
            <a:r>
              <a:rPr lang="en-US" altLang="ko-KR" sz="1000" dirty="0" err="1"/>
              <a:t>eventEndTime</a:t>
            </a:r>
            <a:r>
              <a:rPr lang="en-US" altLang="ko-KR" sz="1000" dirty="0"/>
              <a:t>"})</a:t>
            </a:r>
          </a:p>
          <a:p>
            <a:r>
              <a:rPr lang="en-US" altLang="ko-KR" sz="1000" b="1" dirty="0"/>
              <a:t>private Long </a:t>
            </a:r>
            <a:r>
              <a:rPr lang="en-US" altLang="ko-KR" sz="1000" b="1" dirty="0" err="1"/>
              <a:t>eventEndTime</a:t>
            </a:r>
            <a:r>
              <a:rPr lang="en-US" altLang="ko-KR" sz="1000" b="1" dirty="0"/>
              <a:t>;</a:t>
            </a:r>
          </a:p>
          <a:p>
            <a:r>
              <a:rPr lang="en-US" altLang="ko-KR" sz="1000" dirty="0"/>
              <a:t>@</a:t>
            </a:r>
            <a:r>
              <a:rPr lang="en-US" altLang="ko-KR" sz="1000" dirty="0" err="1"/>
              <a:t>SerializedName</a:t>
            </a:r>
            <a:r>
              <a:rPr lang="en-US" altLang="ko-KR" sz="1000" dirty="0"/>
              <a:t>(value="e04", alternate={"</a:t>
            </a:r>
            <a:r>
              <a:rPr lang="en-US" altLang="ko-KR" sz="1000" dirty="0" err="1"/>
              <a:t>eventCategory</a:t>
            </a:r>
            <a:r>
              <a:rPr lang="en-US" altLang="ko-KR" sz="1000" dirty="0"/>
              <a:t>"})</a:t>
            </a:r>
          </a:p>
          <a:p>
            <a:r>
              <a:rPr lang="en-US" altLang="ko-KR" sz="1000" b="1" dirty="0"/>
              <a:t>private String </a:t>
            </a:r>
            <a:r>
              <a:rPr lang="en-US" altLang="ko-KR" sz="1000" b="1" dirty="0" err="1"/>
              <a:t>eventCategory</a:t>
            </a:r>
            <a:r>
              <a:rPr lang="en-US" altLang="ko-KR" sz="1000" b="1" dirty="0"/>
              <a:t>;</a:t>
            </a:r>
          </a:p>
          <a:p>
            <a:r>
              <a:rPr lang="en-US" altLang="ko-KR" sz="1000" dirty="0"/>
              <a:t>@</a:t>
            </a:r>
            <a:r>
              <a:rPr lang="en-US" altLang="ko-KR" sz="1000" dirty="0" err="1"/>
              <a:t>SerializedName</a:t>
            </a:r>
            <a:r>
              <a:rPr lang="en-US" altLang="ko-KR" sz="1000" dirty="0"/>
              <a:t>(value="e05", alternate={"</a:t>
            </a:r>
            <a:r>
              <a:rPr lang="en-US" altLang="ko-KR" sz="1000" dirty="0" err="1"/>
              <a:t>eventName</a:t>
            </a:r>
            <a:r>
              <a:rPr lang="en-US" altLang="ko-KR" sz="1000" dirty="0"/>
              <a:t>"})</a:t>
            </a:r>
          </a:p>
          <a:p>
            <a:r>
              <a:rPr lang="en-US" altLang="ko-KR" sz="1000" b="1" dirty="0"/>
              <a:t>private String </a:t>
            </a:r>
            <a:r>
              <a:rPr lang="en-US" altLang="ko-KR" sz="1000" b="1" dirty="0" err="1"/>
              <a:t>eventName</a:t>
            </a:r>
            <a:r>
              <a:rPr lang="en-US" altLang="ko-KR" sz="1000" b="1" dirty="0"/>
              <a:t>;</a:t>
            </a:r>
          </a:p>
          <a:p>
            <a:r>
              <a:rPr lang="en-US" altLang="ko-KR" sz="1000" dirty="0"/>
              <a:t>@</a:t>
            </a:r>
            <a:r>
              <a:rPr lang="en-US" altLang="ko-KR" sz="1000" dirty="0" err="1"/>
              <a:t>SerializedName</a:t>
            </a:r>
            <a:r>
              <a:rPr lang="en-US" altLang="ko-KR" sz="1000" dirty="0"/>
              <a:t>(value="e06", alternate={"</a:t>
            </a:r>
            <a:r>
              <a:rPr lang="en-US" altLang="ko-KR" sz="1000" dirty="0" err="1"/>
              <a:t>eventCount</a:t>
            </a:r>
            <a:r>
              <a:rPr lang="en-US" altLang="ko-KR" sz="1000" dirty="0"/>
              <a:t>"})</a:t>
            </a:r>
          </a:p>
          <a:p>
            <a:r>
              <a:rPr lang="en-US" altLang="ko-KR" sz="1000" b="1" dirty="0"/>
              <a:t>private Integer </a:t>
            </a:r>
            <a:r>
              <a:rPr lang="en-US" altLang="ko-KR" sz="1000" b="1" dirty="0" err="1"/>
              <a:t>eventCount</a:t>
            </a:r>
            <a:r>
              <a:rPr lang="en-US" altLang="ko-KR" sz="1000" b="1" dirty="0"/>
              <a:t>;</a:t>
            </a:r>
          </a:p>
          <a:p>
            <a:r>
              <a:rPr lang="en-US" altLang="ko-KR" sz="1000" dirty="0"/>
              <a:t>@</a:t>
            </a:r>
            <a:r>
              <a:rPr lang="en-US" altLang="ko-KR" sz="1000" dirty="0" err="1"/>
              <a:t>SerializedName</a:t>
            </a:r>
            <a:r>
              <a:rPr lang="en-US" altLang="ko-KR" sz="1000" dirty="0"/>
              <a:t>(value="e07", alternate={"</a:t>
            </a:r>
            <a:r>
              <a:rPr lang="en-US" altLang="ko-KR" sz="1000" dirty="0" err="1"/>
              <a:t>eventRiskLevel</a:t>
            </a:r>
            <a:r>
              <a:rPr lang="en-US" altLang="ko-KR" sz="1000" dirty="0"/>
              <a:t>"})</a:t>
            </a:r>
          </a:p>
          <a:p>
            <a:r>
              <a:rPr lang="en-US" altLang="ko-KR" sz="1000" b="1" dirty="0"/>
              <a:t>private Integer </a:t>
            </a:r>
            <a:r>
              <a:rPr lang="en-US" altLang="ko-KR" sz="1000" b="1" dirty="0" err="1"/>
              <a:t>eventRiskLevel</a:t>
            </a:r>
            <a:r>
              <a:rPr lang="en-US" altLang="ko-KR" sz="1000" b="1" dirty="0"/>
              <a:t>;</a:t>
            </a:r>
          </a:p>
          <a:p>
            <a:r>
              <a:rPr lang="en-US" altLang="ko-KR" sz="1000" dirty="0"/>
              <a:t>@</a:t>
            </a:r>
            <a:r>
              <a:rPr lang="en-US" altLang="ko-KR" sz="1000" dirty="0" err="1"/>
              <a:t>SerializedName</a:t>
            </a:r>
            <a:r>
              <a:rPr lang="en-US" altLang="ko-KR" sz="1000" dirty="0"/>
              <a:t>(value="e08", alternate={"</a:t>
            </a:r>
            <a:r>
              <a:rPr lang="en-US" altLang="ko-KR" sz="1000" dirty="0" err="1"/>
              <a:t>rawEvent</a:t>
            </a:r>
            <a:r>
              <a:rPr lang="en-US" altLang="ko-KR" sz="1000" dirty="0"/>
              <a:t>"})</a:t>
            </a:r>
          </a:p>
          <a:p>
            <a:r>
              <a:rPr lang="en-US" altLang="ko-KR" sz="1000" b="1" dirty="0"/>
              <a:t>private String </a:t>
            </a:r>
            <a:r>
              <a:rPr lang="en-US" altLang="ko-KR" sz="1000" b="1" dirty="0" err="1"/>
              <a:t>rawEvent</a:t>
            </a:r>
            <a:r>
              <a:rPr lang="en-US" altLang="ko-KR" sz="1000" b="1" dirty="0"/>
              <a:t>;</a:t>
            </a:r>
          </a:p>
          <a:p>
            <a:r>
              <a:rPr lang="en-US" altLang="ko-KR" sz="1000" dirty="0"/>
              <a:t>@</a:t>
            </a:r>
            <a:r>
              <a:rPr lang="en-US" altLang="ko-KR" sz="1000" dirty="0" err="1"/>
              <a:t>SerializedName</a:t>
            </a:r>
            <a:r>
              <a:rPr lang="en-US" altLang="ko-KR" sz="1000" dirty="0"/>
              <a:t>(value="e09", alternate={"</a:t>
            </a:r>
            <a:r>
              <a:rPr lang="en-US" altLang="ko-KR" sz="1000" dirty="0" err="1"/>
              <a:t>rawEventLength</a:t>
            </a:r>
            <a:r>
              <a:rPr lang="en-US" altLang="ko-KR" sz="1000" dirty="0"/>
              <a:t>"})</a:t>
            </a:r>
          </a:p>
          <a:p>
            <a:r>
              <a:rPr lang="en-US" altLang="ko-KR" sz="1000" b="1" dirty="0"/>
              <a:t>private Integer </a:t>
            </a:r>
            <a:r>
              <a:rPr lang="en-US" altLang="ko-KR" sz="1000" b="1" dirty="0" err="1"/>
              <a:t>rawEventLength</a:t>
            </a:r>
            <a:r>
              <a:rPr lang="en-US" altLang="ko-KR" sz="1000" b="1" dirty="0"/>
              <a:t>;</a:t>
            </a:r>
          </a:p>
          <a:p>
            <a:r>
              <a:rPr lang="en-US" altLang="ko-KR" sz="1000" dirty="0"/>
              <a:t>@</a:t>
            </a:r>
            <a:r>
              <a:rPr lang="en-US" altLang="ko-KR" sz="1000" dirty="0" err="1"/>
              <a:t>SerializedName</a:t>
            </a:r>
            <a:r>
              <a:rPr lang="en-US" altLang="ko-KR" sz="1000" dirty="0"/>
              <a:t>(value="e10", alternate={"</a:t>
            </a:r>
            <a:r>
              <a:rPr lang="en-US" altLang="ko-KR" sz="1000" dirty="0" err="1"/>
              <a:t>applicationProtocol</a:t>
            </a:r>
            <a:r>
              <a:rPr lang="en-US" altLang="ko-KR" sz="1000" dirty="0"/>
              <a:t>"})</a:t>
            </a:r>
          </a:p>
          <a:p>
            <a:r>
              <a:rPr lang="en-US" altLang="ko-KR" sz="1000" b="1" dirty="0"/>
              <a:t>private String </a:t>
            </a:r>
            <a:r>
              <a:rPr lang="en-US" altLang="ko-KR" sz="1000" b="1" dirty="0" err="1"/>
              <a:t>applicationProtocol</a:t>
            </a:r>
            <a:r>
              <a:rPr lang="en-US" altLang="ko-KR" sz="1000" b="1" dirty="0"/>
              <a:t>;</a:t>
            </a:r>
          </a:p>
          <a:p>
            <a:endParaRPr lang="ko-KR" altLang="en-US" sz="1000" dirty="0"/>
          </a:p>
          <a:p>
            <a:r>
              <a:rPr lang="en-US" altLang="ko-KR" sz="1000" dirty="0"/>
              <a:t>@</a:t>
            </a:r>
            <a:r>
              <a:rPr lang="en-US" altLang="ko-KR" sz="1000" dirty="0" err="1"/>
              <a:t>SerializedName</a:t>
            </a:r>
            <a:r>
              <a:rPr lang="en-US" altLang="ko-KR" sz="1000" dirty="0"/>
              <a:t>(value="c01", alternate={"</a:t>
            </a:r>
            <a:r>
              <a:rPr lang="en-US" altLang="ko-KR" sz="1000" dirty="0" err="1"/>
              <a:t>collectorAddress</a:t>
            </a:r>
            <a:r>
              <a:rPr lang="en-US" altLang="ko-KR" sz="1000" dirty="0"/>
              <a:t>"})</a:t>
            </a:r>
          </a:p>
          <a:p>
            <a:r>
              <a:rPr lang="en-US" altLang="ko-KR" sz="1000" b="1" dirty="0"/>
              <a:t>private String </a:t>
            </a:r>
            <a:r>
              <a:rPr lang="en-US" altLang="ko-KR" sz="1000" b="1" dirty="0" err="1"/>
              <a:t>collectorAddress</a:t>
            </a:r>
            <a:r>
              <a:rPr lang="en-US" altLang="ko-KR" sz="1000" b="1" dirty="0"/>
              <a:t>;</a:t>
            </a:r>
          </a:p>
          <a:p>
            <a:r>
              <a:rPr lang="en-US" altLang="ko-KR" sz="1000" dirty="0"/>
              <a:t>@</a:t>
            </a:r>
            <a:r>
              <a:rPr lang="en-US" altLang="ko-KR" sz="1000" dirty="0" err="1"/>
              <a:t>SerializedName</a:t>
            </a:r>
            <a:r>
              <a:rPr lang="en-US" altLang="ko-KR" sz="1000" dirty="0"/>
              <a:t>(value="c02", alternate={"</a:t>
            </a:r>
            <a:r>
              <a:rPr lang="en-US" altLang="ko-KR" sz="1000" dirty="0" err="1"/>
              <a:t>collectorType</a:t>
            </a:r>
            <a:r>
              <a:rPr lang="en-US" altLang="ko-KR" sz="1000" dirty="0"/>
              <a:t>"})</a:t>
            </a:r>
          </a:p>
          <a:p>
            <a:r>
              <a:rPr lang="en-US" altLang="ko-KR" sz="1000" b="1" dirty="0"/>
              <a:t>private String </a:t>
            </a:r>
            <a:r>
              <a:rPr lang="en-US" altLang="ko-KR" sz="1000" b="1" dirty="0" err="1"/>
              <a:t>collectorType</a:t>
            </a:r>
            <a:r>
              <a:rPr lang="en-US" altLang="ko-KR" sz="1000" b="1" dirty="0"/>
              <a:t>;</a:t>
            </a:r>
          </a:p>
          <a:p>
            <a:r>
              <a:rPr lang="en-US" altLang="ko-KR" sz="1000" dirty="0"/>
              <a:t>@</a:t>
            </a:r>
            <a:r>
              <a:rPr lang="en-US" altLang="ko-KR" sz="1000" dirty="0" err="1"/>
              <a:t>SerializedName</a:t>
            </a:r>
            <a:r>
              <a:rPr lang="en-US" altLang="ko-KR" sz="1000" dirty="0"/>
              <a:t>(value="c03", alternate={"</a:t>
            </a:r>
            <a:r>
              <a:rPr lang="en-US" altLang="ko-KR" sz="1000" dirty="0" err="1"/>
              <a:t>collectorTimeZone</a:t>
            </a:r>
            <a:r>
              <a:rPr lang="en-US" altLang="ko-KR" sz="1000" dirty="0"/>
              <a:t>"})</a:t>
            </a:r>
          </a:p>
          <a:p>
            <a:r>
              <a:rPr lang="en-US" altLang="ko-KR" sz="1000" b="1" dirty="0"/>
              <a:t>private String </a:t>
            </a:r>
            <a:r>
              <a:rPr lang="en-US" altLang="ko-KR" sz="1000" b="1" dirty="0" err="1"/>
              <a:t>collectorTimeZone</a:t>
            </a:r>
            <a:r>
              <a:rPr lang="en-US" altLang="ko-KR" sz="1000" b="1" dirty="0"/>
              <a:t>;</a:t>
            </a:r>
          </a:p>
          <a:p>
            <a:r>
              <a:rPr lang="en-US" altLang="ko-KR" sz="1000" dirty="0"/>
              <a:t>@</a:t>
            </a:r>
            <a:r>
              <a:rPr lang="en-US" altLang="ko-KR" sz="1000" dirty="0" err="1"/>
              <a:t>SerializedName</a:t>
            </a:r>
            <a:r>
              <a:rPr lang="en-US" altLang="ko-KR" sz="1000" dirty="0"/>
              <a:t>(value="c04", alternate={"</a:t>
            </a:r>
            <a:r>
              <a:rPr lang="en-US" altLang="ko-KR" sz="1000" dirty="0" err="1"/>
              <a:t>collectorReceiptTime</a:t>
            </a:r>
            <a:r>
              <a:rPr lang="en-US" altLang="ko-KR" sz="1000" dirty="0"/>
              <a:t>"})</a:t>
            </a:r>
          </a:p>
          <a:p>
            <a:r>
              <a:rPr lang="en-US" altLang="ko-KR" sz="1000" b="1" dirty="0"/>
              <a:t>private Long </a:t>
            </a:r>
            <a:r>
              <a:rPr lang="en-US" altLang="ko-KR" sz="1000" b="1" dirty="0" err="1"/>
              <a:t>collectorReceiptTime</a:t>
            </a:r>
            <a:r>
              <a:rPr lang="en-US" altLang="ko-KR" sz="1000" b="1" dirty="0"/>
              <a:t>;</a:t>
            </a:r>
          </a:p>
          <a:p>
            <a:r>
              <a:rPr lang="en-US" altLang="ko-KR" sz="1000" dirty="0"/>
              <a:t>@</a:t>
            </a:r>
            <a:r>
              <a:rPr lang="en-US" altLang="ko-KR" sz="1000" dirty="0" err="1"/>
              <a:t>SerializedName</a:t>
            </a:r>
            <a:r>
              <a:rPr lang="en-US" altLang="ko-KR" sz="1000" dirty="0"/>
              <a:t>(value="c05", alternate={"</a:t>
            </a:r>
            <a:r>
              <a:rPr lang="en-US" altLang="ko-KR" sz="1000" dirty="0" err="1"/>
              <a:t>collectorVersion</a:t>
            </a:r>
            <a:r>
              <a:rPr lang="en-US" altLang="ko-KR" sz="1000" dirty="0"/>
              <a:t>"})</a:t>
            </a:r>
          </a:p>
          <a:p>
            <a:r>
              <a:rPr lang="en-US" altLang="ko-KR" sz="1000" b="1" dirty="0"/>
              <a:t>private String </a:t>
            </a:r>
            <a:r>
              <a:rPr lang="en-US" altLang="ko-KR" sz="1000" b="1" dirty="0" err="1"/>
              <a:t>collectorVersion</a:t>
            </a:r>
            <a:r>
              <a:rPr lang="en-US" altLang="ko-KR" sz="1000" b="1" dirty="0"/>
              <a:t>;</a:t>
            </a:r>
          </a:p>
          <a:p>
            <a:r>
              <a:rPr lang="en-US" altLang="ko-KR" sz="1000" dirty="0"/>
              <a:t>@</a:t>
            </a:r>
            <a:r>
              <a:rPr lang="en-US" altLang="ko-KR" sz="1000" dirty="0" err="1"/>
              <a:t>SerializedName</a:t>
            </a:r>
            <a:r>
              <a:rPr lang="en-US" altLang="ko-KR" sz="1000" dirty="0"/>
              <a:t>(value="c06", alternate={"</a:t>
            </a:r>
            <a:r>
              <a:rPr lang="en-US" altLang="ko-KR" sz="1000" dirty="0" err="1"/>
              <a:t>collectorId</a:t>
            </a:r>
            <a:r>
              <a:rPr lang="en-US" altLang="ko-KR" sz="1000" dirty="0"/>
              <a:t>"})</a:t>
            </a:r>
          </a:p>
          <a:p>
            <a:r>
              <a:rPr lang="en-US" altLang="ko-KR" sz="1000" b="1" dirty="0"/>
              <a:t>private String </a:t>
            </a:r>
            <a:r>
              <a:rPr lang="en-US" altLang="ko-KR" sz="1000" b="1" dirty="0" err="1"/>
              <a:t>collectorId</a:t>
            </a:r>
            <a:r>
              <a:rPr lang="en-US" altLang="ko-KR" sz="1000" b="1" dirty="0" smtClean="0"/>
              <a:t>;</a:t>
            </a:r>
            <a:endParaRPr lang="en-US" altLang="ko-KR" sz="1000" b="1" dirty="0"/>
          </a:p>
        </p:txBody>
      </p:sp>
      <p:sp>
        <p:nvSpPr>
          <p:cNvPr id="4" name="직사각형 3"/>
          <p:cNvSpPr/>
          <p:nvPr/>
        </p:nvSpPr>
        <p:spPr>
          <a:xfrm>
            <a:off x="5468470" y="1113412"/>
            <a:ext cx="6096000" cy="45550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smtClean="0"/>
              <a:t>@</a:t>
            </a:r>
            <a:r>
              <a:rPr lang="en-US" altLang="ko-KR" sz="1000" dirty="0" err="1"/>
              <a:t>SerializedName</a:t>
            </a:r>
            <a:r>
              <a:rPr lang="en-US" altLang="ko-KR" sz="1000" dirty="0"/>
              <a:t>(value="d01", alternate={"</a:t>
            </a:r>
            <a:r>
              <a:rPr lang="en-US" altLang="ko-KR" sz="1000" dirty="0" err="1"/>
              <a:t>deviceId</a:t>
            </a:r>
            <a:r>
              <a:rPr lang="en-US" altLang="ko-KR" sz="1000" dirty="0"/>
              <a:t>"})</a:t>
            </a:r>
          </a:p>
          <a:p>
            <a:r>
              <a:rPr lang="en-US" altLang="ko-KR" sz="1000" b="1" dirty="0"/>
              <a:t>private String </a:t>
            </a:r>
            <a:r>
              <a:rPr lang="en-US" altLang="ko-KR" sz="1000" b="1" dirty="0" err="1"/>
              <a:t>deviceId</a:t>
            </a:r>
            <a:r>
              <a:rPr lang="en-US" altLang="ko-KR" sz="1000" b="1" dirty="0"/>
              <a:t>;</a:t>
            </a:r>
          </a:p>
          <a:p>
            <a:r>
              <a:rPr lang="en-US" altLang="ko-KR" sz="1000" dirty="0"/>
              <a:t>@</a:t>
            </a:r>
            <a:r>
              <a:rPr lang="en-US" altLang="ko-KR" sz="1000" dirty="0" err="1"/>
              <a:t>SerializedName</a:t>
            </a:r>
            <a:r>
              <a:rPr lang="en-US" altLang="ko-KR" sz="1000" dirty="0"/>
              <a:t>(value="d02", alternate={"</a:t>
            </a:r>
            <a:r>
              <a:rPr lang="en-US" altLang="ko-KR" sz="1000" dirty="0" err="1"/>
              <a:t>deviceAddress</a:t>
            </a:r>
            <a:r>
              <a:rPr lang="en-US" altLang="ko-KR" sz="1000" dirty="0"/>
              <a:t>"})</a:t>
            </a:r>
          </a:p>
          <a:p>
            <a:r>
              <a:rPr lang="en-US" altLang="ko-KR" sz="1000" b="1" dirty="0"/>
              <a:t>private String </a:t>
            </a:r>
            <a:r>
              <a:rPr lang="en-US" altLang="ko-KR" sz="1000" b="1" dirty="0" err="1"/>
              <a:t>deviceAddress</a:t>
            </a:r>
            <a:r>
              <a:rPr lang="en-US" altLang="ko-KR" sz="1000" b="1" dirty="0"/>
              <a:t>;</a:t>
            </a:r>
          </a:p>
          <a:p>
            <a:r>
              <a:rPr lang="en-US" altLang="ko-KR" sz="1000" dirty="0"/>
              <a:t>@</a:t>
            </a:r>
            <a:r>
              <a:rPr lang="en-US" altLang="ko-KR" sz="1000" dirty="0" err="1"/>
              <a:t>SerializedName</a:t>
            </a:r>
            <a:r>
              <a:rPr lang="en-US" altLang="ko-KR" sz="1000" dirty="0"/>
              <a:t>(value="d03", alternate={"</a:t>
            </a:r>
            <a:r>
              <a:rPr lang="en-US" altLang="ko-KR" sz="1000" dirty="0" err="1"/>
              <a:t>deviceHostName</a:t>
            </a:r>
            <a:r>
              <a:rPr lang="en-US" altLang="ko-KR" sz="1000" dirty="0"/>
              <a:t>"})</a:t>
            </a:r>
          </a:p>
          <a:p>
            <a:r>
              <a:rPr lang="en-US" altLang="ko-KR" sz="1000" b="1" dirty="0"/>
              <a:t>private String </a:t>
            </a:r>
            <a:r>
              <a:rPr lang="en-US" altLang="ko-KR" sz="1000" b="1" dirty="0" err="1"/>
              <a:t>deviceHostName</a:t>
            </a:r>
            <a:r>
              <a:rPr lang="en-US" altLang="ko-KR" sz="1000" b="1" dirty="0"/>
              <a:t>;</a:t>
            </a:r>
          </a:p>
          <a:p>
            <a:r>
              <a:rPr lang="en-US" altLang="ko-KR" sz="1000" dirty="0"/>
              <a:t>@</a:t>
            </a:r>
            <a:r>
              <a:rPr lang="en-US" altLang="ko-KR" sz="1000" dirty="0" err="1"/>
              <a:t>SerializedName</a:t>
            </a:r>
            <a:r>
              <a:rPr lang="en-US" altLang="ko-KR" sz="1000" dirty="0"/>
              <a:t>(value="d04", alternate={"</a:t>
            </a:r>
            <a:r>
              <a:rPr lang="en-US" altLang="ko-KR" sz="1000" dirty="0" err="1"/>
              <a:t>deviceProduct</a:t>
            </a:r>
            <a:r>
              <a:rPr lang="en-US" altLang="ko-KR" sz="1000" dirty="0"/>
              <a:t>"})</a:t>
            </a:r>
          </a:p>
          <a:p>
            <a:r>
              <a:rPr lang="en-US" altLang="ko-KR" sz="1000" b="1" dirty="0"/>
              <a:t>private String </a:t>
            </a:r>
            <a:r>
              <a:rPr lang="en-US" altLang="ko-KR" sz="1000" b="1" dirty="0" err="1"/>
              <a:t>deviceProduct</a:t>
            </a:r>
            <a:r>
              <a:rPr lang="en-US" altLang="ko-KR" sz="1000" b="1" dirty="0"/>
              <a:t>;</a:t>
            </a:r>
          </a:p>
          <a:p>
            <a:r>
              <a:rPr lang="en-US" altLang="ko-KR" sz="1000" dirty="0"/>
              <a:t>@</a:t>
            </a:r>
            <a:r>
              <a:rPr lang="en-US" altLang="ko-KR" sz="1000" dirty="0" err="1"/>
              <a:t>SerializedName</a:t>
            </a:r>
            <a:r>
              <a:rPr lang="en-US" altLang="ko-KR" sz="1000" dirty="0"/>
              <a:t>(value="d05", alternate={"</a:t>
            </a:r>
            <a:r>
              <a:rPr lang="en-US" altLang="ko-KR" sz="1000" dirty="0" err="1"/>
              <a:t>deviceReceiptTime</a:t>
            </a:r>
            <a:r>
              <a:rPr lang="en-US" altLang="ko-KR" sz="1000" dirty="0"/>
              <a:t>"})</a:t>
            </a:r>
          </a:p>
          <a:p>
            <a:r>
              <a:rPr lang="en-US" altLang="ko-KR" sz="1000" b="1" dirty="0"/>
              <a:t>private Long </a:t>
            </a:r>
            <a:r>
              <a:rPr lang="en-US" altLang="ko-KR" sz="1000" b="1" dirty="0" err="1"/>
              <a:t>deviceReceiptTime</a:t>
            </a:r>
            <a:r>
              <a:rPr lang="en-US" altLang="ko-KR" sz="1000" b="1" dirty="0"/>
              <a:t>;</a:t>
            </a:r>
          </a:p>
          <a:p>
            <a:r>
              <a:rPr lang="en-US" altLang="ko-KR" sz="1000" dirty="0"/>
              <a:t>@</a:t>
            </a:r>
            <a:r>
              <a:rPr lang="en-US" altLang="ko-KR" sz="1000" dirty="0" err="1"/>
              <a:t>SerializedName</a:t>
            </a:r>
            <a:r>
              <a:rPr lang="en-US" altLang="ko-KR" sz="1000" dirty="0"/>
              <a:t>(value="d06", alternate={"</a:t>
            </a:r>
            <a:r>
              <a:rPr lang="en-US" altLang="ko-KR" sz="1000" dirty="0" err="1"/>
              <a:t>deviceTimeZone</a:t>
            </a:r>
            <a:r>
              <a:rPr lang="en-US" altLang="ko-KR" sz="1000" dirty="0"/>
              <a:t>"})</a:t>
            </a:r>
          </a:p>
          <a:p>
            <a:r>
              <a:rPr lang="en-US" altLang="ko-KR" sz="1000" b="1" dirty="0"/>
              <a:t>private String </a:t>
            </a:r>
            <a:r>
              <a:rPr lang="en-US" altLang="ko-KR" sz="1000" b="1" dirty="0" err="1"/>
              <a:t>deviceTimeZone</a:t>
            </a:r>
            <a:r>
              <a:rPr lang="en-US" altLang="ko-KR" sz="1000" b="1" dirty="0"/>
              <a:t>;</a:t>
            </a:r>
          </a:p>
          <a:p>
            <a:r>
              <a:rPr lang="en-US" altLang="ko-KR" sz="1000" dirty="0"/>
              <a:t>@</a:t>
            </a:r>
            <a:r>
              <a:rPr lang="en-US" altLang="ko-KR" sz="1000" dirty="0" err="1"/>
              <a:t>SerializedName</a:t>
            </a:r>
            <a:r>
              <a:rPr lang="en-US" altLang="ko-KR" sz="1000" dirty="0"/>
              <a:t>(value="d07", alternate={"</a:t>
            </a:r>
            <a:r>
              <a:rPr lang="en-US" altLang="ko-KR" sz="1000" dirty="0" err="1"/>
              <a:t>deviceVendor</a:t>
            </a:r>
            <a:r>
              <a:rPr lang="en-US" altLang="ko-KR" sz="1000" dirty="0"/>
              <a:t>"})</a:t>
            </a:r>
          </a:p>
          <a:p>
            <a:r>
              <a:rPr lang="en-US" altLang="ko-KR" sz="1000" b="1" dirty="0"/>
              <a:t>private String </a:t>
            </a:r>
            <a:r>
              <a:rPr lang="en-US" altLang="ko-KR" sz="1000" b="1" dirty="0" err="1"/>
              <a:t>deviceVendor</a:t>
            </a:r>
            <a:r>
              <a:rPr lang="en-US" altLang="ko-KR" sz="1000" b="1" dirty="0"/>
              <a:t>;</a:t>
            </a:r>
          </a:p>
          <a:p>
            <a:r>
              <a:rPr lang="en-US" altLang="ko-KR" sz="1000" dirty="0"/>
              <a:t>@</a:t>
            </a:r>
            <a:r>
              <a:rPr lang="en-US" altLang="ko-KR" sz="1000" dirty="0" err="1"/>
              <a:t>SerializedName</a:t>
            </a:r>
            <a:r>
              <a:rPr lang="en-US" altLang="ko-KR" sz="1000" dirty="0"/>
              <a:t>(value="d08", alternate={"</a:t>
            </a:r>
            <a:r>
              <a:rPr lang="en-US" altLang="ko-KR" sz="1000" dirty="0" err="1"/>
              <a:t>deviceVersion</a:t>
            </a:r>
            <a:r>
              <a:rPr lang="en-US" altLang="ko-KR" sz="1000" dirty="0"/>
              <a:t>"})</a:t>
            </a:r>
          </a:p>
          <a:p>
            <a:r>
              <a:rPr lang="en-US" altLang="ko-KR" sz="1000" b="1" dirty="0"/>
              <a:t>private String </a:t>
            </a:r>
            <a:r>
              <a:rPr lang="en-US" altLang="ko-KR" sz="1000" b="1" dirty="0" err="1"/>
              <a:t>deviceVersion</a:t>
            </a:r>
            <a:r>
              <a:rPr lang="en-US" altLang="ko-KR" sz="1000" b="1" dirty="0"/>
              <a:t>;</a:t>
            </a:r>
          </a:p>
          <a:p>
            <a:r>
              <a:rPr lang="en-US" altLang="ko-KR" sz="1000" dirty="0"/>
              <a:t>@</a:t>
            </a:r>
            <a:r>
              <a:rPr lang="en-US" altLang="ko-KR" sz="1000" dirty="0" err="1"/>
              <a:t>SerializedName</a:t>
            </a:r>
            <a:r>
              <a:rPr lang="en-US" altLang="ko-KR" sz="1000" dirty="0"/>
              <a:t>(value="d09", alternate={"</a:t>
            </a:r>
            <a:r>
              <a:rPr lang="en-US" altLang="ko-KR" sz="1000" dirty="0" err="1"/>
              <a:t>deviceSerial</a:t>
            </a:r>
            <a:r>
              <a:rPr lang="en-US" altLang="ko-KR" sz="1000" dirty="0"/>
              <a:t>"})</a:t>
            </a:r>
          </a:p>
          <a:p>
            <a:r>
              <a:rPr lang="en-US" altLang="ko-KR" sz="1000" b="1" dirty="0"/>
              <a:t>private String </a:t>
            </a:r>
            <a:r>
              <a:rPr lang="en-US" altLang="ko-KR" sz="1000" b="1" dirty="0" err="1"/>
              <a:t>deviceSerial</a:t>
            </a:r>
            <a:r>
              <a:rPr lang="en-US" altLang="ko-KR" sz="1000" b="1" dirty="0"/>
              <a:t>;</a:t>
            </a:r>
          </a:p>
          <a:p>
            <a:endParaRPr lang="ko-KR" altLang="en-US" sz="1000" dirty="0"/>
          </a:p>
          <a:p>
            <a:r>
              <a:rPr lang="en-US" altLang="ko-KR" sz="1000" dirty="0"/>
              <a:t>@</a:t>
            </a:r>
            <a:r>
              <a:rPr lang="en-US" altLang="ko-KR" sz="1000" dirty="0" err="1"/>
              <a:t>SerializedName</a:t>
            </a:r>
            <a:r>
              <a:rPr lang="en-US" altLang="ko-KR" sz="1000" dirty="0"/>
              <a:t>(value="h01", alternate={"</a:t>
            </a:r>
            <a:r>
              <a:rPr lang="en-US" altLang="ko-KR" sz="1000" dirty="0" err="1"/>
              <a:t>hrEmployeeNumber</a:t>
            </a:r>
            <a:r>
              <a:rPr lang="en-US" altLang="ko-KR" sz="1000" dirty="0"/>
              <a:t>"})</a:t>
            </a:r>
          </a:p>
          <a:p>
            <a:r>
              <a:rPr lang="en-US" altLang="ko-KR" sz="1000" b="1" dirty="0"/>
              <a:t>private String </a:t>
            </a:r>
            <a:r>
              <a:rPr lang="en-US" altLang="ko-KR" sz="1000" b="1" dirty="0" err="1"/>
              <a:t>hrEmployeeNumber</a:t>
            </a:r>
            <a:r>
              <a:rPr lang="en-US" altLang="ko-KR" sz="1000" b="1" dirty="0"/>
              <a:t>;</a:t>
            </a:r>
          </a:p>
          <a:p>
            <a:r>
              <a:rPr lang="en-US" altLang="ko-KR" sz="1000" dirty="0"/>
              <a:t>@</a:t>
            </a:r>
            <a:r>
              <a:rPr lang="en-US" altLang="ko-KR" sz="1000" dirty="0" err="1"/>
              <a:t>SerializedName</a:t>
            </a:r>
            <a:r>
              <a:rPr lang="en-US" altLang="ko-KR" sz="1000" dirty="0"/>
              <a:t>(value="h02", alternate={"</a:t>
            </a:r>
            <a:r>
              <a:rPr lang="en-US" altLang="ko-KR" sz="1000" dirty="0" err="1"/>
              <a:t>hrDepartment</a:t>
            </a:r>
            <a:r>
              <a:rPr lang="en-US" altLang="ko-KR" sz="1000" dirty="0"/>
              <a:t>"})</a:t>
            </a:r>
          </a:p>
          <a:p>
            <a:r>
              <a:rPr lang="en-US" altLang="ko-KR" sz="1000" b="1" dirty="0"/>
              <a:t>private String </a:t>
            </a:r>
            <a:r>
              <a:rPr lang="en-US" altLang="ko-KR" sz="1000" b="1" dirty="0" err="1"/>
              <a:t>hrDepartment</a:t>
            </a:r>
            <a:r>
              <a:rPr lang="en-US" altLang="ko-KR" sz="1000" b="1" dirty="0"/>
              <a:t>;</a:t>
            </a:r>
          </a:p>
          <a:p>
            <a:r>
              <a:rPr lang="en-US" altLang="ko-KR" sz="1000" dirty="0"/>
              <a:t>@</a:t>
            </a:r>
            <a:r>
              <a:rPr lang="en-US" altLang="ko-KR" sz="1000" dirty="0" err="1"/>
              <a:t>SerializedName</a:t>
            </a:r>
            <a:r>
              <a:rPr lang="en-US" altLang="ko-KR" sz="1000" dirty="0"/>
              <a:t>(value="h03", alternate={"</a:t>
            </a:r>
            <a:r>
              <a:rPr lang="en-US" altLang="ko-KR" sz="1000" dirty="0" err="1"/>
              <a:t>hrEmployeeName</a:t>
            </a:r>
            <a:r>
              <a:rPr lang="en-US" altLang="ko-KR" sz="1000" dirty="0"/>
              <a:t>"})</a:t>
            </a:r>
          </a:p>
          <a:p>
            <a:r>
              <a:rPr lang="en-US" altLang="ko-KR" sz="1000" b="1" dirty="0"/>
              <a:t>private String </a:t>
            </a:r>
            <a:r>
              <a:rPr lang="en-US" altLang="ko-KR" sz="1000" b="1" dirty="0" err="1"/>
              <a:t>hrEmployeeName</a:t>
            </a:r>
            <a:r>
              <a:rPr lang="en-US" altLang="ko-KR" sz="1000" b="1" dirty="0"/>
              <a:t>;</a:t>
            </a:r>
          </a:p>
          <a:p>
            <a:endParaRPr lang="ko-KR" altLang="en-US" sz="1000" dirty="0"/>
          </a:p>
          <a:p>
            <a:r>
              <a:rPr lang="en-US" altLang="ko-KR" sz="1000" b="1" dirty="0"/>
              <a:t>private Long </a:t>
            </a:r>
            <a:r>
              <a:rPr lang="en-US" altLang="ko-KR" sz="1000" b="1" dirty="0" err="1"/>
              <a:t>eventSeq</a:t>
            </a:r>
            <a:r>
              <a:rPr lang="en-US" altLang="ko-KR" sz="1000" b="1" dirty="0" smtClean="0"/>
              <a:t>;   // </a:t>
            </a:r>
            <a:r>
              <a:rPr lang="en-US" altLang="ko-KR" sz="1000" b="1" dirty="0"/>
              <a:t>DB</a:t>
            </a:r>
            <a:r>
              <a:rPr lang="ko-KR" altLang="en-US" sz="1000" b="1" dirty="0"/>
              <a:t>에서 생성되는 </a:t>
            </a:r>
            <a:r>
              <a:rPr lang="en-US" altLang="ko-KR" sz="1000" b="1" dirty="0"/>
              <a:t>sequence </a:t>
            </a:r>
            <a:r>
              <a:rPr lang="ko-KR" altLang="en-US" sz="1000" b="1" dirty="0" smtClean="0"/>
              <a:t>값</a:t>
            </a:r>
            <a:endParaRPr lang="en-US" altLang="ko-KR" sz="1000" b="1" dirty="0" smtClean="0"/>
          </a:p>
          <a:p>
            <a:endParaRPr lang="ko-KR" altLang="en-US" sz="1000" b="1" dirty="0"/>
          </a:p>
          <a:p>
            <a:r>
              <a:rPr lang="en-US" altLang="ko-KR" sz="1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636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2447" y="367553"/>
            <a:ext cx="440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Kafka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set </a:t>
            </a:r>
            <a:r>
              <a:rPr lang="ko-KR" altLang="en-US" dirty="0" smtClean="0"/>
              <a:t>정의 </a:t>
            </a:r>
            <a:r>
              <a:rPr lang="en-US" altLang="ko-KR" dirty="0" smtClean="0"/>
              <a:t>– 2/2 (</a:t>
            </a:r>
            <a:r>
              <a:rPr lang="en-US" altLang="ko-KR" dirty="0" err="1" smtClean="0"/>
              <a:t>AlarmEvent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4447" y="80860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/>
              <a:t>public class </a:t>
            </a:r>
            <a:r>
              <a:rPr lang="en-US" altLang="ko-KR" sz="1000" b="1" dirty="0" err="1"/>
              <a:t>AlarmEvent</a:t>
            </a:r>
            <a:r>
              <a:rPr lang="en-US" altLang="ko-KR" sz="1000" b="1" dirty="0"/>
              <a:t> extends </a:t>
            </a:r>
            <a:r>
              <a:rPr lang="en-US" altLang="ko-KR" sz="1000" b="1" dirty="0" err="1"/>
              <a:t>BaseEvent</a:t>
            </a:r>
            <a:r>
              <a:rPr lang="en-US" altLang="ko-KR" sz="1000" b="1" dirty="0"/>
              <a:t> {</a:t>
            </a:r>
          </a:p>
          <a:p>
            <a:endParaRPr lang="ko-KR" altLang="en-US" sz="1000" dirty="0"/>
          </a:p>
          <a:p>
            <a:r>
              <a:rPr lang="en-US" altLang="ko-KR" sz="1000" dirty="0"/>
              <a:t>@</a:t>
            </a:r>
            <a:r>
              <a:rPr lang="en-US" altLang="ko-KR" sz="1000" dirty="0" err="1"/>
              <a:t>SerializedName</a:t>
            </a:r>
            <a:r>
              <a:rPr lang="en-US" altLang="ko-KR" sz="1000" dirty="0"/>
              <a:t>(value="a01", alternate={"</a:t>
            </a:r>
            <a:r>
              <a:rPr lang="en-US" altLang="ko-KR" sz="1000" dirty="0" err="1"/>
              <a:t>alarmId</a:t>
            </a:r>
            <a:r>
              <a:rPr lang="en-US" altLang="ko-KR" sz="1000" dirty="0"/>
              <a:t>"})</a:t>
            </a:r>
          </a:p>
          <a:p>
            <a:r>
              <a:rPr lang="en-US" altLang="ko-KR" sz="1000" b="1" dirty="0"/>
              <a:t>private long </a:t>
            </a:r>
            <a:r>
              <a:rPr lang="en-US" altLang="ko-KR" sz="1000" b="1" dirty="0" err="1"/>
              <a:t>alarmId</a:t>
            </a:r>
            <a:r>
              <a:rPr lang="en-US" altLang="ko-KR" sz="1000" b="1" dirty="0"/>
              <a:t>;</a:t>
            </a:r>
          </a:p>
          <a:p>
            <a:r>
              <a:rPr lang="en-US" altLang="ko-KR" sz="1000" dirty="0"/>
              <a:t>@</a:t>
            </a:r>
            <a:r>
              <a:rPr lang="en-US" altLang="ko-KR" sz="1000" dirty="0" err="1"/>
              <a:t>SerializedName</a:t>
            </a:r>
            <a:r>
              <a:rPr lang="en-US" altLang="ko-KR" sz="1000" dirty="0"/>
              <a:t>(value="a02", alternate={"</a:t>
            </a:r>
            <a:r>
              <a:rPr lang="en-US" altLang="ko-KR" sz="1000" dirty="0" err="1"/>
              <a:t>alarmRuleId</a:t>
            </a:r>
            <a:r>
              <a:rPr lang="en-US" altLang="ko-KR" sz="1000" dirty="0"/>
              <a:t>"})</a:t>
            </a:r>
          </a:p>
          <a:p>
            <a:r>
              <a:rPr lang="en-US" altLang="ko-KR" sz="1000" b="1" dirty="0"/>
              <a:t>private long </a:t>
            </a:r>
            <a:r>
              <a:rPr lang="en-US" altLang="ko-KR" sz="1000" b="1" dirty="0" err="1"/>
              <a:t>alarmRuleId</a:t>
            </a:r>
            <a:r>
              <a:rPr lang="en-US" altLang="ko-KR" sz="1000" b="1" dirty="0"/>
              <a:t>;</a:t>
            </a:r>
          </a:p>
          <a:p>
            <a:r>
              <a:rPr lang="en-US" altLang="ko-KR" sz="1000" dirty="0"/>
              <a:t>@</a:t>
            </a:r>
            <a:r>
              <a:rPr lang="en-US" altLang="ko-KR" sz="1000" dirty="0" err="1"/>
              <a:t>SerializedName</a:t>
            </a:r>
            <a:r>
              <a:rPr lang="en-US" altLang="ko-KR" sz="1000" dirty="0"/>
              <a:t>(value="a03", alternate={"</a:t>
            </a:r>
            <a:r>
              <a:rPr lang="en-US" altLang="ko-KR" sz="1000" dirty="0" err="1"/>
              <a:t>alarmRuleName</a:t>
            </a:r>
            <a:r>
              <a:rPr lang="en-US" altLang="ko-KR" sz="1000" dirty="0"/>
              <a:t>"})</a:t>
            </a:r>
          </a:p>
          <a:p>
            <a:r>
              <a:rPr lang="en-US" altLang="ko-KR" sz="1000" b="1" dirty="0"/>
              <a:t>private String </a:t>
            </a:r>
            <a:r>
              <a:rPr lang="en-US" altLang="ko-KR" sz="1000" b="1" dirty="0" err="1"/>
              <a:t>alarmRuleName</a:t>
            </a:r>
            <a:r>
              <a:rPr lang="en-US" altLang="ko-KR" sz="1000" b="1" dirty="0"/>
              <a:t>;</a:t>
            </a:r>
          </a:p>
          <a:p>
            <a:r>
              <a:rPr lang="en-US" altLang="ko-KR" sz="1000" dirty="0"/>
              <a:t>@</a:t>
            </a:r>
            <a:r>
              <a:rPr lang="en-US" altLang="ko-KR" sz="1000" dirty="0" err="1"/>
              <a:t>SerializedName</a:t>
            </a:r>
            <a:r>
              <a:rPr lang="en-US" altLang="ko-KR" sz="1000" dirty="0"/>
              <a:t>(value="a04", alternate={"</a:t>
            </a:r>
            <a:r>
              <a:rPr lang="en-US" altLang="ko-KR" sz="1000" dirty="0" err="1"/>
              <a:t>alarmTime</a:t>
            </a:r>
            <a:r>
              <a:rPr lang="en-US" altLang="ko-KR" sz="1000" dirty="0"/>
              <a:t>"})</a:t>
            </a:r>
          </a:p>
          <a:p>
            <a:r>
              <a:rPr lang="en-US" altLang="ko-KR" sz="1000" b="1" dirty="0"/>
              <a:t>private long </a:t>
            </a:r>
            <a:r>
              <a:rPr lang="en-US" altLang="ko-KR" sz="1000" b="1" dirty="0" err="1"/>
              <a:t>alarmTime</a:t>
            </a:r>
            <a:r>
              <a:rPr lang="en-US" altLang="ko-KR" sz="1000" b="1" dirty="0"/>
              <a:t>; </a:t>
            </a:r>
            <a:endParaRPr lang="en-US" altLang="ko-KR" sz="1000" b="1" dirty="0" smtClean="0"/>
          </a:p>
          <a:p>
            <a:endParaRPr lang="en-US" altLang="ko-KR" sz="1000" b="1" dirty="0" smtClean="0"/>
          </a:p>
          <a:p>
            <a:r>
              <a:rPr lang="en-US" altLang="ko-KR" sz="1000" b="1" dirty="0"/>
              <a:t>}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216466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603</Words>
  <Application>Microsoft Office PowerPoint</Application>
  <PresentationFormat>사용자 지정</PresentationFormat>
  <Paragraphs>162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김혜지(간호학부)</dc:creator>
  <cp:lastModifiedBy>김상진(Kim Sang Jin)/개인정보사업팀/SKInfosec</cp:lastModifiedBy>
  <cp:revision>27</cp:revision>
  <dcterms:created xsi:type="dcterms:W3CDTF">2021-03-07T04:47:51Z</dcterms:created>
  <dcterms:modified xsi:type="dcterms:W3CDTF">2021-04-26T01:04:44Z</dcterms:modified>
</cp:coreProperties>
</file>