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C7269-DEA7-4E8C-9FFF-D0D43038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052FF-F579-41D8-B1FE-8387816E1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C8724-0831-496A-9277-ED95348A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F8D9C-B67B-4147-8730-E95D7D66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E95D0-A531-4405-8E65-BC91D086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D0A6-624D-49AD-A472-8529220E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249F5-6C28-40A0-A1F4-8D24F8EB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90EBE-4B01-41CB-9562-43C8F984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46322-7CAC-4A67-A569-0DFF4AAD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367EB-FDFE-4C78-BF25-9453051F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7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1CBD67-0475-4BDC-83BB-F8D941298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FD1B2-3DBA-4344-B036-4835E7237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CA41B-38FB-4769-9A14-58261908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37EC8-B75F-4E4F-BE08-FFECBA29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E1A35-F125-4C93-94F9-312C6FE2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E4A0B-5846-4B02-9D35-E544FA0D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7884B-02B4-457D-9D2E-79FEC44B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8F963-F5AD-4908-B0D4-A614F5AE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79799-0B5E-41BB-A59F-5B384B1D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EFB8-25FD-4368-ABDB-8E09E975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0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A10B-F7BB-4000-B67E-59E863E1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93887-BA47-4D00-BED2-611EC510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74DB4-94FF-4BC7-A23D-EFDCFB3D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EB85A-252B-4ECE-8AB9-566B14C4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6DCB0-8126-4C9B-A56F-C6D7E7B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8D084-0860-4695-963F-C3299F33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274FC-2BE7-4CB3-ADEB-4D6A9DDA0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1FCDF-9002-403E-A662-B732EE773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C6FB9-E0D9-49FA-B2D9-1774D58F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290CD-2983-4134-8F9C-70DA4AC7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A162A-3E53-4DD2-8699-ECF5A5C8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63FE4-D969-45B2-AA04-252F4222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6383-E2D5-4CA2-ACC7-8F5B521A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15657-9174-4303-99E6-72AD92BA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E0C84-F13F-43AA-A638-E4E0A1A57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21E97A-E6AA-40A0-819C-7EFD726D3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0D9428-825D-41C6-AC8A-72609883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09A163-9952-412E-A8EE-082A1BD3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578FB4-D2CB-4015-BD5F-63AC17CF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6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64EE-4BFD-4C12-BED2-806F258C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DEFA8-94FF-45C2-A91F-76E5CAC5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1545FC-09BE-4577-A2BD-AC9DABC6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6C6080-B5C7-49F8-AC18-BEBA7A3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AE6F47-E49B-47C8-9794-DF601BF2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AE372-2176-4E2F-8716-979DB899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688AD2-ED76-427A-860A-E4D1C1BC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B2C5-7513-4748-AC86-47A4CF11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EE643-0B2C-4C46-8F18-F67DF6AF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0D9A2-39E8-4854-83B9-AD9B93BB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75984-A442-4316-83C2-B7DAA05F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BB3543-66FA-4D19-A27A-85B67117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1977C-0CBA-41A9-8A9A-2EED5934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FB85-3202-49CA-8EFC-C60ADEF6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082EA-85C3-4F80-9417-D344A49F1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0CD3B-1A4D-4786-9DA9-B5D1A4DF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3AC06-9B88-44D7-9D11-0D0EAD5D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A32F0-9FF3-4409-9E71-30E33E69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4FE92-8606-40B9-8D57-9F899F47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0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BA3EB7-2B6F-428C-AEC7-D6F9050F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BD76-ACF0-4165-A3AE-4D3B7BDD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28713-B438-4400-9390-92B2AA38B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8D8E-9D0D-403B-95A3-3A6D258B5F2E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8722-7BD1-42BD-BEB8-DB04D7C20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96D79-6FFC-4B3C-936B-DBD39E05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4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9C386E-B142-4683-B3B0-0052B6AF6BAF}"/>
              </a:ext>
            </a:extLst>
          </p:cNvPr>
          <p:cNvCxnSpPr/>
          <p:nvPr/>
        </p:nvCxnSpPr>
        <p:spPr>
          <a:xfrm flipV="1">
            <a:off x="1269999" y="2631536"/>
            <a:ext cx="9745133" cy="5926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9A8DF5-1C8F-48FF-97AA-B2718995E46C}"/>
              </a:ext>
            </a:extLst>
          </p:cNvPr>
          <p:cNvCxnSpPr/>
          <p:nvPr/>
        </p:nvCxnSpPr>
        <p:spPr>
          <a:xfrm flipV="1">
            <a:off x="1223433" y="3920067"/>
            <a:ext cx="9745133" cy="5926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6BE1A8-1B8C-4873-8D63-3E25073D2497}"/>
              </a:ext>
            </a:extLst>
          </p:cNvPr>
          <p:cNvCxnSpPr/>
          <p:nvPr/>
        </p:nvCxnSpPr>
        <p:spPr>
          <a:xfrm flipV="1">
            <a:off x="1270000" y="5190068"/>
            <a:ext cx="9745133" cy="5926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7AB8AC-BFDF-4EED-95A6-4D86ED4A41DE}"/>
              </a:ext>
            </a:extLst>
          </p:cNvPr>
          <p:cNvGrpSpPr/>
          <p:nvPr/>
        </p:nvGrpSpPr>
        <p:grpSpPr>
          <a:xfrm>
            <a:off x="2802468" y="5562600"/>
            <a:ext cx="1329267" cy="677334"/>
            <a:chOff x="1650999" y="5562600"/>
            <a:chExt cx="1329267" cy="6773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CF598B-62C7-42C7-A95B-FD3E41483B0E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9D6E41-B435-40FD-AE9C-0C6C6591E785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AWS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50E6F4-A724-409B-BDF5-97744959041A}"/>
              </a:ext>
            </a:extLst>
          </p:cNvPr>
          <p:cNvGrpSpPr/>
          <p:nvPr/>
        </p:nvGrpSpPr>
        <p:grpSpPr>
          <a:xfrm>
            <a:off x="4953001" y="5562600"/>
            <a:ext cx="1329267" cy="677334"/>
            <a:chOff x="3293532" y="5562600"/>
            <a:chExt cx="1329267" cy="67733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F44FDF2-DDBF-446A-8584-F219A68B64B8}"/>
                </a:ext>
              </a:extLst>
            </p:cNvPr>
            <p:cNvSpPr/>
            <p:nvPr/>
          </p:nvSpPr>
          <p:spPr>
            <a:xfrm>
              <a:off x="3293532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48C16A-A63B-44B2-86A5-1BB4038B996D}"/>
                </a:ext>
              </a:extLst>
            </p:cNvPr>
            <p:cNvSpPr/>
            <p:nvPr/>
          </p:nvSpPr>
          <p:spPr>
            <a:xfrm>
              <a:off x="3293532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Azure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BC2D5E-7E72-4C93-9D90-EFC903526007}"/>
              </a:ext>
            </a:extLst>
          </p:cNvPr>
          <p:cNvGrpSpPr/>
          <p:nvPr/>
        </p:nvGrpSpPr>
        <p:grpSpPr>
          <a:xfrm>
            <a:off x="7103534" y="5562600"/>
            <a:ext cx="1329267" cy="677334"/>
            <a:chOff x="4792132" y="5562600"/>
            <a:chExt cx="1329267" cy="6773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E1A8785-CB95-42DA-9E4C-53E79D7B2B22}"/>
                </a:ext>
              </a:extLst>
            </p:cNvPr>
            <p:cNvSpPr/>
            <p:nvPr/>
          </p:nvSpPr>
          <p:spPr>
            <a:xfrm>
              <a:off x="4792132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46696A-224A-450C-8651-F9900736C31E}"/>
                </a:ext>
              </a:extLst>
            </p:cNvPr>
            <p:cNvSpPr/>
            <p:nvPr/>
          </p:nvSpPr>
          <p:spPr>
            <a:xfrm>
              <a:off x="4792132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 Z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9CF0A3-971F-4160-8599-0C135D6DE02A}"/>
              </a:ext>
            </a:extLst>
          </p:cNvPr>
          <p:cNvGrpSpPr/>
          <p:nvPr/>
        </p:nvGrpSpPr>
        <p:grpSpPr>
          <a:xfrm>
            <a:off x="9254066" y="5562600"/>
            <a:ext cx="1329267" cy="677334"/>
            <a:chOff x="8898465" y="5562600"/>
            <a:chExt cx="1329267" cy="6773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CD282C-29EA-4090-81D0-6D78CE642931}"/>
                </a:ext>
              </a:extLst>
            </p:cNvPr>
            <p:cNvSpPr/>
            <p:nvPr/>
          </p:nvSpPr>
          <p:spPr>
            <a:xfrm>
              <a:off x="8898465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On-Premise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016032-D11A-4F76-BBD9-596EBDF8D6B9}"/>
                </a:ext>
              </a:extLst>
            </p:cNvPr>
            <p:cNvSpPr/>
            <p:nvPr/>
          </p:nvSpPr>
          <p:spPr>
            <a:xfrm>
              <a:off x="8898465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Servers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CB0FC5-4747-4E45-AA00-389A7E056AD2}"/>
              </a:ext>
            </a:extLst>
          </p:cNvPr>
          <p:cNvCxnSpPr/>
          <p:nvPr/>
        </p:nvCxnSpPr>
        <p:spPr>
          <a:xfrm>
            <a:off x="2311400" y="254001"/>
            <a:ext cx="0" cy="61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5E3F96-908D-4343-9E70-7BDFC6094430}"/>
              </a:ext>
            </a:extLst>
          </p:cNvPr>
          <p:cNvSpPr txBox="1"/>
          <p:nvPr/>
        </p:nvSpPr>
        <p:spPr>
          <a:xfrm>
            <a:off x="1270000" y="573193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IaaS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B4764-9B87-4E82-B167-5693B7FBA050}"/>
              </a:ext>
            </a:extLst>
          </p:cNvPr>
          <p:cNvSpPr txBox="1"/>
          <p:nvPr/>
        </p:nvSpPr>
        <p:spPr>
          <a:xfrm>
            <a:off x="1270000" y="433813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PaaS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DA2589-CF16-42FC-9C57-770C092DE18A}"/>
              </a:ext>
            </a:extLst>
          </p:cNvPr>
          <p:cNvGrpSpPr/>
          <p:nvPr/>
        </p:nvGrpSpPr>
        <p:grpSpPr>
          <a:xfrm>
            <a:off x="4953001" y="4135967"/>
            <a:ext cx="4301063" cy="677334"/>
            <a:chOff x="3293532" y="5562600"/>
            <a:chExt cx="1329267" cy="67733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71215B-49FD-47DF-A38F-7DEDD68928C2}"/>
                </a:ext>
              </a:extLst>
            </p:cNvPr>
            <p:cNvSpPr/>
            <p:nvPr/>
          </p:nvSpPr>
          <p:spPr>
            <a:xfrm>
              <a:off x="3293532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827B6ED-46D2-41AA-90E1-1529C66120C4}"/>
                </a:ext>
              </a:extLst>
            </p:cNvPr>
            <p:cNvSpPr/>
            <p:nvPr/>
          </p:nvSpPr>
          <p:spPr>
            <a:xfrm>
              <a:off x="3293532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Rancher / </a:t>
              </a:r>
              <a:r>
                <a:rPr lang="en-US" altLang="ko-KR" sz="1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Kubernates</a:t>
              </a:r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/ Docker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21B726-F6A1-46C5-BA4B-12536C1A5573}"/>
              </a:ext>
            </a:extLst>
          </p:cNvPr>
          <p:cNvGrpSpPr/>
          <p:nvPr/>
        </p:nvGrpSpPr>
        <p:grpSpPr>
          <a:xfrm>
            <a:off x="3234268" y="2950638"/>
            <a:ext cx="1329267" cy="677334"/>
            <a:chOff x="1650999" y="5562600"/>
            <a:chExt cx="1329267" cy="67733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9E81EC5-200E-4D25-89CD-F63C5A27EBE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RDB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A8BBBD-FBC8-405E-9718-E8F98954A39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PostgreSQL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1DF700F-A83E-4FBE-938F-18A906A70E54}"/>
              </a:ext>
            </a:extLst>
          </p:cNvPr>
          <p:cNvGrpSpPr/>
          <p:nvPr/>
        </p:nvGrpSpPr>
        <p:grpSpPr>
          <a:xfrm>
            <a:off x="5020734" y="2950638"/>
            <a:ext cx="1329267" cy="677334"/>
            <a:chOff x="1650999" y="5562600"/>
            <a:chExt cx="1329267" cy="67733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9117F5-BA51-4618-8034-357ACDAF0693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Queue/Cache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D9A48B-7001-4A18-8C11-44B7AB8F1A20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Kafka/Redis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C835519-A922-4427-8080-2A63442F9324}"/>
              </a:ext>
            </a:extLst>
          </p:cNvPr>
          <p:cNvSpPr txBox="1"/>
          <p:nvPr/>
        </p:nvSpPr>
        <p:spPr>
          <a:xfrm>
            <a:off x="1270000" y="312580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Infra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7757F9-2863-41AC-835B-21BD9ED2CEA0}"/>
              </a:ext>
            </a:extLst>
          </p:cNvPr>
          <p:cNvSpPr txBox="1"/>
          <p:nvPr/>
        </p:nvSpPr>
        <p:spPr>
          <a:xfrm>
            <a:off x="1261533" y="1880410"/>
            <a:ext cx="102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Services</a:t>
            </a:r>
          </a:p>
          <a:p>
            <a:r>
              <a:rPr lang="en-US" altLang="ko-KR" dirty="0"/>
              <a:t>(MSA)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0BE445-6EA9-4FC4-BD7C-D8E0BCFA2FA2}"/>
              </a:ext>
            </a:extLst>
          </p:cNvPr>
          <p:cNvCxnSpPr/>
          <p:nvPr/>
        </p:nvCxnSpPr>
        <p:spPr>
          <a:xfrm flipV="1">
            <a:off x="1269999" y="1517378"/>
            <a:ext cx="9745133" cy="5926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3234268" y="1784070"/>
            <a:ext cx="1329267" cy="677334"/>
            <a:chOff x="1650999" y="5562600"/>
            <a:chExt cx="1329267" cy="67733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 G/W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Gateway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A397E61-8930-4DCD-A778-97DE47442A99}"/>
              </a:ext>
            </a:extLst>
          </p:cNvPr>
          <p:cNvGrpSpPr/>
          <p:nvPr/>
        </p:nvGrpSpPr>
        <p:grpSpPr>
          <a:xfrm>
            <a:off x="4766732" y="1784070"/>
            <a:ext cx="1329267" cy="677334"/>
            <a:chOff x="1650999" y="5562600"/>
            <a:chExt cx="1329267" cy="67733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6C116E-88E8-4458-9ED3-35346068070B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Service Discovery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175F9D2-A29B-4A1B-8B4F-488F4E9F035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Eureka / Ribbon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B968FC-5853-4E3E-A796-6C65520BEC7E}"/>
              </a:ext>
            </a:extLst>
          </p:cNvPr>
          <p:cNvGrpSpPr/>
          <p:nvPr/>
        </p:nvGrpSpPr>
        <p:grpSpPr>
          <a:xfrm>
            <a:off x="6222998" y="1784070"/>
            <a:ext cx="1329267" cy="677334"/>
            <a:chOff x="1650999" y="5562600"/>
            <a:chExt cx="1329267" cy="67733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48D4AC4-7A8F-4D15-B985-220BA90792E3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Circuit Breaker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EBC3335-6E5B-46A3-A627-C146A874C91A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Hystrix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61F2943-ACA9-42F2-AD8D-5328011809B2}"/>
              </a:ext>
            </a:extLst>
          </p:cNvPr>
          <p:cNvGrpSpPr/>
          <p:nvPr/>
        </p:nvGrpSpPr>
        <p:grpSpPr>
          <a:xfrm>
            <a:off x="7704664" y="1784070"/>
            <a:ext cx="1329267" cy="677334"/>
            <a:chOff x="1650999" y="5562600"/>
            <a:chExt cx="1329267" cy="67733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2685157-EBE4-4F16-A165-3934474CF5B3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Config Server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6ADE315-555B-4872-95BD-7C056691FF5C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Spirng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Config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664EFF-E483-41CA-ABB1-46A91AEECDE2}"/>
              </a:ext>
            </a:extLst>
          </p:cNvPr>
          <p:cNvGrpSpPr/>
          <p:nvPr/>
        </p:nvGrpSpPr>
        <p:grpSpPr>
          <a:xfrm>
            <a:off x="9152464" y="1784070"/>
            <a:ext cx="1329267" cy="677334"/>
            <a:chOff x="1650999" y="5562600"/>
            <a:chExt cx="1329267" cy="67733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6717CB2-FDA9-48B4-8308-D3AFDCCC7BCB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Distributed Tracing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736A596-7D31-47D3-B436-1BD3D090F5AA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Zipkin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89297B3-B225-4A68-87E1-07162EB4262D}"/>
              </a:ext>
            </a:extLst>
          </p:cNvPr>
          <p:cNvSpPr txBox="1"/>
          <p:nvPr/>
        </p:nvSpPr>
        <p:spPr>
          <a:xfrm>
            <a:off x="646060" y="745881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A5C59CC-9723-4418-BA15-62F1A90E1207}"/>
              </a:ext>
            </a:extLst>
          </p:cNvPr>
          <p:cNvGrpSpPr/>
          <p:nvPr/>
        </p:nvGrpSpPr>
        <p:grpSpPr>
          <a:xfrm>
            <a:off x="3234268" y="520705"/>
            <a:ext cx="3081866" cy="677334"/>
            <a:chOff x="1650999" y="5562600"/>
            <a:chExt cx="3081866" cy="67733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75DF881-B109-43B9-8EA5-977C6B1BD83D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UI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680D384-BBA1-417E-BFB1-08DEEDB374EB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React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4492A91-4322-419D-BEF8-5FDE61C1BE3F}"/>
                </a:ext>
              </a:extLst>
            </p:cNvPr>
            <p:cNvSpPr/>
            <p:nvPr/>
          </p:nvSpPr>
          <p:spPr>
            <a:xfrm>
              <a:off x="3403598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Mobile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97FA6D1-C447-4DF7-A0E8-8C07F012A988}"/>
                </a:ext>
              </a:extLst>
            </p:cNvPr>
            <p:cNvSpPr/>
            <p:nvPr/>
          </p:nvSpPr>
          <p:spPr>
            <a:xfrm>
              <a:off x="3403598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React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38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863224-D29E-479E-96EE-DF6830F64559}"/>
              </a:ext>
            </a:extLst>
          </p:cNvPr>
          <p:cNvGrpSpPr/>
          <p:nvPr/>
        </p:nvGrpSpPr>
        <p:grpSpPr>
          <a:xfrm>
            <a:off x="2421469" y="2410604"/>
            <a:ext cx="1329267" cy="677334"/>
            <a:chOff x="1650999" y="5562600"/>
            <a:chExt cx="1329267" cy="67733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0E45E39-4C96-4667-AC32-6F7A3877C31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 G/W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686D314-A219-449B-A7E1-C36D80AE8C5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Spring-cloud-gateway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396A1F0-EDB5-45E4-9C49-582479AF775F}"/>
              </a:ext>
            </a:extLst>
          </p:cNvPr>
          <p:cNvGrpSpPr/>
          <p:nvPr/>
        </p:nvGrpSpPr>
        <p:grpSpPr>
          <a:xfrm>
            <a:off x="4106336" y="2410604"/>
            <a:ext cx="1329267" cy="677334"/>
            <a:chOff x="1650999" y="5562600"/>
            <a:chExt cx="1329267" cy="67733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D008397-AC49-42D3-B4E8-65B05AEBE4EA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Service Discovery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C3B3301-C4F8-4CAB-A830-CC782370B002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Eureka / Ribbon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5765803" y="2410604"/>
            <a:ext cx="1329267" cy="677334"/>
            <a:chOff x="1650999" y="5562600"/>
            <a:chExt cx="1329267" cy="6773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Serivce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Control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Spring-boot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347E9A-A049-4710-9868-F93CFB502DC4}"/>
              </a:ext>
            </a:extLst>
          </p:cNvPr>
          <p:cNvGrpSpPr/>
          <p:nvPr/>
        </p:nvGrpSpPr>
        <p:grpSpPr>
          <a:xfrm>
            <a:off x="5765803" y="1115205"/>
            <a:ext cx="1329267" cy="677334"/>
            <a:chOff x="1650999" y="5562600"/>
            <a:chExt cx="1329267" cy="6773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E22441-FCA3-4484-BE9E-36042BB2C714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Authentication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C53967-2C82-44A0-AD59-3923CABB81F5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Spring-boot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6522CD3-5DC7-4B58-83B9-7D596542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23" y="906636"/>
            <a:ext cx="1051983" cy="38985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8BCEDD-5B0E-4874-A6CC-A7A81B80BC70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7095070" y="1101563"/>
            <a:ext cx="470953" cy="52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8DE19FDB-EC95-4E4F-96B4-4ACCFA1B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023" y="1491416"/>
            <a:ext cx="1051983" cy="407987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9BD7697-F77B-4125-87EC-DAFFAB4BA6B9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7095070" y="1623206"/>
            <a:ext cx="470953" cy="7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8BF0727-563D-4FE6-ACC8-F0763A962140}"/>
              </a:ext>
            </a:extLst>
          </p:cNvPr>
          <p:cNvGrpSpPr/>
          <p:nvPr/>
        </p:nvGrpSpPr>
        <p:grpSpPr>
          <a:xfrm>
            <a:off x="711203" y="2410604"/>
            <a:ext cx="1329267" cy="677334"/>
            <a:chOff x="1650999" y="5562600"/>
            <a:chExt cx="1329267" cy="67733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0663289-DE03-478C-9AC2-DA5DC32A4984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SSL Proxy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4AAE44B-423B-441B-B4E5-DBCC4B3B2E7B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K8s ingress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50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76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김혜지(간호학부)</dc:creator>
  <cp:lastModifiedBy>김혜지(간호학부)</cp:lastModifiedBy>
  <cp:revision>10</cp:revision>
  <dcterms:created xsi:type="dcterms:W3CDTF">2021-03-07T04:47:51Z</dcterms:created>
  <dcterms:modified xsi:type="dcterms:W3CDTF">2021-03-27T07:40:35Z</dcterms:modified>
</cp:coreProperties>
</file>