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75" r:id="rId8"/>
  </p:sldMasterIdLst>
  <p:notesMasterIdLst>
    <p:notesMasterId r:id="rId91"/>
  </p:notesMasterIdLst>
  <p:handoutMasterIdLst>
    <p:handoutMasterId r:id="rId92"/>
  </p:handoutMasterIdLst>
  <p:sldIdLst>
    <p:sldId id="462" r:id="rId9"/>
    <p:sldId id="463" r:id="rId10"/>
    <p:sldId id="465" r:id="rId11"/>
    <p:sldId id="594" r:id="rId12"/>
    <p:sldId id="520" r:id="rId13"/>
    <p:sldId id="529" r:id="rId14"/>
    <p:sldId id="530" r:id="rId15"/>
    <p:sldId id="531" r:id="rId16"/>
    <p:sldId id="532" r:id="rId17"/>
    <p:sldId id="533" r:id="rId18"/>
    <p:sldId id="595" r:id="rId19"/>
    <p:sldId id="534" r:id="rId20"/>
    <p:sldId id="596" r:id="rId21"/>
    <p:sldId id="535" r:id="rId22"/>
    <p:sldId id="536" r:id="rId23"/>
    <p:sldId id="537" r:id="rId24"/>
    <p:sldId id="597" r:id="rId25"/>
    <p:sldId id="538" r:id="rId26"/>
    <p:sldId id="539" r:id="rId27"/>
    <p:sldId id="519" r:id="rId28"/>
    <p:sldId id="598" r:id="rId29"/>
    <p:sldId id="521" r:id="rId30"/>
    <p:sldId id="540" r:id="rId31"/>
    <p:sldId id="541" r:id="rId32"/>
    <p:sldId id="599" r:id="rId33"/>
    <p:sldId id="544" r:id="rId34"/>
    <p:sldId id="546" r:id="rId35"/>
    <p:sldId id="547" r:id="rId36"/>
    <p:sldId id="548" r:id="rId37"/>
    <p:sldId id="545" r:id="rId38"/>
    <p:sldId id="549" r:id="rId39"/>
    <p:sldId id="555" r:id="rId40"/>
    <p:sldId id="600" r:id="rId41"/>
    <p:sldId id="551" r:id="rId42"/>
    <p:sldId id="550" r:id="rId43"/>
    <p:sldId id="553" r:id="rId44"/>
    <p:sldId id="552" r:id="rId45"/>
    <p:sldId id="554" r:id="rId46"/>
    <p:sldId id="558" r:id="rId47"/>
    <p:sldId id="601" r:id="rId48"/>
    <p:sldId id="556" r:id="rId49"/>
    <p:sldId id="559" r:id="rId50"/>
    <p:sldId id="560" r:id="rId51"/>
    <p:sldId id="522" r:id="rId52"/>
    <p:sldId id="602" r:id="rId53"/>
    <p:sldId id="542" r:id="rId54"/>
    <p:sldId id="562" r:id="rId55"/>
    <p:sldId id="564" r:id="rId56"/>
    <p:sldId id="565" r:id="rId57"/>
    <p:sldId id="566" r:id="rId58"/>
    <p:sldId id="604" r:id="rId59"/>
    <p:sldId id="592" r:id="rId60"/>
    <p:sldId id="563" r:id="rId61"/>
    <p:sldId id="591" r:id="rId62"/>
    <p:sldId id="543" r:id="rId63"/>
    <p:sldId id="593" r:id="rId64"/>
    <p:sldId id="603" r:id="rId65"/>
    <p:sldId id="561" r:id="rId66"/>
    <p:sldId id="567" r:id="rId67"/>
    <p:sldId id="568" r:id="rId68"/>
    <p:sldId id="569" r:id="rId69"/>
    <p:sldId id="570" r:id="rId70"/>
    <p:sldId id="571" r:id="rId71"/>
    <p:sldId id="526" r:id="rId72"/>
    <p:sldId id="605" r:id="rId73"/>
    <p:sldId id="525" r:id="rId74"/>
    <p:sldId id="573" r:id="rId75"/>
    <p:sldId id="572" r:id="rId76"/>
    <p:sldId id="606" r:id="rId77"/>
    <p:sldId id="575" r:id="rId78"/>
    <p:sldId id="576" r:id="rId79"/>
    <p:sldId id="577" r:id="rId80"/>
    <p:sldId id="578" r:id="rId81"/>
    <p:sldId id="574" r:id="rId82"/>
    <p:sldId id="607" r:id="rId83"/>
    <p:sldId id="527" r:id="rId84"/>
    <p:sldId id="580" r:id="rId85"/>
    <p:sldId id="581" r:id="rId86"/>
    <p:sldId id="582" r:id="rId87"/>
    <p:sldId id="608" r:id="rId88"/>
    <p:sldId id="583" r:id="rId89"/>
    <p:sldId id="264" r:id="rId90"/>
  </p:sldIdLst>
  <p:sldSz cx="12192000" cy="6858000"/>
  <p:notesSz cx="6858000" cy="9144000"/>
  <p:custDataLst>
    <p:tags r:id="rId9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C5252"/>
    <a:srgbClr val="F5FAF2"/>
    <a:srgbClr val="E6E6E6"/>
    <a:srgbClr val="F9F9F9"/>
    <a:srgbClr val="AD2A26"/>
    <a:srgbClr val="680000"/>
    <a:srgbClr val="FFFFFF"/>
    <a:srgbClr val="8A8A8A"/>
    <a:srgbClr val="485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89" autoAdjust="0"/>
    <p:restoredTop sz="95244" autoAdjust="0"/>
  </p:normalViewPr>
  <p:slideViewPr>
    <p:cSldViewPr snapToGrid="0">
      <p:cViewPr varScale="1">
        <p:scale>
          <a:sx n="71" d="100"/>
          <a:sy n="71" d="100"/>
        </p:scale>
        <p:origin x="58" y="3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51"/>
    </p:cViewPr>
  </p:sorter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gs" Target="tags/tag2.xml"/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handoutMaster" Target="handoutMasters/handoutMaster1.xml"/><Relationship Id="rId91" Type="http://schemas.openxmlformats.org/officeDocument/2006/relationships/notesMaster" Target="notesMasters/notesMaster1.xml"/><Relationship Id="rId90" Type="http://schemas.openxmlformats.org/officeDocument/2006/relationships/slide" Target="slides/slide82.xml"/><Relationship Id="rId9" Type="http://schemas.openxmlformats.org/officeDocument/2006/relationships/slide" Target="slides/slide1.xml"/><Relationship Id="rId89" Type="http://schemas.openxmlformats.org/officeDocument/2006/relationships/slide" Target="slides/slide81.xml"/><Relationship Id="rId88" Type="http://schemas.openxmlformats.org/officeDocument/2006/relationships/slide" Target="slides/slide80.xml"/><Relationship Id="rId87" Type="http://schemas.openxmlformats.org/officeDocument/2006/relationships/slide" Target="slides/slide79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80" Type="http://schemas.openxmlformats.org/officeDocument/2006/relationships/slide" Target="slides/slide72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6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举例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27004"/>
            <a:ext cx="10749598" cy="385054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运算符：对常量或者变量进行操作的</a:t>
            </a:r>
            <a:r>
              <a:rPr lang="zh-CN" altLang="en-US" dirty="0">
                <a:solidFill>
                  <a:srgbClr val="AD2B26"/>
                </a:solidFill>
              </a:rPr>
              <a:t>符号</a:t>
            </a:r>
            <a:endParaRPr lang="en-US" altLang="zh-CN" sz="2665" dirty="0">
              <a:solidFill>
                <a:srgbClr val="AD2B26"/>
              </a:solidFill>
            </a:endParaRPr>
          </a:p>
          <a:p>
            <a:pPr marL="276225" indent="-276225"/>
            <a:r>
              <a:rPr lang="zh-CN" altLang="en-US" dirty="0">
                <a:solidFill>
                  <a:srgbClr val="262626"/>
                </a:solidFill>
              </a:rPr>
              <a:t>表达式：用</a:t>
            </a:r>
            <a:r>
              <a:rPr lang="zh-CN" altLang="en-US" dirty="0">
                <a:solidFill>
                  <a:srgbClr val="AD2B26"/>
                </a:solidFill>
              </a:rPr>
              <a:t>运算符</a:t>
            </a:r>
            <a:r>
              <a:rPr lang="zh-CN" altLang="en-US" dirty="0">
                <a:solidFill>
                  <a:srgbClr val="262626"/>
                </a:solidFill>
              </a:rPr>
              <a:t>把常量或者变量连接起来</a:t>
            </a:r>
            <a:r>
              <a:rPr lang="zh-CN" altLang="en-US" dirty="0">
                <a:solidFill>
                  <a:srgbClr val="AD2B26"/>
                </a:solidFill>
              </a:rPr>
              <a:t>符合</a:t>
            </a:r>
            <a:r>
              <a:rPr lang="en-US" altLang="zh-CN" dirty="0">
                <a:solidFill>
                  <a:srgbClr val="AD2B26"/>
                </a:solidFill>
              </a:rPr>
              <a:t>java</a:t>
            </a:r>
            <a:r>
              <a:rPr lang="zh-CN" altLang="en-US" dirty="0">
                <a:solidFill>
                  <a:srgbClr val="AD2B26"/>
                </a:solidFill>
              </a:rPr>
              <a:t>语法的式子</a:t>
            </a:r>
            <a:r>
              <a:rPr lang="zh-CN" altLang="en-US" dirty="0">
                <a:solidFill>
                  <a:srgbClr val="262626"/>
                </a:solidFill>
              </a:rPr>
              <a:t>就可以称为表达式。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                  </a:t>
            </a:r>
            <a:r>
              <a:rPr lang="zh-CN" altLang="en-US" dirty="0">
                <a:solidFill>
                  <a:srgbClr val="262626"/>
                </a:solidFill>
              </a:rPr>
              <a:t>   </a:t>
            </a:r>
            <a:r>
              <a:rPr lang="en-US" altLang="zh-CN" dirty="0">
                <a:solidFill>
                  <a:srgbClr val="262626"/>
                </a:solidFill>
              </a:rPr>
              <a:t>  </a:t>
            </a:r>
            <a:r>
              <a:rPr lang="zh-CN" altLang="en-US" dirty="0">
                <a:solidFill>
                  <a:srgbClr val="262626"/>
                </a:solidFill>
              </a:rPr>
              <a:t>不同运算符连接的表达式体现的是不同类型的</a:t>
            </a:r>
            <a:r>
              <a:rPr lang="zh-CN" altLang="en-US">
                <a:solidFill>
                  <a:srgbClr val="262626"/>
                </a:solidFill>
              </a:rPr>
              <a:t>表达式。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5" name="标题 2"/>
          <p:cNvSpPr txBox="1"/>
          <p:nvPr userDrawn="1"/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609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1219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2438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kumimoji="1" lang="zh-CN" altLang="en-US" sz="2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运算符和表达式</a:t>
            </a:r>
            <a:endParaRPr kumimoji="1" lang="zh-CN" altLang="en-US" sz="2400" b="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2950464" y="3813472"/>
            <a:ext cx="7784108" cy="1417524"/>
          </a:xfrm>
          <a:prstGeom prst="rect">
            <a:avLst/>
          </a:prstGeom>
          <a:solidFill>
            <a:srgbClr val="FFFFE4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FFE4"/>
              </a:solidFill>
            </a:endParaRPr>
          </a:p>
        </p:txBody>
      </p:sp>
      <p:sp>
        <p:nvSpPr>
          <p:cNvPr id="7" name="三角形 5"/>
          <p:cNvSpPr/>
          <p:nvPr userDrawn="1"/>
        </p:nvSpPr>
        <p:spPr>
          <a:xfrm rot="2651319">
            <a:off x="851567" y="3691746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944880" y="3335875"/>
            <a:ext cx="10302240" cy="233680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44952" y="340834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举例说明</a:t>
            </a:r>
            <a:endParaRPr kumimoji="1" lang="zh-CN" altLang="en-US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文本占位符 1"/>
          <p:cNvSpPr txBox="1"/>
          <p:nvPr userDrawn="1"/>
        </p:nvSpPr>
        <p:spPr>
          <a:xfrm>
            <a:off x="1141908" y="3781757"/>
            <a:ext cx="3267532" cy="160622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rgbClr val="262626"/>
                </a:solidFill>
              </a:rPr>
              <a:t>int a = 10;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b = 20;</a:t>
            </a:r>
            <a:endParaRPr lang="en-US" altLang="zh-CN" dirty="0">
              <a:solidFill>
                <a:srgbClr val="262626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262626"/>
                </a:solidFill>
              </a:rPr>
              <a:t>int</a:t>
            </a:r>
            <a:r>
              <a:rPr lang="en-US" altLang="zh-CN" dirty="0">
                <a:solidFill>
                  <a:srgbClr val="262626"/>
                </a:solidFill>
              </a:rPr>
              <a:t> c = a + b;</a:t>
            </a:r>
            <a:endParaRPr lang="en-US" altLang="zh-CN" dirty="0">
              <a:solidFill>
                <a:srgbClr val="262626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209542" y="4136592"/>
            <a:ext cx="7045962" cy="708399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+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注释的背景颜色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a + b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代码的背景颜色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  <a:endParaRPr lang="zh-CN" altLang="en-US" dirty="0">
                <a:solidFill>
                  <a:srgbClr val="AD2B26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  <a:endParaRPr lang="zh-CN" altLang="en-US" sz="40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  <a:endParaRPr lang="zh-CN" altLang="en-US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  <a:endParaRPr kumimoji="1" lang="zh-CN" altLang="en-US" dirty="0"/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阿里巴巴普惠体 Medium" panose="00020600040101010101" pitchFamily="18" charset="-122"/>
                <a:ea typeface="阿里巴巴普惠体 Medium" panose="00020600040101010101" pitchFamily="18" charset="-122"/>
                <a:cs typeface="阿里巴巴普惠体 Medium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  <a:endParaRPr lang="en-US" altLang="zh-CN" dirty="0"/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8" Type="http://schemas.openxmlformats.org/officeDocument/2006/relationships/theme" Target="../theme/theme6.xml"/><Relationship Id="rId17" Type="http://schemas.openxmlformats.org/officeDocument/2006/relationships/image" Target="../media/image4.png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eaLnBrk="1" fontAlgn="base" hangingPunct="1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  <a:endPara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  <a:endParaRPr lang="zh-CN" altLang="en-US" sz="4200" b="1" i="0" dirty="0">
              <a:latin typeface="Alibaba PuHuiTi B" pitchFamily="18" charset="-122"/>
              <a:ea typeface="Alibaba PuHuiTi B" pitchFamily="18" charset="-122"/>
              <a:cs typeface="Alibaba PuHuiTi B" pitchFamily="18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9590666" y="6582370"/>
            <a:ext cx="1533203" cy="270519"/>
          </a:xfrm>
          <a:prstGeom prst="parallelogram">
            <a:avLst>
              <a:gd name="adj" fmla="val 79569"/>
            </a:avLst>
          </a:pr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2"/>
          <p:cNvSpPr>
            <a:spLocks noChangeArrowheads="1"/>
          </p:cNvSpPr>
          <p:nvPr userDrawn="1"/>
        </p:nvSpPr>
        <p:spPr bwMode="auto">
          <a:xfrm>
            <a:off x="-1" y="6787663"/>
            <a:ext cx="12187759" cy="10247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  <a:endParaRPr lang="zh-CN" altLang="en-US" sz="2100" dirty="0">
              <a:solidFill>
                <a:srgbClr val="49504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2"/>
          <p:cNvSpPr>
            <a:spLocks noChangeArrowheads="1"/>
          </p:cNvSpPr>
          <p:nvPr userDrawn="1"/>
        </p:nvSpPr>
        <p:spPr bwMode="auto">
          <a:xfrm>
            <a:off x="-1" y="6799927"/>
            <a:ext cx="10047353" cy="83354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  <a:endParaRPr lang="zh-CN" altLang="en-US" sz="16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阿里巴巴普惠体" panose="00020600040101010101" pitchFamily="18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transition spd="slow">
    <p:push dir="u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 spd="slow">
    <p:push dir="u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sentinelguard.io/zh-cn/index.html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hyperlink" Target="https://github.com/alibaba/Sentinel/releas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微服务保护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Sentinel</a:t>
            </a:r>
            <a:endParaRPr kumimoji="1"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什么是雪崩问题？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微服务之间相互调用，因为调用链中的一个服务故障，引起整个链路都无法访问的情况。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/>
              <a:t>如何避免因瞬间高并发流量而导致服务故障？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流量控制</a:t>
            </a:r>
            <a:endParaRPr lang="en-US" altLang="zh-CN" sz="16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如何避免因服务故障引起的雪崩问题？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超时处理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线程隔离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降级熔断</a:t>
            </a:r>
            <a:endParaRPr lang="en-US" altLang="zh-CN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雪崩问题及解决方案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服务保护技术对比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en-US" altLang="zh-CN"/>
              <a:t>Sentinel</a:t>
            </a:r>
            <a:r>
              <a:rPr lang="zh-CN" altLang="en-US"/>
              <a:t>介绍和安装</a:t>
            </a:r>
            <a:endParaRPr lang="en-US" altLang="zh-CN"/>
          </a:p>
          <a:p>
            <a:r>
              <a:rPr lang="zh-CN" altLang="en-US"/>
              <a:t>微服务整合</a:t>
            </a:r>
            <a:r>
              <a:rPr lang="en-US" altLang="zh-CN"/>
              <a:t>Sentinel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服务保护技术对比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0880" y="1623925"/>
          <a:ext cx="10392550" cy="4866944"/>
        </p:xfrm>
        <a:graphic>
          <a:graphicData uri="http://schemas.openxmlformats.org/drawingml/2006/table">
            <a:tbl>
              <a:tblPr firstRow="1">
                <a:tableStyleId>{E8034E78-7F5D-4C2E-B375-FC64B27BC917}</a:tableStyleId>
              </a:tblPr>
              <a:tblGrid>
                <a:gridCol w="2002233"/>
                <a:gridCol w="4179268"/>
                <a:gridCol w="4211049"/>
              </a:tblGrid>
              <a:tr h="47648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Sentinel</a:t>
                      </a:r>
                      <a:endParaRPr lang="en-US" altLang="zh-CN" sz="1600" b="1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Hystrix</a:t>
                      </a:r>
                      <a:endParaRPr lang="en-US" altLang="zh-CN" sz="1600" b="1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28627" marR="28627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D2B26"/>
                    </a:solidFill>
                  </a:tcPr>
                </a:tc>
              </a:tr>
              <a:tr h="4212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AD2B2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隔离策略</a:t>
                      </a:r>
                      <a:endParaRPr lang="zh-CN" altLang="en-US" sz="1400">
                        <a:solidFill>
                          <a:srgbClr val="AD2B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信号量隔离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线程池隔离</a:t>
                      </a:r>
                      <a:r>
                        <a:rPr lang="en-US" altLang="zh-CN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/</a:t>
                      </a:r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信号量隔离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4289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AD2B2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熔断降级策略</a:t>
                      </a:r>
                      <a:endParaRPr lang="zh-CN" altLang="en-US" sz="1400">
                        <a:solidFill>
                          <a:srgbClr val="AD2B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基于慢调用比例或异常比例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基于失败比率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66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实时指标实现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滑动窗口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滑动窗口（基于 </a:t>
                      </a:r>
                      <a:r>
                        <a:rPr 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RxJava）</a:t>
                      </a:r>
                      <a:endParaRPr 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374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规则配置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支持多种数据源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支持多种数据源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44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扩展性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多个扩展点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插件的形式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3890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基于注解的支持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3689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AD2B2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限流</a:t>
                      </a:r>
                      <a:endParaRPr lang="zh-CN" altLang="en-US" sz="1400">
                        <a:solidFill>
                          <a:srgbClr val="AD2B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基于 </a:t>
                      </a:r>
                      <a:r>
                        <a:rPr lang="en-US" altLang="zh-CN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QPS</a:t>
                      </a:r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，支持基于调用关系的限流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有限的支持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3922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AD2B2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流量整形</a:t>
                      </a:r>
                      <a:endParaRPr lang="zh-CN" altLang="en-US" sz="1400">
                        <a:solidFill>
                          <a:srgbClr val="AD2B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支持慢启动、匀速排队模式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不支持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87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系统自适应保护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支持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不支持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  <a:tr h="4189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AD2B2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控制台</a:t>
                      </a:r>
                      <a:endParaRPr lang="zh-CN" altLang="en-US" sz="1400">
                        <a:solidFill>
                          <a:srgbClr val="AD2B2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开箱即用，可配置规则、查看秒级监控、机器发现等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不完善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95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常见框架的适配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Servlet、Spring Cloud、Dubbo、gRPC </a:t>
                      </a:r>
                      <a:r>
                        <a:rPr lang="zh-CN" alt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</a:t>
                      </a:r>
                      <a:endParaRPr lang="zh-CN" alt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4C525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Servlet、Spring Cloud Netflix</a:t>
                      </a:r>
                      <a:endParaRPr lang="en-US" sz="1400">
                        <a:solidFill>
                          <a:srgbClr val="4C5252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1013" marR="31013" marT="14314" marB="1431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雪崩问题及解决方案</a:t>
            </a:r>
            <a:endParaRPr lang="en-US" altLang="zh-CN"/>
          </a:p>
          <a:p>
            <a:r>
              <a:rPr lang="zh-CN" altLang="en-US"/>
              <a:t>服务保护技术对比</a:t>
            </a:r>
            <a:endParaRPr lang="en-US" altLang="zh-CN"/>
          </a:p>
          <a:p>
            <a:r>
              <a:rPr lang="en-US" altLang="zh-CN">
                <a:solidFill>
                  <a:srgbClr val="AD2B26"/>
                </a:solidFill>
              </a:rPr>
              <a:t>Sentinel</a:t>
            </a:r>
            <a:r>
              <a:rPr lang="zh-CN" altLang="en-US">
                <a:solidFill>
                  <a:srgbClr val="AD2B26"/>
                </a:solidFill>
              </a:rPr>
              <a:t>介绍和安装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微服务整合</a:t>
            </a:r>
            <a:r>
              <a:rPr lang="en-US" altLang="zh-CN"/>
              <a:t>Sentinel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认识</a:t>
            </a:r>
            <a:r>
              <a:rPr lang="en-US" altLang="zh-CN"/>
              <a:t>Sentinel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Sentinel</a:t>
            </a:r>
            <a:r>
              <a:rPr lang="zh-CN" altLang="en-US"/>
              <a:t>是阿里巴巴开源的一款微服务流量控制组件。官网地址：</a:t>
            </a:r>
            <a:r>
              <a:rPr lang="en-US" altLang="zh-CN">
                <a:hlinkClick r:id="rId1"/>
              </a:rPr>
              <a:t>https://sentinelguard.io/zh-cn/index.html</a:t>
            </a:r>
            <a:endParaRPr lang="en-US" altLang="zh-CN"/>
          </a:p>
          <a:p>
            <a:r>
              <a:rPr lang="en-US" altLang="zh-CN"/>
              <a:t>Sentinel </a:t>
            </a:r>
            <a:r>
              <a:rPr lang="zh-CN" altLang="en-US"/>
              <a:t>具有以下特征</a:t>
            </a:r>
            <a:r>
              <a:rPr lang="en-US" altLang="zh-CN"/>
              <a:t>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丰富的应用场景</a:t>
            </a:r>
            <a:r>
              <a:rPr lang="zh-CN" altLang="en-US"/>
              <a:t>：</a:t>
            </a:r>
            <a:r>
              <a:rPr lang="en-US" altLang="zh-CN"/>
              <a:t>Sentinel </a:t>
            </a:r>
            <a:r>
              <a:rPr lang="zh-CN" altLang="en-US"/>
              <a:t>承接了阿里巴巴近 </a:t>
            </a:r>
            <a:r>
              <a:rPr lang="en-US" altLang="zh-CN"/>
              <a:t>10 </a:t>
            </a:r>
            <a:r>
              <a:rPr lang="zh-CN" altLang="en-US"/>
              <a:t>年的双十一大促流量的核心场景，例如秒杀（即突发流量控制在系统容量可以承受的范围）、消息削峰填谷、集群流量控制、实时熔断下游不可用应用等。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完备的实时监控</a:t>
            </a:r>
            <a:r>
              <a:rPr lang="zh-CN" altLang="en-US"/>
              <a:t>：</a:t>
            </a:r>
            <a:r>
              <a:rPr lang="en-US" altLang="zh-CN"/>
              <a:t>Sentinel </a:t>
            </a:r>
            <a:r>
              <a:rPr lang="zh-CN" altLang="en-US"/>
              <a:t>同时提供实时的监控功能。您可以在控制台中看到接入应用的单台机器秒级数据，甚至 </a:t>
            </a:r>
            <a:r>
              <a:rPr lang="en-US" altLang="zh-CN"/>
              <a:t>500 </a:t>
            </a:r>
            <a:r>
              <a:rPr lang="zh-CN" altLang="en-US"/>
              <a:t>台以下规模的集群的汇总运行情况。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广泛的开源生态</a:t>
            </a:r>
            <a:r>
              <a:rPr lang="zh-CN" altLang="en-US"/>
              <a:t>：</a:t>
            </a:r>
            <a:r>
              <a:rPr lang="en-US" altLang="zh-CN"/>
              <a:t>Sentinel </a:t>
            </a:r>
            <a:r>
              <a:rPr lang="zh-CN" altLang="en-US"/>
              <a:t>提供开箱即用的与其它开源框架</a:t>
            </a:r>
            <a:r>
              <a:rPr lang="en-US" altLang="zh-CN"/>
              <a:t>/</a:t>
            </a:r>
            <a:r>
              <a:rPr lang="zh-CN" altLang="en-US"/>
              <a:t>库的整合模块，例如与 </a:t>
            </a:r>
            <a:r>
              <a:rPr lang="en-US" altLang="zh-CN"/>
              <a:t>Spring Cloud</a:t>
            </a:r>
            <a:r>
              <a:rPr lang="zh-CN" altLang="en-US"/>
              <a:t>、</a:t>
            </a:r>
            <a:r>
              <a:rPr lang="en-US" altLang="zh-CN"/>
              <a:t>Dubbo</a:t>
            </a:r>
            <a:r>
              <a:rPr lang="zh-CN" altLang="en-US"/>
              <a:t>、</a:t>
            </a:r>
            <a:r>
              <a:rPr lang="en-US" altLang="zh-CN"/>
              <a:t>gRPC </a:t>
            </a:r>
            <a:r>
              <a:rPr lang="zh-CN" altLang="en-US"/>
              <a:t>的整合。您只需要引入相应的依赖并进行简单的配置即可快速地接入 </a:t>
            </a:r>
            <a:r>
              <a:rPr lang="en-US" altLang="zh-CN"/>
              <a:t>Sentinel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完善的 </a:t>
            </a:r>
            <a:r>
              <a:rPr lang="en-US" altLang="zh-CN" b="1"/>
              <a:t>SPI </a:t>
            </a:r>
            <a:r>
              <a:rPr lang="zh-CN" altLang="en-US" b="1"/>
              <a:t>扩展点</a:t>
            </a:r>
            <a:r>
              <a:rPr lang="zh-CN" altLang="en-US"/>
              <a:t>：</a:t>
            </a:r>
            <a:r>
              <a:rPr lang="en-US" altLang="zh-CN"/>
              <a:t>Sentinel </a:t>
            </a:r>
            <a:r>
              <a:rPr lang="zh-CN" altLang="en-US"/>
              <a:t>提供简单易用、完善的 </a:t>
            </a:r>
            <a:r>
              <a:rPr lang="en-US" altLang="zh-CN"/>
              <a:t>SPI </a:t>
            </a:r>
            <a:r>
              <a:rPr lang="zh-CN" altLang="en-US"/>
              <a:t>扩展接口。您可以通过实现扩展接口来快速地定制逻辑。例如定制规则管理、适配动态数据源等。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官方提供了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UI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控制台，方便我们对系统做限流设置。大家可以在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hlinkClick r:id="rId1"/>
              </a:rPr>
              <a:t>GitHub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下载。课前资料提供了下载好的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将其拷贝到一个你能记住的非中文目录，然后运行命令：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然后访问：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localhost:8080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即可看到控制台页面，默认的账户和密码都是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2320" y="2976754"/>
            <a:ext cx="8374743" cy="307777"/>
          </a:xfrm>
          <a:prstGeom prst="rect">
            <a:avLst/>
          </a:prstGeom>
          <a:solidFill>
            <a:srgbClr val="F5FAF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-jar sentinel-dashboard-1.8.1.jar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4225050"/>
            <a:ext cx="4816257" cy="23547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34" y="2077562"/>
            <a:ext cx="8361129" cy="3671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控制台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57579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如果要修改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的默认端口、账户、密码，可以通过下列配置：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表格 6"/>
          <p:cNvGraphicFramePr>
            <a:graphicFrameLocks noGrp="1"/>
          </p:cNvGraphicFramePr>
          <p:nvPr/>
        </p:nvGraphicFramePr>
        <p:xfrm>
          <a:off x="782320" y="2300271"/>
          <a:ext cx="10020663" cy="19451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65337"/>
                <a:gridCol w="1715105"/>
                <a:gridCol w="3340221"/>
              </a:tblGrid>
              <a:tr h="4862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配置项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默认值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486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server.port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8080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服务端口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862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sentinel.dashboard.auth.username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sentinel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默认用户名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86289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sentinel.dashboard.auth.password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sentinel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默认密码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三角形 5"/>
          <p:cNvSpPr/>
          <p:nvPr/>
        </p:nvSpPr>
        <p:spPr>
          <a:xfrm rot="2651319">
            <a:off x="717495" y="535894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0808" y="5003073"/>
            <a:ext cx="10302240" cy="138466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0880" y="5075543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Alibaba PuHuiTi R" pitchFamily="18" charset="-122"/>
              </a:rPr>
              <a:t>举例说明</a:t>
            </a:r>
            <a:endParaRPr kumimoji="1"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Alibaba PuHuiTi R" pitchFamily="18" charset="-122"/>
            </a:endParaRPr>
          </a:p>
        </p:txBody>
      </p:sp>
      <p:sp>
        <p:nvSpPr>
          <p:cNvPr id="13" name="文本占位符 1"/>
          <p:cNvSpPr txBox="1"/>
          <p:nvPr/>
        </p:nvSpPr>
        <p:spPr>
          <a:xfrm>
            <a:off x="1671125" y="5513939"/>
            <a:ext cx="8581606" cy="362931"/>
          </a:xfrm>
          <a:prstGeom prst="rect">
            <a:avLst/>
          </a:prstGeom>
          <a:solidFill>
            <a:srgbClr val="F5FAF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 -jar sentinel-dashboard-1.8.1.jar -Dserver.port=8090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雪崩问题及解决方案</a:t>
            </a:r>
            <a:endParaRPr lang="en-US" altLang="zh-CN"/>
          </a:p>
          <a:p>
            <a:r>
              <a:rPr lang="zh-CN" altLang="en-US"/>
              <a:t>服务保护技术对比</a:t>
            </a:r>
            <a:endParaRPr lang="en-US" altLang="zh-CN"/>
          </a:p>
          <a:p>
            <a:r>
              <a:rPr lang="en-US" altLang="zh-CN"/>
              <a:t>Sentinel</a:t>
            </a:r>
            <a:r>
              <a:rPr lang="zh-CN" altLang="en-US"/>
              <a:t>介绍和安装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微服务整合</a:t>
            </a:r>
            <a:r>
              <a:rPr lang="en-US" altLang="zh-CN">
                <a:solidFill>
                  <a:srgbClr val="AD2B26"/>
                </a:solidFill>
              </a:rPr>
              <a:t>Sentinel</a:t>
            </a:r>
            <a:endParaRPr lang="zh-CN" altLang="en-US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引入</a:t>
            </a:r>
            <a:r>
              <a:rPr lang="en-US" altLang="zh-CN"/>
              <a:t>cloud-demo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要使用</a:t>
            </a:r>
            <a:r>
              <a:rPr lang="en-US" altLang="zh-CN"/>
              <a:t>Sentinel</a:t>
            </a:r>
            <a:r>
              <a:rPr lang="zh-CN" altLang="en-US"/>
              <a:t>肯定要结合微服务，这里我们使用</a:t>
            </a:r>
            <a:r>
              <a:rPr lang="en-US" altLang="zh-CN"/>
              <a:t>SpringCloud</a:t>
            </a:r>
            <a:r>
              <a:rPr lang="zh-CN" altLang="en-US"/>
              <a:t>实用篇中的</a:t>
            </a:r>
            <a:r>
              <a:rPr lang="en-US" altLang="zh-CN"/>
              <a:t>cloud-demo</a:t>
            </a:r>
            <a:r>
              <a:rPr lang="zh-CN" altLang="en-US"/>
              <a:t>工程。没有的小伙伴可以在课前资料中找到：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项目结构如下：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058" y="2403553"/>
            <a:ext cx="9955881" cy="5171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53" y="3449730"/>
            <a:ext cx="6325148" cy="293395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0880" y="993977"/>
            <a:ext cx="10698800" cy="51719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微服务整合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order-service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中整合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，并且连接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的控制台，步骤如下：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引入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依赖：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配置控制台地址：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访问微服务的任意端点，触发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监控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2320" y="2488334"/>
            <a:ext cx="6744154" cy="10926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&lt;!--sentinel--&gt;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&gt;com.alibaba.cloud&lt;/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groupId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&lt;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&gt;spring-cloud-starter-alibaba-sentinel&lt;/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artifactId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&lt;/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dependency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2319" y="4202911"/>
            <a:ext cx="6744153" cy="10926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en-US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sentinel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transport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dashboard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localhost:8080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/>
              <a:t>初识</a:t>
            </a:r>
            <a:r>
              <a:rPr kumimoji="1" lang="en-US" altLang="zh-CN" dirty="0"/>
              <a:t>Sentinel</a:t>
            </a:r>
            <a:endParaRPr kumimoji="1" lang="en-US" altLang="zh-CN" dirty="0"/>
          </a:p>
          <a:p>
            <a:r>
              <a:rPr kumimoji="1" lang="zh-CN" altLang="en-US"/>
              <a:t>流量控制</a:t>
            </a:r>
            <a:endParaRPr kumimoji="1" lang="en-US" altLang="zh-CN" dirty="0"/>
          </a:p>
          <a:p>
            <a:r>
              <a:rPr kumimoji="1" lang="zh-CN" altLang="en-US"/>
              <a:t>隔离和降级</a:t>
            </a:r>
            <a:endParaRPr kumimoji="1" lang="en-US" altLang="zh-CN" dirty="0"/>
          </a:p>
          <a:p>
            <a:r>
              <a:rPr kumimoji="1" lang="zh-CN" altLang="en-US"/>
              <a:t>授权规则</a:t>
            </a:r>
            <a:endParaRPr kumimoji="1" lang="en-US" altLang="zh-CN" dirty="0"/>
          </a:p>
          <a:p>
            <a:r>
              <a:rPr kumimoji="1" lang="zh-CN" altLang="en-US"/>
              <a:t>规则持久化</a:t>
            </a:r>
            <a:endParaRPr kumimoji="1"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限流规则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zh-CN" altLang="en-US"/>
              <a:t>流控模式</a:t>
            </a:r>
            <a:endParaRPr lang="en-US" altLang="zh-CN"/>
          </a:p>
          <a:p>
            <a:r>
              <a:rPr lang="zh-CN" altLang="en-US"/>
              <a:t>流控效果</a:t>
            </a:r>
            <a:endParaRPr lang="en-US" altLang="zh-CN"/>
          </a:p>
          <a:p>
            <a:r>
              <a:rPr lang="zh-CN" altLang="en-US"/>
              <a:t>热点参数限流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快速入门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流控模式</a:t>
            </a:r>
            <a:endParaRPr lang="en-US" altLang="zh-CN"/>
          </a:p>
          <a:p>
            <a:r>
              <a:rPr lang="zh-CN" altLang="en-US"/>
              <a:t>流控效果</a:t>
            </a:r>
            <a:endParaRPr lang="en-US" altLang="zh-CN"/>
          </a:p>
          <a:p>
            <a:r>
              <a:rPr lang="zh-CN" altLang="en-US"/>
              <a:t>热点参数限流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簇点链路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簇点链路：就是项目内的调用链路，链路中</a:t>
            </a:r>
            <a:r>
              <a:rPr lang="zh-CN" altLang="en-US">
                <a:solidFill>
                  <a:srgbClr val="C00000"/>
                </a:solidFill>
              </a:rPr>
              <a:t>被监控</a:t>
            </a:r>
            <a:r>
              <a:rPr lang="zh-CN" altLang="en-US"/>
              <a:t>的每个接口就是一个资源。默认情况下</a:t>
            </a:r>
            <a:r>
              <a:rPr lang="en-US" altLang="zh-CN"/>
              <a:t>sentinel</a:t>
            </a:r>
            <a:r>
              <a:rPr lang="zh-CN" altLang="en-US"/>
              <a:t>会监控</a:t>
            </a:r>
            <a:r>
              <a:rPr lang="en-US" altLang="zh-CN"/>
              <a:t>SpringMVC</a:t>
            </a:r>
            <a:r>
              <a:rPr lang="zh-CN" altLang="en-US"/>
              <a:t>的每一个端点（</a:t>
            </a:r>
            <a:r>
              <a:rPr lang="en-US" altLang="zh-CN"/>
              <a:t>Endpoint</a:t>
            </a:r>
            <a:r>
              <a:rPr lang="zh-CN" altLang="en-US"/>
              <a:t>），因此</a:t>
            </a:r>
            <a:r>
              <a:rPr lang="en-US" altLang="zh-CN"/>
              <a:t>SpringMVC</a:t>
            </a:r>
            <a:r>
              <a:rPr lang="zh-CN" altLang="en-US"/>
              <a:t>的每一个端点（</a:t>
            </a:r>
            <a:r>
              <a:rPr lang="en-US" altLang="zh-CN"/>
              <a:t>Endpoint</a:t>
            </a:r>
            <a:r>
              <a:rPr lang="zh-CN" altLang="en-US"/>
              <a:t>）就是调用链路中的一个资源。</a:t>
            </a:r>
            <a:endParaRPr lang="en-US" altLang="zh-CN"/>
          </a:p>
          <a:p>
            <a:r>
              <a:rPr lang="zh-CN" altLang="en-US"/>
              <a:t>流控、熔断等都是</a:t>
            </a:r>
            <a:r>
              <a:rPr lang="zh-CN" altLang="en-US">
                <a:solidFill>
                  <a:srgbClr val="AD2B26"/>
                </a:solidFill>
              </a:rPr>
              <a:t>针对簇点链路中的资源</a:t>
            </a:r>
            <a:r>
              <a:rPr lang="zh-CN" altLang="en-US"/>
              <a:t>来设置的，因此我们可以点击对应资源后面的按钮来设置规则：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861111"/>
            <a:ext cx="9659620" cy="36113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点击资源</a:t>
            </a:r>
            <a:r>
              <a:rPr lang="en-US" altLang="zh-CN"/>
              <a:t>/order/{orderId}</a:t>
            </a:r>
            <a:r>
              <a:rPr lang="zh-CN" altLang="en-US"/>
              <a:t>后面的流控按钮，就可以弹出表单。表单中可以添加流控规则，如下图所示：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其含义是限制 </a:t>
            </a:r>
            <a:r>
              <a:rPr lang="en-US" altLang="zh-CN"/>
              <a:t>/order/{orderId}</a:t>
            </a:r>
            <a:r>
              <a:rPr lang="zh-CN" altLang="en-US"/>
              <a:t>这个资源的单机</a:t>
            </a:r>
            <a:r>
              <a:rPr lang="en-US" altLang="zh-CN"/>
              <a:t>QPS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，即每秒只允许</a:t>
            </a:r>
            <a:r>
              <a:rPr lang="en-US" altLang="zh-CN"/>
              <a:t>1</a:t>
            </a:r>
            <a:r>
              <a:rPr lang="zh-CN" altLang="en-US"/>
              <a:t>次请求，超出的请求会被拦截并报错。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2119276"/>
            <a:ext cx="6972904" cy="39779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流控规则入门案例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需求：给 </a:t>
            </a:r>
            <a:r>
              <a:rPr lang="en-US" altLang="zh-CN"/>
              <a:t>/order/{orderId}</a:t>
            </a:r>
            <a:r>
              <a:rPr lang="zh-CN" altLang="en-US"/>
              <a:t>这个资源设置流控规则，</a:t>
            </a:r>
            <a:r>
              <a:rPr lang="en-US" altLang="zh-CN"/>
              <a:t>QPS</a:t>
            </a:r>
            <a:r>
              <a:rPr lang="zh-CN" altLang="en-US"/>
              <a:t>不能超过 </a:t>
            </a:r>
            <a:r>
              <a:rPr lang="en-US" altLang="zh-CN"/>
              <a:t>5</a:t>
            </a:r>
            <a:r>
              <a:rPr lang="zh-CN" altLang="en-US"/>
              <a:t>。然后利用</a:t>
            </a:r>
            <a:r>
              <a:rPr lang="en-US" altLang="zh-CN"/>
              <a:t>jmeter</a:t>
            </a:r>
            <a:r>
              <a:rPr lang="zh-CN" altLang="en-US"/>
              <a:t>测试。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设置流控规则：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jmeter</a:t>
            </a:r>
            <a:r>
              <a:rPr lang="zh-CN" altLang="en-US"/>
              <a:t>测试：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7518" y="2651692"/>
            <a:ext cx="6515665" cy="155461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518" y="4746328"/>
            <a:ext cx="5393075" cy="12364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流控模式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流控效果</a:t>
            </a:r>
            <a:endParaRPr lang="en-US" altLang="zh-CN"/>
          </a:p>
          <a:p>
            <a:r>
              <a:rPr lang="zh-CN" altLang="en-US"/>
              <a:t>热点参数限流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流控模式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在添加限流规则时，点击高级选项，可以选择三种流控模式：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直接：统计当前资源的请求，触发阈值时对当前资源直接限流，也是默认的模式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关联：统计与当前资源相关的另一个资源，触发阈值时，对当前资源限流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链路：统计从指定链路访问到本资源的请求，触发阈值时，对指定链路限流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554815"/>
            <a:ext cx="6515665" cy="24309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流控模式</a:t>
            </a:r>
            <a:r>
              <a:rPr lang="en-US" altLang="zh-CN"/>
              <a:t>-</a:t>
            </a:r>
            <a:r>
              <a:rPr lang="zh-CN" altLang="en-US"/>
              <a:t>关联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关联模式：统计与当前资源相关的另一个资源，触发阈值时，对当前资源限流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场景：比如用户支付时需要修改订单状态，同时用户要查询订单。查询和修改操作会争抢数据库锁，产生竞争。业务需求是优先支付和更新订单的业务，因此当修改订单业务触发阈值时，需要对查询订单业务限流。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当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/write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资源访问量触发阈值时，就会对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/read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资源限流，避免影响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/write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资源。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828" y="2893569"/>
            <a:ext cx="6297749" cy="322067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流控模式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关联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需求：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OrderController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新建两个端点：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/order/query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/order/update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，无需实现业务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配置流控规则，当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/order/ update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资源被访问的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QPS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超过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时，对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/order/query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请求限流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三角形 5"/>
          <p:cNvSpPr/>
          <p:nvPr/>
        </p:nvSpPr>
        <p:spPr>
          <a:xfrm rot="2651319">
            <a:off x="2202065" y="5291842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5378" y="4935971"/>
            <a:ext cx="8581606" cy="1384664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5450" y="5008441"/>
            <a:ext cx="565505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宋体" panose="02010600030101010101" pitchFamily="2" charset="-122"/>
                <a:ea typeface="宋体" panose="02010600030101010101" pitchFamily="2" charset="-122"/>
                <a:cs typeface="Alibaba PuHuiTi R" pitchFamily="18" charset="-122"/>
              </a:rPr>
              <a:t>小结</a:t>
            </a:r>
            <a:endParaRPr kumimoji="1"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Alibaba PuHuiTi R" pitchFamily="18" charset="-122"/>
            </a:endParaRPr>
          </a:p>
        </p:txBody>
      </p:sp>
      <p:sp>
        <p:nvSpPr>
          <p:cNvPr id="7" name="文本占位符 1"/>
          <p:cNvSpPr txBox="1"/>
          <p:nvPr/>
        </p:nvSpPr>
        <p:spPr>
          <a:xfrm>
            <a:off x="3016344" y="5243790"/>
            <a:ext cx="7148588" cy="878353"/>
          </a:xfrm>
          <a:prstGeom prst="rect">
            <a:avLst/>
          </a:prstGeom>
          <a:solidFill>
            <a:schemeClr val="bg1"/>
          </a:solidFill>
          <a:effectLst/>
        </p:spPr>
        <p:txBody>
          <a:bodyPr anchor="ctr"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  <a:defRPr lang="zh-CN" altLang="en-US" sz="160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en-US" altLang="zh-CN" sz="1600" b="0" kern="1200" dirty="0">
                <a:solidFill>
                  <a:srgbClr val="40404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lang="zh-CN" altLang="en-US" sz="1600" b="0" kern="12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满足下面条件可以使用关联模式：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两个有竞争关系的资源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一个优先级较高，一个优先级较低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流控模式</a:t>
            </a:r>
            <a:r>
              <a:rPr lang="en-US" altLang="zh-CN"/>
              <a:t>-</a:t>
            </a:r>
            <a:r>
              <a:rPr lang="zh-CN" altLang="en-US"/>
              <a:t>链路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链路模式：只针对从指定链路访问到本资源的请求做统计，判断是否超过阈值。</a:t>
            </a:r>
            <a:endParaRPr lang="en-US" altLang="zh-CN"/>
          </a:p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例如有两条请求链路：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4292E"/>
                </a:solidFill>
                <a:latin typeface="+mn-ea"/>
                <a:ea typeface="+mn-ea"/>
              </a:rPr>
              <a:t>/test1  </a:t>
            </a:r>
            <a:r>
              <a:rPr lang="en-US" altLang="zh-CN">
                <a:solidFill>
                  <a:srgbClr val="24292E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zh-CN">
                <a:solidFill>
                  <a:srgbClr val="24292E"/>
                </a:solidFill>
                <a:latin typeface="+mn-ea"/>
                <a:ea typeface="+mn-ea"/>
              </a:rPr>
              <a:t>/common</a:t>
            </a:r>
            <a:endParaRPr lang="en-US" altLang="zh-CN">
              <a:solidFill>
                <a:srgbClr val="24292E"/>
              </a:solidFill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4292E"/>
                </a:solidFill>
                <a:latin typeface="+mn-ea"/>
                <a:ea typeface="+mn-ea"/>
              </a:rPr>
              <a:t>/test2  </a:t>
            </a:r>
            <a:r>
              <a:rPr lang="en-US" altLang="zh-CN">
                <a:solidFill>
                  <a:srgbClr val="24292E"/>
                </a:solidFill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en-US" altLang="zh-CN">
                <a:solidFill>
                  <a:srgbClr val="24292E"/>
                </a:solidFill>
                <a:latin typeface="+mn-ea"/>
                <a:ea typeface="+mn-ea"/>
              </a:rPr>
              <a:t>/common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>
                <a:solidFill>
                  <a:srgbClr val="24292E"/>
                </a:solidFill>
                <a:latin typeface="+mn-ea"/>
                <a:ea typeface="+mn-ea"/>
                <a:sym typeface="Wingdings" panose="05000000000000000000" pitchFamily="2" charset="2"/>
              </a:rPr>
              <a:t>如果只希望统计从</a:t>
            </a:r>
            <a:r>
              <a:rPr lang="en-US" altLang="zh-CN">
                <a:solidFill>
                  <a:srgbClr val="24292E"/>
                </a:solidFill>
                <a:latin typeface="+mn-ea"/>
                <a:ea typeface="+mn-ea"/>
                <a:sym typeface="Wingdings" panose="05000000000000000000" pitchFamily="2" charset="2"/>
              </a:rPr>
              <a:t>/test2</a:t>
            </a:r>
            <a:r>
              <a:rPr lang="zh-CN" altLang="en-US">
                <a:solidFill>
                  <a:srgbClr val="24292E"/>
                </a:solidFill>
                <a:latin typeface="+mn-ea"/>
                <a:ea typeface="+mn-ea"/>
                <a:sym typeface="Wingdings" panose="05000000000000000000" pitchFamily="2" charset="2"/>
              </a:rPr>
              <a:t>进入到</a:t>
            </a:r>
            <a:r>
              <a:rPr lang="en-US" altLang="zh-CN">
                <a:solidFill>
                  <a:srgbClr val="24292E"/>
                </a:solidFill>
                <a:latin typeface="+mn-ea"/>
                <a:ea typeface="+mn-ea"/>
                <a:sym typeface="Wingdings" panose="05000000000000000000" pitchFamily="2" charset="2"/>
              </a:rPr>
              <a:t>/common</a:t>
            </a:r>
            <a:r>
              <a:rPr lang="zh-CN" altLang="en-US">
                <a:solidFill>
                  <a:srgbClr val="24292E"/>
                </a:solidFill>
                <a:latin typeface="+mn-ea"/>
                <a:ea typeface="+mn-ea"/>
                <a:sym typeface="Wingdings" panose="05000000000000000000" pitchFamily="2" charset="2"/>
              </a:rPr>
              <a:t>的请求，则可以这样配置：</a:t>
            </a:r>
            <a:endParaRPr lang="en-US" altLang="zh-CN" b="0">
              <a:solidFill>
                <a:srgbClr val="24292E"/>
              </a:solidFill>
              <a:latin typeface="+mn-ea"/>
              <a:ea typeface="+mn-ea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endParaRPr lang="en-US" altLang="zh-CN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831952"/>
            <a:ext cx="5426807" cy="25145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初识</a:t>
            </a:r>
            <a:r>
              <a:rPr lang="en-US" altLang="zh-CN" dirty="0"/>
              <a:t>Sentinel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雪崩问题及解决方案</a:t>
            </a:r>
            <a:endParaRPr lang="en-US" altLang="zh-CN" dirty="0"/>
          </a:p>
          <a:p>
            <a:r>
              <a:rPr lang="zh-CN" altLang="en-US"/>
              <a:t>服务保护技术对比</a:t>
            </a:r>
            <a:endParaRPr lang="en-US" altLang="zh-CN" dirty="0"/>
          </a:p>
          <a:p>
            <a:r>
              <a:rPr lang="en-US" altLang="zh-CN" dirty="0"/>
              <a:t>Sentinel</a:t>
            </a:r>
            <a:r>
              <a:rPr lang="zh-CN" altLang="en-US"/>
              <a:t>介绍和安装</a:t>
            </a:r>
            <a:endParaRPr lang="en-US" altLang="zh-CN" dirty="0"/>
          </a:p>
          <a:p>
            <a:r>
              <a:rPr lang="zh-CN" altLang="en-US"/>
              <a:t>微服务整合</a:t>
            </a:r>
            <a:r>
              <a:rPr lang="en-US" altLang="zh-CN"/>
              <a:t>Sentinel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流控模式</a:t>
            </a:r>
            <a:r>
              <a:rPr lang="en-US" altLang="zh-CN"/>
              <a:t>-</a:t>
            </a:r>
            <a:r>
              <a:rPr lang="zh-CN" altLang="en-US"/>
              <a:t>链路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需求：有查询订单和创建订单业务，两者都需要查询商品。针对从查询订单进入到查询商品的请求统计，并设置限流。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步骤：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在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OrderService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中添加一个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queryGoods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方法，不用实现业务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在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OrderController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中，改造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/order/query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端点，调用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OrderService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中的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queryGoods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方法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在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OrderController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中添加一个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/order/save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的端点，调用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OrderService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的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queryGoods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方法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给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queryGoods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设置限流规则，从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/order/query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进入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queryGoods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的方法限制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QPS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必须小于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2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流控模式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链路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默认只标记</a:t>
            </a:r>
            <a:r>
              <a:rPr lang="en-US" altLang="zh-CN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Controller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中的方法为资源，如果要标记其它方法，需要利用</a:t>
            </a:r>
            <a:r>
              <a:rPr lang="en-US" altLang="zh-CN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@SentinelResource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注解，示例：</a:t>
            </a:r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默认会将</a:t>
            </a:r>
            <a:r>
              <a:rPr lang="en-US" altLang="zh-CN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Controller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方法做</a:t>
            </a:r>
            <a:r>
              <a:rPr lang="en-US" altLang="zh-CN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context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整合，导致链路模式的流控失效，需要修改</a:t>
            </a:r>
            <a:r>
              <a:rPr lang="en-US" altLang="zh-CN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application.yml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，添加配置：</a:t>
            </a:r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69703" y="2591267"/>
            <a:ext cx="7159897" cy="9541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@SentinelResource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"goods"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queryGoods()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System.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err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.println(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查询商品"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9703" y="4617129"/>
            <a:ext cx="7159896" cy="892552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web-context-unify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关闭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context整合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流控模式有哪些？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直接：对当前资源限流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关联：高优先级资源触发阈值，对低优先级资源限流。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链路：阈值统计时，只统计从指定资源进入当前资源的请求，是对请求来源的限流</a:t>
            </a:r>
            <a:endParaRPr lang="en-US" altLang="zh-CN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zh-CN" altLang="en-US"/>
              <a:t>流控模式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流控效果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热点参数限流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流控效果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流控效果是指请求达到流控阈值时应该采取的措施，包括三种：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快速失败：达到阈值后，新的请求会被立即拒绝并抛出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FlowException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异常。是默认的处理方式。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24292E"/>
                </a:solidFill>
                <a:latin typeface="-apple-system"/>
              </a:rPr>
              <a:t>warm up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：预热模式，对超出阈值的请求同样是拒绝并抛出异常。但这种模式阈值会动态变化，从一个较小值逐渐增加到最大阈值。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24292E"/>
                </a:solidFill>
                <a:latin typeface="-apple-system"/>
              </a:rPr>
              <a:t>排队等待：让所有的请求按照先后次序排队执行，两个请求的间隔不能小于指定时长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805035"/>
            <a:ext cx="6172735" cy="15469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流控效果</a:t>
            </a:r>
            <a:r>
              <a:rPr lang="en-US" altLang="zh-CN"/>
              <a:t>-warm up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24292E"/>
                </a:solidFill>
                <a:latin typeface="-apple-system"/>
              </a:rPr>
              <a:t>warm up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也叫预热模式，是应对服务冷启动的一种方案。请求阈值初始值是 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threshold / </a:t>
            </a:r>
            <a:r>
              <a:rPr lang="en-US" altLang="zh-CN" b="0" i="0">
                <a:solidFill>
                  <a:srgbClr val="24292E"/>
                </a:solidFill>
                <a:effectLst/>
                <a:latin typeface="ui-monospace"/>
              </a:rPr>
              <a:t>coldFactor</a:t>
            </a:r>
            <a:r>
              <a:rPr lang="zh-CN" altLang="en-US" b="0" i="0">
                <a:solidFill>
                  <a:srgbClr val="24292E"/>
                </a:solidFill>
                <a:effectLst/>
                <a:latin typeface="ui-monospace"/>
              </a:rPr>
              <a:t>，持续指定时长后，逐渐提高到</a:t>
            </a:r>
            <a:r>
              <a:rPr lang="en-US" altLang="zh-CN" b="0" i="0">
                <a:solidFill>
                  <a:srgbClr val="24292E"/>
                </a:solidFill>
                <a:effectLst/>
                <a:latin typeface="ui-monospace"/>
              </a:rPr>
              <a:t>threshold</a:t>
            </a:r>
            <a:r>
              <a:rPr lang="zh-CN" altLang="en-US" b="0" i="0">
                <a:solidFill>
                  <a:srgbClr val="24292E"/>
                </a:solidFill>
                <a:effectLst/>
                <a:latin typeface="ui-monospace"/>
              </a:rPr>
              <a:t>值。而</a:t>
            </a:r>
            <a:r>
              <a:rPr lang="en-US" altLang="zh-CN" b="0" i="0">
                <a:solidFill>
                  <a:srgbClr val="24292E"/>
                </a:solidFill>
                <a:effectLst/>
                <a:latin typeface="ui-monospace"/>
              </a:rPr>
              <a:t>coldFactor</a:t>
            </a:r>
            <a:r>
              <a:rPr lang="zh-CN" altLang="en-US" b="0" i="0">
                <a:solidFill>
                  <a:srgbClr val="24292E"/>
                </a:solidFill>
                <a:effectLst/>
                <a:latin typeface="ui-monospace"/>
              </a:rPr>
              <a:t>的默认值是</a:t>
            </a:r>
            <a:r>
              <a:rPr lang="en-US" altLang="zh-CN" b="0" i="0">
                <a:solidFill>
                  <a:srgbClr val="24292E"/>
                </a:solidFill>
                <a:effectLst/>
                <a:latin typeface="ui-monospace"/>
              </a:rPr>
              <a:t>3</a:t>
            </a:r>
            <a:r>
              <a:rPr lang="en-US" altLang="zh-CN">
                <a:solidFill>
                  <a:srgbClr val="24292E"/>
                </a:solidFill>
                <a:latin typeface="ui-monospace"/>
              </a:rPr>
              <a:t>.</a:t>
            </a:r>
            <a:endParaRPr lang="en-US" altLang="zh-CN">
              <a:solidFill>
                <a:srgbClr val="24292E"/>
              </a:solidFill>
              <a:latin typeface="ui-monospace"/>
            </a:endParaRPr>
          </a:p>
          <a:p>
            <a:r>
              <a:rPr lang="zh-CN" altLang="en-US">
                <a:solidFill>
                  <a:srgbClr val="24292E"/>
                </a:solidFill>
                <a:latin typeface="ui-monospace"/>
              </a:rPr>
              <a:t>例如，我设置</a:t>
            </a:r>
            <a:r>
              <a:rPr lang="en-US" altLang="zh-CN">
                <a:solidFill>
                  <a:srgbClr val="24292E"/>
                </a:solidFill>
                <a:latin typeface="ui-monospace"/>
              </a:rPr>
              <a:t>QPS</a:t>
            </a:r>
            <a:r>
              <a:rPr lang="zh-CN" altLang="en-US">
                <a:solidFill>
                  <a:srgbClr val="24292E"/>
                </a:solidFill>
                <a:latin typeface="ui-monospace"/>
              </a:rPr>
              <a:t>的</a:t>
            </a:r>
            <a:r>
              <a:rPr lang="en-US" altLang="zh-CN">
                <a:solidFill>
                  <a:srgbClr val="24292E"/>
                </a:solidFill>
                <a:latin typeface="ui-monospace"/>
              </a:rPr>
              <a:t>threshold</a:t>
            </a:r>
            <a:r>
              <a:rPr lang="zh-CN" altLang="en-US">
                <a:solidFill>
                  <a:srgbClr val="24292E"/>
                </a:solidFill>
                <a:latin typeface="ui-monospace"/>
              </a:rPr>
              <a:t>为</a:t>
            </a:r>
            <a:r>
              <a:rPr lang="en-US" altLang="zh-CN">
                <a:solidFill>
                  <a:srgbClr val="24292E"/>
                </a:solidFill>
                <a:latin typeface="ui-monospace"/>
              </a:rPr>
              <a:t>10</a:t>
            </a:r>
            <a:r>
              <a:rPr lang="zh-CN" altLang="en-US">
                <a:solidFill>
                  <a:srgbClr val="24292E"/>
                </a:solidFill>
                <a:latin typeface="ui-monospace"/>
              </a:rPr>
              <a:t>，预热时间为</a:t>
            </a:r>
            <a:r>
              <a:rPr lang="en-US" altLang="zh-CN">
                <a:solidFill>
                  <a:srgbClr val="24292E"/>
                </a:solidFill>
                <a:latin typeface="ui-monospace"/>
              </a:rPr>
              <a:t>5</a:t>
            </a:r>
            <a:r>
              <a:rPr lang="zh-CN" altLang="en-US">
                <a:solidFill>
                  <a:srgbClr val="24292E"/>
                </a:solidFill>
                <a:latin typeface="ui-monospace"/>
              </a:rPr>
              <a:t>秒，那么初始阈值就是 </a:t>
            </a:r>
            <a:r>
              <a:rPr lang="en-US" altLang="zh-CN">
                <a:solidFill>
                  <a:srgbClr val="24292E"/>
                </a:solidFill>
                <a:latin typeface="ui-monospace"/>
              </a:rPr>
              <a:t>10 / 3 </a:t>
            </a:r>
            <a:r>
              <a:rPr lang="zh-CN" altLang="en-US">
                <a:solidFill>
                  <a:srgbClr val="24292E"/>
                </a:solidFill>
                <a:latin typeface="ui-monospace"/>
              </a:rPr>
              <a:t>，也就是</a:t>
            </a:r>
            <a:r>
              <a:rPr lang="en-US" altLang="zh-CN">
                <a:solidFill>
                  <a:srgbClr val="24292E"/>
                </a:solidFill>
                <a:latin typeface="ui-monospace"/>
              </a:rPr>
              <a:t>3</a:t>
            </a:r>
            <a:r>
              <a:rPr lang="zh-CN" altLang="en-US">
                <a:solidFill>
                  <a:srgbClr val="24292E"/>
                </a:solidFill>
                <a:latin typeface="ui-monospace"/>
              </a:rPr>
              <a:t>，然后在</a:t>
            </a:r>
            <a:r>
              <a:rPr lang="en-US" altLang="zh-CN">
                <a:solidFill>
                  <a:srgbClr val="24292E"/>
                </a:solidFill>
                <a:latin typeface="ui-monospace"/>
              </a:rPr>
              <a:t>5</a:t>
            </a:r>
            <a:r>
              <a:rPr lang="zh-CN" altLang="en-US">
                <a:solidFill>
                  <a:srgbClr val="24292E"/>
                </a:solidFill>
                <a:latin typeface="ui-monospace"/>
              </a:rPr>
              <a:t>秒后逐渐增长到</a:t>
            </a:r>
            <a:r>
              <a:rPr lang="en-US" altLang="zh-CN">
                <a:solidFill>
                  <a:srgbClr val="24292E"/>
                </a:solidFill>
                <a:latin typeface="ui-monospace"/>
              </a:rPr>
              <a:t>10.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2390503" y="5451709"/>
            <a:ext cx="68057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390503" y="4957694"/>
            <a:ext cx="68057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2390503" y="4519747"/>
            <a:ext cx="68057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390503" y="4051856"/>
            <a:ext cx="68057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390503" y="3554815"/>
            <a:ext cx="680574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2390503" y="5904411"/>
            <a:ext cx="6805748" cy="357720"/>
            <a:chOff x="2390503" y="5904411"/>
            <a:chExt cx="6805748" cy="35772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2390503" y="5904411"/>
              <a:ext cx="6805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2390503" y="6008215"/>
              <a:ext cx="8258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09:31:00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344232" y="6008215"/>
              <a:ext cx="8258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09:31:02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97961" y="6008215"/>
              <a:ext cx="8258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09:31:04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1690" y="6008215"/>
              <a:ext cx="8258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09:31:06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205419" y="6008215"/>
              <a:ext cx="8258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09:31:08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59148" y="6008215"/>
              <a:ext cx="8258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09:31:10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8112875" y="6008215"/>
              <a:ext cx="8258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09:31:12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2" name="任意多边形: 形状 41"/>
          <p:cNvSpPr/>
          <p:nvPr/>
        </p:nvSpPr>
        <p:spPr>
          <a:xfrm>
            <a:off x="2483477" y="3549158"/>
            <a:ext cx="6477544" cy="2298881"/>
          </a:xfrm>
          <a:custGeom>
            <a:avLst/>
            <a:gdLst>
              <a:gd name="connsiteX0" fmla="*/ 0 w 6466114"/>
              <a:gd name="connsiteY0" fmla="*/ 2256451 h 2256451"/>
              <a:gd name="connsiteX1" fmla="*/ 1254034 w 6466114"/>
              <a:gd name="connsiteY1" fmla="*/ 2243388 h 2256451"/>
              <a:gd name="connsiteX2" fmla="*/ 1280160 w 6466114"/>
              <a:gd name="connsiteY2" fmla="*/ 2191137 h 2256451"/>
              <a:gd name="connsiteX3" fmla="*/ 1293223 w 6466114"/>
              <a:gd name="connsiteY3" fmla="*/ 1956006 h 2256451"/>
              <a:gd name="connsiteX4" fmla="*/ 1319348 w 6466114"/>
              <a:gd name="connsiteY4" fmla="*/ 1890691 h 2256451"/>
              <a:gd name="connsiteX5" fmla="*/ 1371600 w 6466114"/>
              <a:gd name="connsiteY5" fmla="*/ 1773126 h 2256451"/>
              <a:gd name="connsiteX6" fmla="*/ 1384663 w 6466114"/>
              <a:gd name="connsiteY6" fmla="*/ 1707811 h 2256451"/>
              <a:gd name="connsiteX7" fmla="*/ 1489166 w 6466114"/>
              <a:gd name="connsiteY7" fmla="*/ 1694748 h 2256451"/>
              <a:gd name="connsiteX8" fmla="*/ 1645920 w 6466114"/>
              <a:gd name="connsiteY8" fmla="*/ 1681686 h 2256451"/>
              <a:gd name="connsiteX9" fmla="*/ 1672046 w 6466114"/>
              <a:gd name="connsiteY9" fmla="*/ 1511868 h 2256451"/>
              <a:gd name="connsiteX10" fmla="*/ 1698171 w 6466114"/>
              <a:gd name="connsiteY10" fmla="*/ 1433491 h 2256451"/>
              <a:gd name="connsiteX11" fmla="*/ 1815737 w 6466114"/>
              <a:gd name="connsiteY11" fmla="*/ 1420428 h 2256451"/>
              <a:gd name="connsiteX12" fmla="*/ 2037806 w 6466114"/>
              <a:gd name="connsiteY12" fmla="*/ 1407366 h 2256451"/>
              <a:gd name="connsiteX13" fmla="*/ 2442754 w 6466114"/>
              <a:gd name="connsiteY13" fmla="*/ 1211423 h 2256451"/>
              <a:gd name="connsiteX14" fmla="*/ 2455817 w 6466114"/>
              <a:gd name="connsiteY14" fmla="*/ 1067731 h 2256451"/>
              <a:gd name="connsiteX15" fmla="*/ 2586446 w 6466114"/>
              <a:gd name="connsiteY15" fmla="*/ 1054668 h 2256451"/>
              <a:gd name="connsiteX16" fmla="*/ 2743200 w 6466114"/>
              <a:gd name="connsiteY16" fmla="*/ 976291 h 2256451"/>
              <a:gd name="connsiteX17" fmla="*/ 2756263 w 6466114"/>
              <a:gd name="connsiteY17" fmla="*/ 662783 h 2256451"/>
              <a:gd name="connsiteX18" fmla="*/ 2769326 w 6466114"/>
              <a:gd name="connsiteY18" fmla="*/ 610531 h 2256451"/>
              <a:gd name="connsiteX19" fmla="*/ 2795451 w 6466114"/>
              <a:gd name="connsiteY19" fmla="*/ 427651 h 2256451"/>
              <a:gd name="connsiteX20" fmla="*/ 2808514 w 6466114"/>
              <a:gd name="connsiteY20" fmla="*/ 218646 h 2256451"/>
              <a:gd name="connsiteX21" fmla="*/ 2821577 w 6466114"/>
              <a:gd name="connsiteY21" fmla="*/ 74954 h 2256451"/>
              <a:gd name="connsiteX22" fmla="*/ 2834640 w 6466114"/>
              <a:gd name="connsiteY22" fmla="*/ 9640 h 2256451"/>
              <a:gd name="connsiteX23" fmla="*/ 6466114 w 6466114"/>
              <a:gd name="connsiteY23" fmla="*/ 9640 h 2256451"/>
              <a:gd name="connsiteX0-1" fmla="*/ 0 w 6466114"/>
              <a:gd name="connsiteY0-2" fmla="*/ 2256451 h 2256451"/>
              <a:gd name="connsiteX1-3" fmla="*/ 1254034 w 6466114"/>
              <a:gd name="connsiteY1-4" fmla="*/ 2243388 h 2256451"/>
              <a:gd name="connsiteX2-5" fmla="*/ 1280160 w 6466114"/>
              <a:gd name="connsiteY2-6" fmla="*/ 2191137 h 2256451"/>
              <a:gd name="connsiteX3-7" fmla="*/ 1293223 w 6466114"/>
              <a:gd name="connsiteY3-8" fmla="*/ 1956006 h 2256451"/>
              <a:gd name="connsiteX4-9" fmla="*/ 1319348 w 6466114"/>
              <a:gd name="connsiteY4-10" fmla="*/ 1890691 h 2256451"/>
              <a:gd name="connsiteX5-11" fmla="*/ 1371600 w 6466114"/>
              <a:gd name="connsiteY5-12" fmla="*/ 1773126 h 2256451"/>
              <a:gd name="connsiteX6-13" fmla="*/ 1384663 w 6466114"/>
              <a:gd name="connsiteY6-14" fmla="*/ 1707811 h 2256451"/>
              <a:gd name="connsiteX7-15" fmla="*/ 1489166 w 6466114"/>
              <a:gd name="connsiteY7-16" fmla="*/ 1694748 h 2256451"/>
              <a:gd name="connsiteX8-17" fmla="*/ 1645920 w 6466114"/>
              <a:gd name="connsiteY8-18" fmla="*/ 1681686 h 2256451"/>
              <a:gd name="connsiteX9-19" fmla="*/ 1672046 w 6466114"/>
              <a:gd name="connsiteY9-20" fmla="*/ 1511868 h 2256451"/>
              <a:gd name="connsiteX10-21" fmla="*/ 1698171 w 6466114"/>
              <a:gd name="connsiteY10-22" fmla="*/ 1433491 h 2256451"/>
              <a:gd name="connsiteX11-23" fmla="*/ 1815737 w 6466114"/>
              <a:gd name="connsiteY11-24" fmla="*/ 1420428 h 2256451"/>
              <a:gd name="connsiteX12-25" fmla="*/ 2037806 w 6466114"/>
              <a:gd name="connsiteY12-26" fmla="*/ 1407366 h 2256451"/>
              <a:gd name="connsiteX13-27" fmla="*/ 2442754 w 6466114"/>
              <a:gd name="connsiteY13-28" fmla="*/ 1211423 h 2256451"/>
              <a:gd name="connsiteX14-29" fmla="*/ 2455817 w 6466114"/>
              <a:gd name="connsiteY14-30" fmla="*/ 1067731 h 2256451"/>
              <a:gd name="connsiteX15-31" fmla="*/ 2586446 w 6466114"/>
              <a:gd name="connsiteY15-32" fmla="*/ 1054668 h 2256451"/>
              <a:gd name="connsiteX16-33" fmla="*/ 2743200 w 6466114"/>
              <a:gd name="connsiteY16-34" fmla="*/ 976291 h 2256451"/>
              <a:gd name="connsiteX17-35" fmla="*/ 2756263 w 6466114"/>
              <a:gd name="connsiteY17-36" fmla="*/ 662783 h 2256451"/>
              <a:gd name="connsiteX18-37" fmla="*/ 2769326 w 6466114"/>
              <a:gd name="connsiteY18-38" fmla="*/ 610531 h 2256451"/>
              <a:gd name="connsiteX19-39" fmla="*/ 2795451 w 6466114"/>
              <a:gd name="connsiteY19-40" fmla="*/ 427651 h 2256451"/>
              <a:gd name="connsiteX20-41" fmla="*/ 2808514 w 6466114"/>
              <a:gd name="connsiteY20-42" fmla="*/ 218646 h 2256451"/>
              <a:gd name="connsiteX21-43" fmla="*/ 2821577 w 6466114"/>
              <a:gd name="connsiteY21-44" fmla="*/ 74954 h 2256451"/>
              <a:gd name="connsiteX22-45" fmla="*/ 2834640 w 6466114"/>
              <a:gd name="connsiteY22-46" fmla="*/ 9640 h 2256451"/>
              <a:gd name="connsiteX23-47" fmla="*/ 6466114 w 6466114"/>
              <a:gd name="connsiteY23-48" fmla="*/ 9640 h 2256451"/>
              <a:gd name="connsiteX0-49" fmla="*/ 0 w 6466114"/>
              <a:gd name="connsiteY0-50" fmla="*/ 2256451 h 2258628"/>
              <a:gd name="connsiteX1-51" fmla="*/ 1261654 w 6466114"/>
              <a:gd name="connsiteY1-52" fmla="*/ 2258628 h 2258628"/>
              <a:gd name="connsiteX2-53" fmla="*/ 1280160 w 6466114"/>
              <a:gd name="connsiteY2-54" fmla="*/ 2191137 h 2258628"/>
              <a:gd name="connsiteX3-55" fmla="*/ 1293223 w 6466114"/>
              <a:gd name="connsiteY3-56" fmla="*/ 1956006 h 2258628"/>
              <a:gd name="connsiteX4-57" fmla="*/ 1319348 w 6466114"/>
              <a:gd name="connsiteY4-58" fmla="*/ 1890691 h 2258628"/>
              <a:gd name="connsiteX5-59" fmla="*/ 1371600 w 6466114"/>
              <a:gd name="connsiteY5-60" fmla="*/ 1773126 h 2258628"/>
              <a:gd name="connsiteX6-61" fmla="*/ 1384663 w 6466114"/>
              <a:gd name="connsiteY6-62" fmla="*/ 1707811 h 2258628"/>
              <a:gd name="connsiteX7-63" fmla="*/ 1489166 w 6466114"/>
              <a:gd name="connsiteY7-64" fmla="*/ 1694748 h 2258628"/>
              <a:gd name="connsiteX8-65" fmla="*/ 1645920 w 6466114"/>
              <a:gd name="connsiteY8-66" fmla="*/ 1681686 h 2258628"/>
              <a:gd name="connsiteX9-67" fmla="*/ 1672046 w 6466114"/>
              <a:gd name="connsiteY9-68" fmla="*/ 1511868 h 2258628"/>
              <a:gd name="connsiteX10-69" fmla="*/ 1698171 w 6466114"/>
              <a:gd name="connsiteY10-70" fmla="*/ 1433491 h 2258628"/>
              <a:gd name="connsiteX11-71" fmla="*/ 1815737 w 6466114"/>
              <a:gd name="connsiteY11-72" fmla="*/ 1420428 h 2258628"/>
              <a:gd name="connsiteX12-73" fmla="*/ 2037806 w 6466114"/>
              <a:gd name="connsiteY12-74" fmla="*/ 1407366 h 2258628"/>
              <a:gd name="connsiteX13-75" fmla="*/ 2442754 w 6466114"/>
              <a:gd name="connsiteY13-76" fmla="*/ 1211423 h 2258628"/>
              <a:gd name="connsiteX14-77" fmla="*/ 2455817 w 6466114"/>
              <a:gd name="connsiteY14-78" fmla="*/ 1067731 h 2258628"/>
              <a:gd name="connsiteX15-79" fmla="*/ 2586446 w 6466114"/>
              <a:gd name="connsiteY15-80" fmla="*/ 1054668 h 2258628"/>
              <a:gd name="connsiteX16-81" fmla="*/ 2743200 w 6466114"/>
              <a:gd name="connsiteY16-82" fmla="*/ 976291 h 2258628"/>
              <a:gd name="connsiteX17-83" fmla="*/ 2756263 w 6466114"/>
              <a:gd name="connsiteY17-84" fmla="*/ 662783 h 2258628"/>
              <a:gd name="connsiteX18-85" fmla="*/ 2769326 w 6466114"/>
              <a:gd name="connsiteY18-86" fmla="*/ 610531 h 2258628"/>
              <a:gd name="connsiteX19-87" fmla="*/ 2795451 w 6466114"/>
              <a:gd name="connsiteY19-88" fmla="*/ 427651 h 2258628"/>
              <a:gd name="connsiteX20-89" fmla="*/ 2808514 w 6466114"/>
              <a:gd name="connsiteY20-90" fmla="*/ 218646 h 2258628"/>
              <a:gd name="connsiteX21-91" fmla="*/ 2821577 w 6466114"/>
              <a:gd name="connsiteY21-92" fmla="*/ 74954 h 2258628"/>
              <a:gd name="connsiteX22-93" fmla="*/ 2834640 w 6466114"/>
              <a:gd name="connsiteY22-94" fmla="*/ 9640 h 2258628"/>
              <a:gd name="connsiteX23-95" fmla="*/ 6466114 w 6466114"/>
              <a:gd name="connsiteY23-96" fmla="*/ 9640 h 2258628"/>
              <a:gd name="connsiteX0-97" fmla="*/ 0 w 6462304"/>
              <a:gd name="connsiteY0-98" fmla="*/ 2267881 h 2267881"/>
              <a:gd name="connsiteX1-99" fmla="*/ 1257844 w 6462304"/>
              <a:gd name="connsiteY1-100" fmla="*/ 2258628 h 2267881"/>
              <a:gd name="connsiteX2-101" fmla="*/ 1276350 w 6462304"/>
              <a:gd name="connsiteY2-102" fmla="*/ 2191137 h 2267881"/>
              <a:gd name="connsiteX3-103" fmla="*/ 1289413 w 6462304"/>
              <a:gd name="connsiteY3-104" fmla="*/ 1956006 h 2267881"/>
              <a:gd name="connsiteX4-105" fmla="*/ 1315538 w 6462304"/>
              <a:gd name="connsiteY4-106" fmla="*/ 1890691 h 2267881"/>
              <a:gd name="connsiteX5-107" fmla="*/ 1367790 w 6462304"/>
              <a:gd name="connsiteY5-108" fmla="*/ 1773126 h 2267881"/>
              <a:gd name="connsiteX6-109" fmla="*/ 1380853 w 6462304"/>
              <a:gd name="connsiteY6-110" fmla="*/ 1707811 h 2267881"/>
              <a:gd name="connsiteX7-111" fmla="*/ 1485356 w 6462304"/>
              <a:gd name="connsiteY7-112" fmla="*/ 1694748 h 2267881"/>
              <a:gd name="connsiteX8-113" fmla="*/ 1642110 w 6462304"/>
              <a:gd name="connsiteY8-114" fmla="*/ 1681686 h 2267881"/>
              <a:gd name="connsiteX9-115" fmla="*/ 1668236 w 6462304"/>
              <a:gd name="connsiteY9-116" fmla="*/ 1511868 h 2267881"/>
              <a:gd name="connsiteX10-117" fmla="*/ 1694361 w 6462304"/>
              <a:gd name="connsiteY10-118" fmla="*/ 1433491 h 2267881"/>
              <a:gd name="connsiteX11-119" fmla="*/ 1811927 w 6462304"/>
              <a:gd name="connsiteY11-120" fmla="*/ 1420428 h 2267881"/>
              <a:gd name="connsiteX12-121" fmla="*/ 2033996 w 6462304"/>
              <a:gd name="connsiteY12-122" fmla="*/ 1407366 h 2267881"/>
              <a:gd name="connsiteX13-123" fmla="*/ 2438944 w 6462304"/>
              <a:gd name="connsiteY13-124" fmla="*/ 1211423 h 2267881"/>
              <a:gd name="connsiteX14-125" fmla="*/ 2452007 w 6462304"/>
              <a:gd name="connsiteY14-126" fmla="*/ 1067731 h 2267881"/>
              <a:gd name="connsiteX15-127" fmla="*/ 2582636 w 6462304"/>
              <a:gd name="connsiteY15-128" fmla="*/ 1054668 h 2267881"/>
              <a:gd name="connsiteX16-129" fmla="*/ 2739390 w 6462304"/>
              <a:gd name="connsiteY16-130" fmla="*/ 976291 h 2267881"/>
              <a:gd name="connsiteX17-131" fmla="*/ 2752453 w 6462304"/>
              <a:gd name="connsiteY17-132" fmla="*/ 662783 h 2267881"/>
              <a:gd name="connsiteX18-133" fmla="*/ 2765516 w 6462304"/>
              <a:gd name="connsiteY18-134" fmla="*/ 610531 h 2267881"/>
              <a:gd name="connsiteX19-135" fmla="*/ 2791641 w 6462304"/>
              <a:gd name="connsiteY19-136" fmla="*/ 427651 h 2267881"/>
              <a:gd name="connsiteX20-137" fmla="*/ 2804704 w 6462304"/>
              <a:gd name="connsiteY20-138" fmla="*/ 218646 h 2267881"/>
              <a:gd name="connsiteX21-139" fmla="*/ 2817767 w 6462304"/>
              <a:gd name="connsiteY21-140" fmla="*/ 74954 h 2267881"/>
              <a:gd name="connsiteX22-141" fmla="*/ 2830830 w 6462304"/>
              <a:gd name="connsiteY22-142" fmla="*/ 9640 h 2267881"/>
              <a:gd name="connsiteX23-143" fmla="*/ 6462304 w 6462304"/>
              <a:gd name="connsiteY23-144" fmla="*/ 9640 h 2267881"/>
              <a:gd name="connsiteX0-145" fmla="*/ 0 w 6462304"/>
              <a:gd name="connsiteY0-146" fmla="*/ 2267881 h 2267881"/>
              <a:gd name="connsiteX1-147" fmla="*/ 1257844 w 6462304"/>
              <a:gd name="connsiteY1-148" fmla="*/ 2258628 h 2267881"/>
              <a:gd name="connsiteX2-149" fmla="*/ 1276350 w 6462304"/>
              <a:gd name="connsiteY2-150" fmla="*/ 2191137 h 2267881"/>
              <a:gd name="connsiteX3-151" fmla="*/ 1289413 w 6462304"/>
              <a:gd name="connsiteY3-152" fmla="*/ 1956006 h 2267881"/>
              <a:gd name="connsiteX4-153" fmla="*/ 1315538 w 6462304"/>
              <a:gd name="connsiteY4-154" fmla="*/ 1890691 h 2267881"/>
              <a:gd name="connsiteX5-155" fmla="*/ 1367790 w 6462304"/>
              <a:gd name="connsiteY5-156" fmla="*/ 1773126 h 2267881"/>
              <a:gd name="connsiteX6-157" fmla="*/ 1380853 w 6462304"/>
              <a:gd name="connsiteY6-158" fmla="*/ 1707811 h 2267881"/>
              <a:gd name="connsiteX7-159" fmla="*/ 1485356 w 6462304"/>
              <a:gd name="connsiteY7-160" fmla="*/ 1694748 h 2267881"/>
              <a:gd name="connsiteX8-161" fmla="*/ 1642110 w 6462304"/>
              <a:gd name="connsiteY8-162" fmla="*/ 1681686 h 2267881"/>
              <a:gd name="connsiteX9-163" fmla="*/ 1668236 w 6462304"/>
              <a:gd name="connsiteY9-164" fmla="*/ 1511868 h 2267881"/>
              <a:gd name="connsiteX10-165" fmla="*/ 1694361 w 6462304"/>
              <a:gd name="connsiteY10-166" fmla="*/ 1433491 h 2267881"/>
              <a:gd name="connsiteX11-167" fmla="*/ 1811927 w 6462304"/>
              <a:gd name="connsiteY11-168" fmla="*/ 1420428 h 2267881"/>
              <a:gd name="connsiteX12-169" fmla="*/ 2033996 w 6462304"/>
              <a:gd name="connsiteY12-170" fmla="*/ 1407366 h 2267881"/>
              <a:gd name="connsiteX13-171" fmla="*/ 2438944 w 6462304"/>
              <a:gd name="connsiteY13-172" fmla="*/ 1211423 h 2267881"/>
              <a:gd name="connsiteX14-173" fmla="*/ 2452007 w 6462304"/>
              <a:gd name="connsiteY14-174" fmla="*/ 1067731 h 2267881"/>
              <a:gd name="connsiteX15-175" fmla="*/ 2582636 w 6462304"/>
              <a:gd name="connsiteY15-176" fmla="*/ 1054668 h 2267881"/>
              <a:gd name="connsiteX16-177" fmla="*/ 2739390 w 6462304"/>
              <a:gd name="connsiteY16-178" fmla="*/ 976291 h 2267881"/>
              <a:gd name="connsiteX17-179" fmla="*/ 2752453 w 6462304"/>
              <a:gd name="connsiteY17-180" fmla="*/ 662783 h 2267881"/>
              <a:gd name="connsiteX18-181" fmla="*/ 2765516 w 6462304"/>
              <a:gd name="connsiteY18-182" fmla="*/ 610531 h 2267881"/>
              <a:gd name="connsiteX19-183" fmla="*/ 2791641 w 6462304"/>
              <a:gd name="connsiteY19-184" fmla="*/ 427651 h 2267881"/>
              <a:gd name="connsiteX20-185" fmla="*/ 2804704 w 6462304"/>
              <a:gd name="connsiteY20-186" fmla="*/ 218646 h 2267881"/>
              <a:gd name="connsiteX21-187" fmla="*/ 2817767 w 6462304"/>
              <a:gd name="connsiteY21-188" fmla="*/ 74954 h 2267881"/>
              <a:gd name="connsiteX22-189" fmla="*/ 2830830 w 6462304"/>
              <a:gd name="connsiteY22-190" fmla="*/ 9640 h 2267881"/>
              <a:gd name="connsiteX23-191" fmla="*/ 6462304 w 6462304"/>
              <a:gd name="connsiteY23-192" fmla="*/ 9640 h 2267881"/>
              <a:gd name="connsiteX0-193" fmla="*/ 0 w 6462304"/>
              <a:gd name="connsiteY0-194" fmla="*/ 2267881 h 2267881"/>
              <a:gd name="connsiteX1-195" fmla="*/ 1257844 w 6462304"/>
              <a:gd name="connsiteY1-196" fmla="*/ 2258628 h 2267881"/>
              <a:gd name="connsiteX2-197" fmla="*/ 1276350 w 6462304"/>
              <a:gd name="connsiteY2-198" fmla="*/ 2191137 h 2267881"/>
              <a:gd name="connsiteX3-199" fmla="*/ 1289413 w 6462304"/>
              <a:gd name="connsiteY3-200" fmla="*/ 1956006 h 2267881"/>
              <a:gd name="connsiteX4-201" fmla="*/ 1315538 w 6462304"/>
              <a:gd name="connsiteY4-202" fmla="*/ 1890691 h 2267881"/>
              <a:gd name="connsiteX5-203" fmla="*/ 1367790 w 6462304"/>
              <a:gd name="connsiteY5-204" fmla="*/ 1773126 h 2267881"/>
              <a:gd name="connsiteX6-205" fmla="*/ 1380853 w 6462304"/>
              <a:gd name="connsiteY6-206" fmla="*/ 1707811 h 2267881"/>
              <a:gd name="connsiteX7-207" fmla="*/ 1485356 w 6462304"/>
              <a:gd name="connsiteY7-208" fmla="*/ 1694748 h 2267881"/>
              <a:gd name="connsiteX8-209" fmla="*/ 1642110 w 6462304"/>
              <a:gd name="connsiteY8-210" fmla="*/ 1681686 h 2267881"/>
              <a:gd name="connsiteX9-211" fmla="*/ 1668236 w 6462304"/>
              <a:gd name="connsiteY9-212" fmla="*/ 1511868 h 2267881"/>
              <a:gd name="connsiteX10-213" fmla="*/ 1694361 w 6462304"/>
              <a:gd name="connsiteY10-214" fmla="*/ 1433491 h 2267881"/>
              <a:gd name="connsiteX11-215" fmla="*/ 1811927 w 6462304"/>
              <a:gd name="connsiteY11-216" fmla="*/ 1420428 h 2267881"/>
              <a:gd name="connsiteX12-217" fmla="*/ 2033996 w 6462304"/>
              <a:gd name="connsiteY12-218" fmla="*/ 1407366 h 2267881"/>
              <a:gd name="connsiteX13-219" fmla="*/ 2438944 w 6462304"/>
              <a:gd name="connsiteY13-220" fmla="*/ 1211423 h 2267881"/>
              <a:gd name="connsiteX14-221" fmla="*/ 2452007 w 6462304"/>
              <a:gd name="connsiteY14-222" fmla="*/ 1067731 h 2267881"/>
              <a:gd name="connsiteX15-223" fmla="*/ 2582636 w 6462304"/>
              <a:gd name="connsiteY15-224" fmla="*/ 1054668 h 2267881"/>
              <a:gd name="connsiteX16-225" fmla="*/ 2739390 w 6462304"/>
              <a:gd name="connsiteY16-226" fmla="*/ 976291 h 2267881"/>
              <a:gd name="connsiteX17-227" fmla="*/ 2752453 w 6462304"/>
              <a:gd name="connsiteY17-228" fmla="*/ 662783 h 2267881"/>
              <a:gd name="connsiteX18-229" fmla="*/ 2765516 w 6462304"/>
              <a:gd name="connsiteY18-230" fmla="*/ 610531 h 2267881"/>
              <a:gd name="connsiteX19-231" fmla="*/ 2791641 w 6462304"/>
              <a:gd name="connsiteY19-232" fmla="*/ 427651 h 2267881"/>
              <a:gd name="connsiteX20-233" fmla="*/ 2804704 w 6462304"/>
              <a:gd name="connsiteY20-234" fmla="*/ 218646 h 2267881"/>
              <a:gd name="connsiteX21-235" fmla="*/ 2817767 w 6462304"/>
              <a:gd name="connsiteY21-236" fmla="*/ 74954 h 2267881"/>
              <a:gd name="connsiteX22-237" fmla="*/ 2830830 w 6462304"/>
              <a:gd name="connsiteY22-238" fmla="*/ 9640 h 2267881"/>
              <a:gd name="connsiteX23-239" fmla="*/ 6462304 w 6462304"/>
              <a:gd name="connsiteY23-240" fmla="*/ 9640 h 2267881"/>
              <a:gd name="connsiteX0-241" fmla="*/ 0 w 6462304"/>
              <a:gd name="connsiteY0-242" fmla="*/ 2267881 h 2267881"/>
              <a:gd name="connsiteX1-243" fmla="*/ 1227364 w 6462304"/>
              <a:gd name="connsiteY1-244" fmla="*/ 2258628 h 2267881"/>
              <a:gd name="connsiteX2-245" fmla="*/ 1276350 w 6462304"/>
              <a:gd name="connsiteY2-246" fmla="*/ 2191137 h 2267881"/>
              <a:gd name="connsiteX3-247" fmla="*/ 1289413 w 6462304"/>
              <a:gd name="connsiteY3-248" fmla="*/ 1956006 h 2267881"/>
              <a:gd name="connsiteX4-249" fmla="*/ 1315538 w 6462304"/>
              <a:gd name="connsiteY4-250" fmla="*/ 1890691 h 2267881"/>
              <a:gd name="connsiteX5-251" fmla="*/ 1367790 w 6462304"/>
              <a:gd name="connsiteY5-252" fmla="*/ 1773126 h 2267881"/>
              <a:gd name="connsiteX6-253" fmla="*/ 1380853 w 6462304"/>
              <a:gd name="connsiteY6-254" fmla="*/ 1707811 h 2267881"/>
              <a:gd name="connsiteX7-255" fmla="*/ 1485356 w 6462304"/>
              <a:gd name="connsiteY7-256" fmla="*/ 1694748 h 2267881"/>
              <a:gd name="connsiteX8-257" fmla="*/ 1642110 w 6462304"/>
              <a:gd name="connsiteY8-258" fmla="*/ 1681686 h 2267881"/>
              <a:gd name="connsiteX9-259" fmla="*/ 1668236 w 6462304"/>
              <a:gd name="connsiteY9-260" fmla="*/ 1511868 h 2267881"/>
              <a:gd name="connsiteX10-261" fmla="*/ 1694361 w 6462304"/>
              <a:gd name="connsiteY10-262" fmla="*/ 1433491 h 2267881"/>
              <a:gd name="connsiteX11-263" fmla="*/ 1811927 w 6462304"/>
              <a:gd name="connsiteY11-264" fmla="*/ 1420428 h 2267881"/>
              <a:gd name="connsiteX12-265" fmla="*/ 2033996 w 6462304"/>
              <a:gd name="connsiteY12-266" fmla="*/ 1407366 h 2267881"/>
              <a:gd name="connsiteX13-267" fmla="*/ 2438944 w 6462304"/>
              <a:gd name="connsiteY13-268" fmla="*/ 1211423 h 2267881"/>
              <a:gd name="connsiteX14-269" fmla="*/ 2452007 w 6462304"/>
              <a:gd name="connsiteY14-270" fmla="*/ 1067731 h 2267881"/>
              <a:gd name="connsiteX15-271" fmla="*/ 2582636 w 6462304"/>
              <a:gd name="connsiteY15-272" fmla="*/ 1054668 h 2267881"/>
              <a:gd name="connsiteX16-273" fmla="*/ 2739390 w 6462304"/>
              <a:gd name="connsiteY16-274" fmla="*/ 976291 h 2267881"/>
              <a:gd name="connsiteX17-275" fmla="*/ 2752453 w 6462304"/>
              <a:gd name="connsiteY17-276" fmla="*/ 662783 h 2267881"/>
              <a:gd name="connsiteX18-277" fmla="*/ 2765516 w 6462304"/>
              <a:gd name="connsiteY18-278" fmla="*/ 610531 h 2267881"/>
              <a:gd name="connsiteX19-279" fmla="*/ 2791641 w 6462304"/>
              <a:gd name="connsiteY19-280" fmla="*/ 427651 h 2267881"/>
              <a:gd name="connsiteX20-281" fmla="*/ 2804704 w 6462304"/>
              <a:gd name="connsiteY20-282" fmla="*/ 218646 h 2267881"/>
              <a:gd name="connsiteX21-283" fmla="*/ 2817767 w 6462304"/>
              <a:gd name="connsiteY21-284" fmla="*/ 74954 h 2267881"/>
              <a:gd name="connsiteX22-285" fmla="*/ 2830830 w 6462304"/>
              <a:gd name="connsiteY22-286" fmla="*/ 9640 h 2267881"/>
              <a:gd name="connsiteX23-287" fmla="*/ 6462304 w 6462304"/>
              <a:gd name="connsiteY23-288" fmla="*/ 9640 h 2267881"/>
              <a:gd name="connsiteX0-289" fmla="*/ 0 w 6462304"/>
              <a:gd name="connsiteY0-290" fmla="*/ 2267881 h 2267881"/>
              <a:gd name="connsiteX1-291" fmla="*/ 1215934 w 6462304"/>
              <a:gd name="connsiteY1-292" fmla="*/ 2258628 h 2267881"/>
              <a:gd name="connsiteX2-293" fmla="*/ 1276350 w 6462304"/>
              <a:gd name="connsiteY2-294" fmla="*/ 2191137 h 2267881"/>
              <a:gd name="connsiteX3-295" fmla="*/ 1289413 w 6462304"/>
              <a:gd name="connsiteY3-296" fmla="*/ 1956006 h 2267881"/>
              <a:gd name="connsiteX4-297" fmla="*/ 1315538 w 6462304"/>
              <a:gd name="connsiteY4-298" fmla="*/ 1890691 h 2267881"/>
              <a:gd name="connsiteX5-299" fmla="*/ 1367790 w 6462304"/>
              <a:gd name="connsiteY5-300" fmla="*/ 1773126 h 2267881"/>
              <a:gd name="connsiteX6-301" fmla="*/ 1380853 w 6462304"/>
              <a:gd name="connsiteY6-302" fmla="*/ 1707811 h 2267881"/>
              <a:gd name="connsiteX7-303" fmla="*/ 1485356 w 6462304"/>
              <a:gd name="connsiteY7-304" fmla="*/ 1694748 h 2267881"/>
              <a:gd name="connsiteX8-305" fmla="*/ 1642110 w 6462304"/>
              <a:gd name="connsiteY8-306" fmla="*/ 1681686 h 2267881"/>
              <a:gd name="connsiteX9-307" fmla="*/ 1668236 w 6462304"/>
              <a:gd name="connsiteY9-308" fmla="*/ 1511868 h 2267881"/>
              <a:gd name="connsiteX10-309" fmla="*/ 1694361 w 6462304"/>
              <a:gd name="connsiteY10-310" fmla="*/ 1433491 h 2267881"/>
              <a:gd name="connsiteX11-311" fmla="*/ 1811927 w 6462304"/>
              <a:gd name="connsiteY11-312" fmla="*/ 1420428 h 2267881"/>
              <a:gd name="connsiteX12-313" fmla="*/ 2033996 w 6462304"/>
              <a:gd name="connsiteY12-314" fmla="*/ 1407366 h 2267881"/>
              <a:gd name="connsiteX13-315" fmla="*/ 2438944 w 6462304"/>
              <a:gd name="connsiteY13-316" fmla="*/ 1211423 h 2267881"/>
              <a:gd name="connsiteX14-317" fmla="*/ 2452007 w 6462304"/>
              <a:gd name="connsiteY14-318" fmla="*/ 1067731 h 2267881"/>
              <a:gd name="connsiteX15-319" fmla="*/ 2582636 w 6462304"/>
              <a:gd name="connsiteY15-320" fmla="*/ 1054668 h 2267881"/>
              <a:gd name="connsiteX16-321" fmla="*/ 2739390 w 6462304"/>
              <a:gd name="connsiteY16-322" fmla="*/ 976291 h 2267881"/>
              <a:gd name="connsiteX17-323" fmla="*/ 2752453 w 6462304"/>
              <a:gd name="connsiteY17-324" fmla="*/ 662783 h 2267881"/>
              <a:gd name="connsiteX18-325" fmla="*/ 2765516 w 6462304"/>
              <a:gd name="connsiteY18-326" fmla="*/ 610531 h 2267881"/>
              <a:gd name="connsiteX19-327" fmla="*/ 2791641 w 6462304"/>
              <a:gd name="connsiteY19-328" fmla="*/ 427651 h 2267881"/>
              <a:gd name="connsiteX20-329" fmla="*/ 2804704 w 6462304"/>
              <a:gd name="connsiteY20-330" fmla="*/ 218646 h 2267881"/>
              <a:gd name="connsiteX21-331" fmla="*/ 2817767 w 6462304"/>
              <a:gd name="connsiteY21-332" fmla="*/ 74954 h 2267881"/>
              <a:gd name="connsiteX22-333" fmla="*/ 2830830 w 6462304"/>
              <a:gd name="connsiteY22-334" fmla="*/ 9640 h 2267881"/>
              <a:gd name="connsiteX23-335" fmla="*/ 6462304 w 6462304"/>
              <a:gd name="connsiteY23-336" fmla="*/ 9640 h 2267881"/>
              <a:gd name="connsiteX0-337" fmla="*/ 0 w 6462304"/>
              <a:gd name="connsiteY0-338" fmla="*/ 2267881 h 2267881"/>
              <a:gd name="connsiteX1-339" fmla="*/ 1196884 w 6462304"/>
              <a:gd name="connsiteY1-340" fmla="*/ 2258628 h 2267881"/>
              <a:gd name="connsiteX2-341" fmla="*/ 1276350 w 6462304"/>
              <a:gd name="connsiteY2-342" fmla="*/ 2191137 h 2267881"/>
              <a:gd name="connsiteX3-343" fmla="*/ 1289413 w 6462304"/>
              <a:gd name="connsiteY3-344" fmla="*/ 1956006 h 2267881"/>
              <a:gd name="connsiteX4-345" fmla="*/ 1315538 w 6462304"/>
              <a:gd name="connsiteY4-346" fmla="*/ 1890691 h 2267881"/>
              <a:gd name="connsiteX5-347" fmla="*/ 1367790 w 6462304"/>
              <a:gd name="connsiteY5-348" fmla="*/ 1773126 h 2267881"/>
              <a:gd name="connsiteX6-349" fmla="*/ 1380853 w 6462304"/>
              <a:gd name="connsiteY6-350" fmla="*/ 1707811 h 2267881"/>
              <a:gd name="connsiteX7-351" fmla="*/ 1485356 w 6462304"/>
              <a:gd name="connsiteY7-352" fmla="*/ 1694748 h 2267881"/>
              <a:gd name="connsiteX8-353" fmla="*/ 1642110 w 6462304"/>
              <a:gd name="connsiteY8-354" fmla="*/ 1681686 h 2267881"/>
              <a:gd name="connsiteX9-355" fmla="*/ 1668236 w 6462304"/>
              <a:gd name="connsiteY9-356" fmla="*/ 1511868 h 2267881"/>
              <a:gd name="connsiteX10-357" fmla="*/ 1694361 w 6462304"/>
              <a:gd name="connsiteY10-358" fmla="*/ 1433491 h 2267881"/>
              <a:gd name="connsiteX11-359" fmla="*/ 1811927 w 6462304"/>
              <a:gd name="connsiteY11-360" fmla="*/ 1420428 h 2267881"/>
              <a:gd name="connsiteX12-361" fmla="*/ 2033996 w 6462304"/>
              <a:gd name="connsiteY12-362" fmla="*/ 1407366 h 2267881"/>
              <a:gd name="connsiteX13-363" fmla="*/ 2438944 w 6462304"/>
              <a:gd name="connsiteY13-364" fmla="*/ 1211423 h 2267881"/>
              <a:gd name="connsiteX14-365" fmla="*/ 2452007 w 6462304"/>
              <a:gd name="connsiteY14-366" fmla="*/ 1067731 h 2267881"/>
              <a:gd name="connsiteX15-367" fmla="*/ 2582636 w 6462304"/>
              <a:gd name="connsiteY15-368" fmla="*/ 1054668 h 2267881"/>
              <a:gd name="connsiteX16-369" fmla="*/ 2739390 w 6462304"/>
              <a:gd name="connsiteY16-370" fmla="*/ 976291 h 2267881"/>
              <a:gd name="connsiteX17-371" fmla="*/ 2752453 w 6462304"/>
              <a:gd name="connsiteY17-372" fmla="*/ 662783 h 2267881"/>
              <a:gd name="connsiteX18-373" fmla="*/ 2765516 w 6462304"/>
              <a:gd name="connsiteY18-374" fmla="*/ 610531 h 2267881"/>
              <a:gd name="connsiteX19-375" fmla="*/ 2791641 w 6462304"/>
              <a:gd name="connsiteY19-376" fmla="*/ 427651 h 2267881"/>
              <a:gd name="connsiteX20-377" fmla="*/ 2804704 w 6462304"/>
              <a:gd name="connsiteY20-378" fmla="*/ 218646 h 2267881"/>
              <a:gd name="connsiteX21-379" fmla="*/ 2817767 w 6462304"/>
              <a:gd name="connsiteY21-380" fmla="*/ 74954 h 2267881"/>
              <a:gd name="connsiteX22-381" fmla="*/ 2830830 w 6462304"/>
              <a:gd name="connsiteY22-382" fmla="*/ 9640 h 2267881"/>
              <a:gd name="connsiteX23-383" fmla="*/ 6462304 w 6462304"/>
              <a:gd name="connsiteY23-384" fmla="*/ 9640 h 2267881"/>
              <a:gd name="connsiteX0-385" fmla="*/ 0 w 6462304"/>
              <a:gd name="connsiteY0-386" fmla="*/ 2267881 h 2267881"/>
              <a:gd name="connsiteX1-387" fmla="*/ 1196884 w 6462304"/>
              <a:gd name="connsiteY1-388" fmla="*/ 2258628 h 2267881"/>
              <a:gd name="connsiteX2-389" fmla="*/ 1276350 w 6462304"/>
              <a:gd name="connsiteY2-390" fmla="*/ 2191137 h 2267881"/>
              <a:gd name="connsiteX3-391" fmla="*/ 1289413 w 6462304"/>
              <a:gd name="connsiteY3-392" fmla="*/ 1956006 h 2267881"/>
              <a:gd name="connsiteX4-393" fmla="*/ 1300298 w 6462304"/>
              <a:gd name="connsiteY4-394" fmla="*/ 1883071 h 2267881"/>
              <a:gd name="connsiteX5-395" fmla="*/ 1367790 w 6462304"/>
              <a:gd name="connsiteY5-396" fmla="*/ 1773126 h 2267881"/>
              <a:gd name="connsiteX6-397" fmla="*/ 1380853 w 6462304"/>
              <a:gd name="connsiteY6-398" fmla="*/ 1707811 h 2267881"/>
              <a:gd name="connsiteX7-399" fmla="*/ 1485356 w 6462304"/>
              <a:gd name="connsiteY7-400" fmla="*/ 1694748 h 2267881"/>
              <a:gd name="connsiteX8-401" fmla="*/ 1642110 w 6462304"/>
              <a:gd name="connsiteY8-402" fmla="*/ 1681686 h 2267881"/>
              <a:gd name="connsiteX9-403" fmla="*/ 1668236 w 6462304"/>
              <a:gd name="connsiteY9-404" fmla="*/ 1511868 h 2267881"/>
              <a:gd name="connsiteX10-405" fmla="*/ 1694361 w 6462304"/>
              <a:gd name="connsiteY10-406" fmla="*/ 1433491 h 2267881"/>
              <a:gd name="connsiteX11-407" fmla="*/ 1811927 w 6462304"/>
              <a:gd name="connsiteY11-408" fmla="*/ 1420428 h 2267881"/>
              <a:gd name="connsiteX12-409" fmla="*/ 2033996 w 6462304"/>
              <a:gd name="connsiteY12-410" fmla="*/ 1407366 h 2267881"/>
              <a:gd name="connsiteX13-411" fmla="*/ 2438944 w 6462304"/>
              <a:gd name="connsiteY13-412" fmla="*/ 1211423 h 2267881"/>
              <a:gd name="connsiteX14-413" fmla="*/ 2452007 w 6462304"/>
              <a:gd name="connsiteY14-414" fmla="*/ 1067731 h 2267881"/>
              <a:gd name="connsiteX15-415" fmla="*/ 2582636 w 6462304"/>
              <a:gd name="connsiteY15-416" fmla="*/ 1054668 h 2267881"/>
              <a:gd name="connsiteX16-417" fmla="*/ 2739390 w 6462304"/>
              <a:gd name="connsiteY16-418" fmla="*/ 976291 h 2267881"/>
              <a:gd name="connsiteX17-419" fmla="*/ 2752453 w 6462304"/>
              <a:gd name="connsiteY17-420" fmla="*/ 662783 h 2267881"/>
              <a:gd name="connsiteX18-421" fmla="*/ 2765516 w 6462304"/>
              <a:gd name="connsiteY18-422" fmla="*/ 610531 h 2267881"/>
              <a:gd name="connsiteX19-423" fmla="*/ 2791641 w 6462304"/>
              <a:gd name="connsiteY19-424" fmla="*/ 427651 h 2267881"/>
              <a:gd name="connsiteX20-425" fmla="*/ 2804704 w 6462304"/>
              <a:gd name="connsiteY20-426" fmla="*/ 218646 h 2267881"/>
              <a:gd name="connsiteX21-427" fmla="*/ 2817767 w 6462304"/>
              <a:gd name="connsiteY21-428" fmla="*/ 74954 h 2267881"/>
              <a:gd name="connsiteX22-429" fmla="*/ 2830830 w 6462304"/>
              <a:gd name="connsiteY22-430" fmla="*/ 9640 h 2267881"/>
              <a:gd name="connsiteX23-431" fmla="*/ 6462304 w 6462304"/>
              <a:gd name="connsiteY23-432" fmla="*/ 9640 h 2267881"/>
              <a:gd name="connsiteX0-433" fmla="*/ 0 w 6462304"/>
              <a:gd name="connsiteY0-434" fmla="*/ 2267881 h 2267881"/>
              <a:gd name="connsiteX1-435" fmla="*/ 1196884 w 6462304"/>
              <a:gd name="connsiteY1-436" fmla="*/ 2258628 h 2267881"/>
              <a:gd name="connsiteX2-437" fmla="*/ 1276350 w 6462304"/>
              <a:gd name="connsiteY2-438" fmla="*/ 2191137 h 2267881"/>
              <a:gd name="connsiteX3-439" fmla="*/ 1289413 w 6462304"/>
              <a:gd name="connsiteY3-440" fmla="*/ 1956006 h 2267881"/>
              <a:gd name="connsiteX4-441" fmla="*/ 1300298 w 6462304"/>
              <a:gd name="connsiteY4-442" fmla="*/ 1883071 h 2267881"/>
              <a:gd name="connsiteX5-443" fmla="*/ 1322070 w 6462304"/>
              <a:gd name="connsiteY5-444" fmla="*/ 1773126 h 2267881"/>
              <a:gd name="connsiteX6-445" fmla="*/ 1380853 w 6462304"/>
              <a:gd name="connsiteY6-446" fmla="*/ 1707811 h 2267881"/>
              <a:gd name="connsiteX7-447" fmla="*/ 1485356 w 6462304"/>
              <a:gd name="connsiteY7-448" fmla="*/ 1694748 h 2267881"/>
              <a:gd name="connsiteX8-449" fmla="*/ 1642110 w 6462304"/>
              <a:gd name="connsiteY8-450" fmla="*/ 1681686 h 2267881"/>
              <a:gd name="connsiteX9-451" fmla="*/ 1668236 w 6462304"/>
              <a:gd name="connsiteY9-452" fmla="*/ 1511868 h 2267881"/>
              <a:gd name="connsiteX10-453" fmla="*/ 1694361 w 6462304"/>
              <a:gd name="connsiteY10-454" fmla="*/ 1433491 h 2267881"/>
              <a:gd name="connsiteX11-455" fmla="*/ 1811927 w 6462304"/>
              <a:gd name="connsiteY11-456" fmla="*/ 1420428 h 2267881"/>
              <a:gd name="connsiteX12-457" fmla="*/ 2033996 w 6462304"/>
              <a:gd name="connsiteY12-458" fmla="*/ 1407366 h 2267881"/>
              <a:gd name="connsiteX13-459" fmla="*/ 2438944 w 6462304"/>
              <a:gd name="connsiteY13-460" fmla="*/ 1211423 h 2267881"/>
              <a:gd name="connsiteX14-461" fmla="*/ 2452007 w 6462304"/>
              <a:gd name="connsiteY14-462" fmla="*/ 1067731 h 2267881"/>
              <a:gd name="connsiteX15-463" fmla="*/ 2582636 w 6462304"/>
              <a:gd name="connsiteY15-464" fmla="*/ 1054668 h 2267881"/>
              <a:gd name="connsiteX16-465" fmla="*/ 2739390 w 6462304"/>
              <a:gd name="connsiteY16-466" fmla="*/ 976291 h 2267881"/>
              <a:gd name="connsiteX17-467" fmla="*/ 2752453 w 6462304"/>
              <a:gd name="connsiteY17-468" fmla="*/ 662783 h 2267881"/>
              <a:gd name="connsiteX18-469" fmla="*/ 2765516 w 6462304"/>
              <a:gd name="connsiteY18-470" fmla="*/ 610531 h 2267881"/>
              <a:gd name="connsiteX19-471" fmla="*/ 2791641 w 6462304"/>
              <a:gd name="connsiteY19-472" fmla="*/ 427651 h 2267881"/>
              <a:gd name="connsiteX20-473" fmla="*/ 2804704 w 6462304"/>
              <a:gd name="connsiteY20-474" fmla="*/ 218646 h 2267881"/>
              <a:gd name="connsiteX21-475" fmla="*/ 2817767 w 6462304"/>
              <a:gd name="connsiteY21-476" fmla="*/ 74954 h 2267881"/>
              <a:gd name="connsiteX22-477" fmla="*/ 2830830 w 6462304"/>
              <a:gd name="connsiteY22-478" fmla="*/ 9640 h 2267881"/>
              <a:gd name="connsiteX23-479" fmla="*/ 6462304 w 6462304"/>
              <a:gd name="connsiteY23-480" fmla="*/ 9640 h 2267881"/>
              <a:gd name="connsiteX0-481" fmla="*/ 0 w 6462304"/>
              <a:gd name="connsiteY0-482" fmla="*/ 2267881 h 2267881"/>
              <a:gd name="connsiteX1-483" fmla="*/ 1196884 w 6462304"/>
              <a:gd name="connsiteY1-484" fmla="*/ 2258628 h 2267881"/>
              <a:gd name="connsiteX2-485" fmla="*/ 1276350 w 6462304"/>
              <a:gd name="connsiteY2-486" fmla="*/ 2191137 h 2267881"/>
              <a:gd name="connsiteX3-487" fmla="*/ 1289413 w 6462304"/>
              <a:gd name="connsiteY3-488" fmla="*/ 1956006 h 2267881"/>
              <a:gd name="connsiteX4-489" fmla="*/ 1300298 w 6462304"/>
              <a:gd name="connsiteY4-490" fmla="*/ 1883071 h 2267881"/>
              <a:gd name="connsiteX5-491" fmla="*/ 1322070 w 6462304"/>
              <a:gd name="connsiteY5-492" fmla="*/ 1773126 h 2267881"/>
              <a:gd name="connsiteX6-493" fmla="*/ 1350373 w 6462304"/>
              <a:gd name="connsiteY6-494" fmla="*/ 1707811 h 2267881"/>
              <a:gd name="connsiteX7-495" fmla="*/ 1485356 w 6462304"/>
              <a:gd name="connsiteY7-496" fmla="*/ 1694748 h 2267881"/>
              <a:gd name="connsiteX8-497" fmla="*/ 1642110 w 6462304"/>
              <a:gd name="connsiteY8-498" fmla="*/ 1681686 h 2267881"/>
              <a:gd name="connsiteX9-499" fmla="*/ 1668236 w 6462304"/>
              <a:gd name="connsiteY9-500" fmla="*/ 1511868 h 2267881"/>
              <a:gd name="connsiteX10-501" fmla="*/ 1694361 w 6462304"/>
              <a:gd name="connsiteY10-502" fmla="*/ 1433491 h 2267881"/>
              <a:gd name="connsiteX11-503" fmla="*/ 1811927 w 6462304"/>
              <a:gd name="connsiteY11-504" fmla="*/ 1420428 h 2267881"/>
              <a:gd name="connsiteX12-505" fmla="*/ 2033996 w 6462304"/>
              <a:gd name="connsiteY12-506" fmla="*/ 1407366 h 2267881"/>
              <a:gd name="connsiteX13-507" fmla="*/ 2438944 w 6462304"/>
              <a:gd name="connsiteY13-508" fmla="*/ 1211423 h 2267881"/>
              <a:gd name="connsiteX14-509" fmla="*/ 2452007 w 6462304"/>
              <a:gd name="connsiteY14-510" fmla="*/ 1067731 h 2267881"/>
              <a:gd name="connsiteX15-511" fmla="*/ 2582636 w 6462304"/>
              <a:gd name="connsiteY15-512" fmla="*/ 1054668 h 2267881"/>
              <a:gd name="connsiteX16-513" fmla="*/ 2739390 w 6462304"/>
              <a:gd name="connsiteY16-514" fmla="*/ 976291 h 2267881"/>
              <a:gd name="connsiteX17-515" fmla="*/ 2752453 w 6462304"/>
              <a:gd name="connsiteY17-516" fmla="*/ 662783 h 2267881"/>
              <a:gd name="connsiteX18-517" fmla="*/ 2765516 w 6462304"/>
              <a:gd name="connsiteY18-518" fmla="*/ 610531 h 2267881"/>
              <a:gd name="connsiteX19-519" fmla="*/ 2791641 w 6462304"/>
              <a:gd name="connsiteY19-520" fmla="*/ 427651 h 2267881"/>
              <a:gd name="connsiteX20-521" fmla="*/ 2804704 w 6462304"/>
              <a:gd name="connsiteY20-522" fmla="*/ 218646 h 2267881"/>
              <a:gd name="connsiteX21-523" fmla="*/ 2817767 w 6462304"/>
              <a:gd name="connsiteY21-524" fmla="*/ 74954 h 2267881"/>
              <a:gd name="connsiteX22-525" fmla="*/ 2830830 w 6462304"/>
              <a:gd name="connsiteY22-526" fmla="*/ 9640 h 2267881"/>
              <a:gd name="connsiteX23-527" fmla="*/ 6462304 w 6462304"/>
              <a:gd name="connsiteY23-528" fmla="*/ 9640 h 2267881"/>
              <a:gd name="connsiteX0-529" fmla="*/ 0 w 6462304"/>
              <a:gd name="connsiteY0-530" fmla="*/ 2267881 h 2267881"/>
              <a:gd name="connsiteX1-531" fmla="*/ 1196884 w 6462304"/>
              <a:gd name="connsiteY1-532" fmla="*/ 2258628 h 2267881"/>
              <a:gd name="connsiteX2-533" fmla="*/ 1276350 w 6462304"/>
              <a:gd name="connsiteY2-534" fmla="*/ 2191137 h 2267881"/>
              <a:gd name="connsiteX3-535" fmla="*/ 1289413 w 6462304"/>
              <a:gd name="connsiteY3-536" fmla="*/ 1956006 h 2267881"/>
              <a:gd name="connsiteX4-537" fmla="*/ 1300298 w 6462304"/>
              <a:gd name="connsiteY4-538" fmla="*/ 1883071 h 2267881"/>
              <a:gd name="connsiteX5-539" fmla="*/ 1314450 w 6462304"/>
              <a:gd name="connsiteY5-540" fmla="*/ 1773126 h 2267881"/>
              <a:gd name="connsiteX6-541" fmla="*/ 1350373 w 6462304"/>
              <a:gd name="connsiteY6-542" fmla="*/ 1707811 h 2267881"/>
              <a:gd name="connsiteX7-543" fmla="*/ 1485356 w 6462304"/>
              <a:gd name="connsiteY7-544" fmla="*/ 1694748 h 2267881"/>
              <a:gd name="connsiteX8-545" fmla="*/ 1642110 w 6462304"/>
              <a:gd name="connsiteY8-546" fmla="*/ 1681686 h 2267881"/>
              <a:gd name="connsiteX9-547" fmla="*/ 1668236 w 6462304"/>
              <a:gd name="connsiteY9-548" fmla="*/ 1511868 h 2267881"/>
              <a:gd name="connsiteX10-549" fmla="*/ 1694361 w 6462304"/>
              <a:gd name="connsiteY10-550" fmla="*/ 1433491 h 2267881"/>
              <a:gd name="connsiteX11-551" fmla="*/ 1811927 w 6462304"/>
              <a:gd name="connsiteY11-552" fmla="*/ 1420428 h 2267881"/>
              <a:gd name="connsiteX12-553" fmla="*/ 2033996 w 6462304"/>
              <a:gd name="connsiteY12-554" fmla="*/ 1407366 h 2267881"/>
              <a:gd name="connsiteX13-555" fmla="*/ 2438944 w 6462304"/>
              <a:gd name="connsiteY13-556" fmla="*/ 1211423 h 2267881"/>
              <a:gd name="connsiteX14-557" fmla="*/ 2452007 w 6462304"/>
              <a:gd name="connsiteY14-558" fmla="*/ 1067731 h 2267881"/>
              <a:gd name="connsiteX15-559" fmla="*/ 2582636 w 6462304"/>
              <a:gd name="connsiteY15-560" fmla="*/ 1054668 h 2267881"/>
              <a:gd name="connsiteX16-561" fmla="*/ 2739390 w 6462304"/>
              <a:gd name="connsiteY16-562" fmla="*/ 976291 h 2267881"/>
              <a:gd name="connsiteX17-563" fmla="*/ 2752453 w 6462304"/>
              <a:gd name="connsiteY17-564" fmla="*/ 662783 h 2267881"/>
              <a:gd name="connsiteX18-565" fmla="*/ 2765516 w 6462304"/>
              <a:gd name="connsiteY18-566" fmla="*/ 610531 h 2267881"/>
              <a:gd name="connsiteX19-567" fmla="*/ 2791641 w 6462304"/>
              <a:gd name="connsiteY19-568" fmla="*/ 427651 h 2267881"/>
              <a:gd name="connsiteX20-569" fmla="*/ 2804704 w 6462304"/>
              <a:gd name="connsiteY20-570" fmla="*/ 218646 h 2267881"/>
              <a:gd name="connsiteX21-571" fmla="*/ 2817767 w 6462304"/>
              <a:gd name="connsiteY21-572" fmla="*/ 74954 h 2267881"/>
              <a:gd name="connsiteX22-573" fmla="*/ 2830830 w 6462304"/>
              <a:gd name="connsiteY22-574" fmla="*/ 9640 h 2267881"/>
              <a:gd name="connsiteX23-575" fmla="*/ 6462304 w 6462304"/>
              <a:gd name="connsiteY23-576" fmla="*/ 9640 h 2267881"/>
              <a:gd name="connsiteX0-577" fmla="*/ 0 w 6462304"/>
              <a:gd name="connsiteY0-578" fmla="*/ 2267881 h 2267881"/>
              <a:gd name="connsiteX1-579" fmla="*/ 1196884 w 6462304"/>
              <a:gd name="connsiteY1-580" fmla="*/ 2258628 h 2267881"/>
              <a:gd name="connsiteX2-581" fmla="*/ 1276350 w 6462304"/>
              <a:gd name="connsiteY2-582" fmla="*/ 2191137 h 2267881"/>
              <a:gd name="connsiteX3-583" fmla="*/ 1289413 w 6462304"/>
              <a:gd name="connsiteY3-584" fmla="*/ 1956006 h 2267881"/>
              <a:gd name="connsiteX4-585" fmla="*/ 1296488 w 6462304"/>
              <a:gd name="connsiteY4-586" fmla="*/ 1883071 h 2267881"/>
              <a:gd name="connsiteX5-587" fmla="*/ 1314450 w 6462304"/>
              <a:gd name="connsiteY5-588" fmla="*/ 1773126 h 2267881"/>
              <a:gd name="connsiteX6-589" fmla="*/ 1350373 w 6462304"/>
              <a:gd name="connsiteY6-590" fmla="*/ 1707811 h 2267881"/>
              <a:gd name="connsiteX7-591" fmla="*/ 1485356 w 6462304"/>
              <a:gd name="connsiteY7-592" fmla="*/ 1694748 h 2267881"/>
              <a:gd name="connsiteX8-593" fmla="*/ 1642110 w 6462304"/>
              <a:gd name="connsiteY8-594" fmla="*/ 1681686 h 2267881"/>
              <a:gd name="connsiteX9-595" fmla="*/ 1668236 w 6462304"/>
              <a:gd name="connsiteY9-596" fmla="*/ 1511868 h 2267881"/>
              <a:gd name="connsiteX10-597" fmla="*/ 1694361 w 6462304"/>
              <a:gd name="connsiteY10-598" fmla="*/ 1433491 h 2267881"/>
              <a:gd name="connsiteX11-599" fmla="*/ 1811927 w 6462304"/>
              <a:gd name="connsiteY11-600" fmla="*/ 1420428 h 2267881"/>
              <a:gd name="connsiteX12-601" fmla="*/ 2033996 w 6462304"/>
              <a:gd name="connsiteY12-602" fmla="*/ 1407366 h 2267881"/>
              <a:gd name="connsiteX13-603" fmla="*/ 2438944 w 6462304"/>
              <a:gd name="connsiteY13-604" fmla="*/ 1211423 h 2267881"/>
              <a:gd name="connsiteX14-605" fmla="*/ 2452007 w 6462304"/>
              <a:gd name="connsiteY14-606" fmla="*/ 1067731 h 2267881"/>
              <a:gd name="connsiteX15-607" fmla="*/ 2582636 w 6462304"/>
              <a:gd name="connsiteY15-608" fmla="*/ 1054668 h 2267881"/>
              <a:gd name="connsiteX16-609" fmla="*/ 2739390 w 6462304"/>
              <a:gd name="connsiteY16-610" fmla="*/ 976291 h 2267881"/>
              <a:gd name="connsiteX17-611" fmla="*/ 2752453 w 6462304"/>
              <a:gd name="connsiteY17-612" fmla="*/ 662783 h 2267881"/>
              <a:gd name="connsiteX18-613" fmla="*/ 2765516 w 6462304"/>
              <a:gd name="connsiteY18-614" fmla="*/ 610531 h 2267881"/>
              <a:gd name="connsiteX19-615" fmla="*/ 2791641 w 6462304"/>
              <a:gd name="connsiteY19-616" fmla="*/ 427651 h 2267881"/>
              <a:gd name="connsiteX20-617" fmla="*/ 2804704 w 6462304"/>
              <a:gd name="connsiteY20-618" fmla="*/ 218646 h 2267881"/>
              <a:gd name="connsiteX21-619" fmla="*/ 2817767 w 6462304"/>
              <a:gd name="connsiteY21-620" fmla="*/ 74954 h 2267881"/>
              <a:gd name="connsiteX22-621" fmla="*/ 2830830 w 6462304"/>
              <a:gd name="connsiteY22-622" fmla="*/ 9640 h 2267881"/>
              <a:gd name="connsiteX23-623" fmla="*/ 6462304 w 6462304"/>
              <a:gd name="connsiteY23-624" fmla="*/ 9640 h 2267881"/>
              <a:gd name="connsiteX0-625" fmla="*/ 0 w 6462304"/>
              <a:gd name="connsiteY0-626" fmla="*/ 2267881 h 2267881"/>
              <a:gd name="connsiteX1-627" fmla="*/ 1196884 w 6462304"/>
              <a:gd name="connsiteY1-628" fmla="*/ 2258628 h 2267881"/>
              <a:gd name="connsiteX2-629" fmla="*/ 1276350 w 6462304"/>
              <a:gd name="connsiteY2-630" fmla="*/ 2191137 h 2267881"/>
              <a:gd name="connsiteX3-631" fmla="*/ 1289413 w 6462304"/>
              <a:gd name="connsiteY3-632" fmla="*/ 1956006 h 2267881"/>
              <a:gd name="connsiteX4-633" fmla="*/ 1296488 w 6462304"/>
              <a:gd name="connsiteY4-634" fmla="*/ 1883071 h 2267881"/>
              <a:gd name="connsiteX5-635" fmla="*/ 1314450 w 6462304"/>
              <a:gd name="connsiteY5-636" fmla="*/ 1773126 h 2267881"/>
              <a:gd name="connsiteX6-637" fmla="*/ 1350373 w 6462304"/>
              <a:gd name="connsiteY6-638" fmla="*/ 1707811 h 2267881"/>
              <a:gd name="connsiteX7-639" fmla="*/ 1485356 w 6462304"/>
              <a:gd name="connsiteY7-640" fmla="*/ 1694748 h 2267881"/>
              <a:gd name="connsiteX8-641" fmla="*/ 1642110 w 6462304"/>
              <a:gd name="connsiteY8-642" fmla="*/ 1681686 h 2267881"/>
              <a:gd name="connsiteX9-643" fmla="*/ 1668236 w 6462304"/>
              <a:gd name="connsiteY9-644" fmla="*/ 1511868 h 2267881"/>
              <a:gd name="connsiteX10-645" fmla="*/ 1694361 w 6462304"/>
              <a:gd name="connsiteY10-646" fmla="*/ 1433491 h 2267881"/>
              <a:gd name="connsiteX11-647" fmla="*/ 1811927 w 6462304"/>
              <a:gd name="connsiteY11-648" fmla="*/ 1420428 h 2267881"/>
              <a:gd name="connsiteX12-649" fmla="*/ 2033996 w 6462304"/>
              <a:gd name="connsiteY12-650" fmla="*/ 1407366 h 2267881"/>
              <a:gd name="connsiteX13-651" fmla="*/ 2438944 w 6462304"/>
              <a:gd name="connsiteY13-652" fmla="*/ 1211423 h 2267881"/>
              <a:gd name="connsiteX14-653" fmla="*/ 2452007 w 6462304"/>
              <a:gd name="connsiteY14-654" fmla="*/ 1067731 h 2267881"/>
              <a:gd name="connsiteX15-655" fmla="*/ 2582636 w 6462304"/>
              <a:gd name="connsiteY15-656" fmla="*/ 1054668 h 2267881"/>
              <a:gd name="connsiteX16-657" fmla="*/ 2739390 w 6462304"/>
              <a:gd name="connsiteY16-658" fmla="*/ 976291 h 2267881"/>
              <a:gd name="connsiteX17-659" fmla="*/ 2752453 w 6462304"/>
              <a:gd name="connsiteY17-660" fmla="*/ 662783 h 2267881"/>
              <a:gd name="connsiteX18-661" fmla="*/ 2765516 w 6462304"/>
              <a:gd name="connsiteY18-662" fmla="*/ 610531 h 2267881"/>
              <a:gd name="connsiteX19-663" fmla="*/ 2791641 w 6462304"/>
              <a:gd name="connsiteY19-664" fmla="*/ 427651 h 2267881"/>
              <a:gd name="connsiteX20-665" fmla="*/ 2804704 w 6462304"/>
              <a:gd name="connsiteY20-666" fmla="*/ 218646 h 2267881"/>
              <a:gd name="connsiteX21-667" fmla="*/ 2817767 w 6462304"/>
              <a:gd name="connsiteY21-668" fmla="*/ 74954 h 2267881"/>
              <a:gd name="connsiteX22-669" fmla="*/ 2830830 w 6462304"/>
              <a:gd name="connsiteY22-670" fmla="*/ 9640 h 2267881"/>
              <a:gd name="connsiteX23-671" fmla="*/ 6462304 w 6462304"/>
              <a:gd name="connsiteY23-672" fmla="*/ 9640 h 2267881"/>
              <a:gd name="connsiteX0-673" fmla="*/ 0 w 6462304"/>
              <a:gd name="connsiteY0-674" fmla="*/ 2267881 h 2267881"/>
              <a:gd name="connsiteX1-675" fmla="*/ 1196884 w 6462304"/>
              <a:gd name="connsiteY1-676" fmla="*/ 2258628 h 2267881"/>
              <a:gd name="connsiteX2-677" fmla="*/ 1276350 w 6462304"/>
              <a:gd name="connsiteY2-678" fmla="*/ 2191137 h 2267881"/>
              <a:gd name="connsiteX3-679" fmla="*/ 1289413 w 6462304"/>
              <a:gd name="connsiteY3-680" fmla="*/ 1956006 h 2267881"/>
              <a:gd name="connsiteX4-681" fmla="*/ 1296488 w 6462304"/>
              <a:gd name="connsiteY4-682" fmla="*/ 1883071 h 2267881"/>
              <a:gd name="connsiteX5-683" fmla="*/ 1314450 w 6462304"/>
              <a:gd name="connsiteY5-684" fmla="*/ 1773126 h 2267881"/>
              <a:gd name="connsiteX6-685" fmla="*/ 1350373 w 6462304"/>
              <a:gd name="connsiteY6-686" fmla="*/ 1707811 h 2267881"/>
              <a:gd name="connsiteX7-687" fmla="*/ 1485356 w 6462304"/>
              <a:gd name="connsiteY7-688" fmla="*/ 1694748 h 2267881"/>
              <a:gd name="connsiteX8-689" fmla="*/ 1684020 w 6462304"/>
              <a:gd name="connsiteY8-690" fmla="*/ 1685496 h 2267881"/>
              <a:gd name="connsiteX9-691" fmla="*/ 1668236 w 6462304"/>
              <a:gd name="connsiteY9-692" fmla="*/ 1511868 h 2267881"/>
              <a:gd name="connsiteX10-693" fmla="*/ 1694361 w 6462304"/>
              <a:gd name="connsiteY10-694" fmla="*/ 1433491 h 2267881"/>
              <a:gd name="connsiteX11-695" fmla="*/ 1811927 w 6462304"/>
              <a:gd name="connsiteY11-696" fmla="*/ 1420428 h 2267881"/>
              <a:gd name="connsiteX12-697" fmla="*/ 2033996 w 6462304"/>
              <a:gd name="connsiteY12-698" fmla="*/ 1407366 h 2267881"/>
              <a:gd name="connsiteX13-699" fmla="*/ 2438944 w 6462304"/>
              <a:gd name="connsiteY13-700" fmla="*/ 1211423 h 2267881"/>
              <a:gd name="connsiteX14-701" fmla="*/ 2452007 w 6462304"/>
              <a:gd name="connsiteY14-702" fmla="*/ 1067731 h 2267881"/>
              <a:gd name="connsiteX15-703" fmla="*/ 2582636 w 6462304"/>
              <a:gd name="connsiteY15-704" fmla="*/ 1054668 h 2267881"/>
              <a:gd name="connsiteX16-705" fmla="*/ 2739390 w 6462304"/>
              <a:gd name="connsiteY16-706" fmla="*/ 976291 h 2267881"/>
              <a:gd name="connsiteX17-707" fmla="*/ 2752453 w 6462304"/>
              <a:gd name="connsiteY17-708" fmla="*/ 662783 h 2267881"/>
              <a:gd name="connsiteX18-709" fmla="*/ 2765516 w 6462304"/>
              <a:gd name="connsiteY18-710" fmla="*/ 610531 h 2267881"/>
              <a:gd name="connsiteX19-711" fmla="*/ 2791641 w 6462304"/>
              <a:gd name="connsiteY19-712" fmla="*/ 427651 h 2267881"/>
              <a:gd name="connsiteX20-713" fmla="*/ 2804704 w 6462304"/>
              <a:gd name="connsiteY20-714" fmla="*/ 218646 h 2267881"/>
              <a:gd name="connsiteX21-715" fmla="*/ 2817767 w 6462304"/>
              <a:gd name="connsiteY21-716" fmla="*/ 74954 h 2267881"/>
              <a:gd name="connsiteX22-717" fmla="*/ 2830830 w 6462304"/>
              <a:gd name="connsiteY22-718" fmla="*/ 9640 h 2267881"/>
              <a:gd name="connsiteX23-719" fmla="*/ 6462304 w 6462304"/>
              <a:gd name="connsiteY23-720" fmla="*/ 9640 h 2267881"/>
              <a:gd name="connsiteX0-721" fmla="*/ 0 w 6462304"/>
              <a:gd name="connsiteY0-722" fmla="*/ 2267881 h 2267881"/>
              <a:gd name="connsiteX1-723" fmla="*/ 1196884 w 6462304"/>
              <a:gd name="connsiteY1-724" fmla="*/ 2258628 h 2267881"/>
              <a:gd name="connsiteX2-725" fmla="*/ 1276350 w 6462304"/>
              <a:gd name="connsiteY2-726" fmla="*/ 2191137 h 2267881"/>
              <a:gd name="connsiteX3-727" fmla="*/ 1289413 w 6462304"/>
              <a:gd name="connsiteY3-728" fmla="*/ 1956006 h 2267881"/>
              <a:gd name="connsiteX4-729" fmla="*/ 1296488 w 6462304"/>
              <a:gd name="connsiteY4-730" fmla="*/ 1883071 h 2267881"/>
              <a:gd name="connsiteX5-731" fmla="*/ 1314450 w 6462304"/>
              <a:gd name="connsiteY5-732" fmla="*/ 1773126 h 2267881"/>
              <a:gd name="connsiteX6-733" fmla="*/ 1350373 w 6462304"/>
              <a:gd name="connsiteY6-734" fmla="*/ 1707811 h 2267881"/>
              <a:gd name="connsiteX7-735" fmla="*/ 1485356 w 6462304"/>
              <a:gd name="connsiteY7-736" fmla="*/ 1694748 h 2267881"/>
              <a:gd name="connsiteX8-737" fmla="*/ 1680210 w 6462304"/>
              <a:gd name="connsiteY8-738" fmla="*/ 1689306 h 2267881"/>
              <a:gd name="connsiteX9-739" fmla="*/ 1668236 w 6462304"/>
              <a:gd name="connsiteY9-740" fmla="*/ 1511868 h 2267881"/>
              <a:gd name="connsiteX10-741" fmla="*/ 1694361 w 6462304"/>
              <a:gd name="connsiteY10-742" fmla="*/ 1433491 h 2267881"/>
              <a:gd name="connsiteX11-743" fmla="*/ 1811927 w 6462304"/>
              <a:gd name="connsiteY11-744" fmla="*/ 1420428 h 2267881"/>
              <a:gd name="connsiteX12-745" fmla="*/ 2033996 w 6462304"/>
              <a:gd name="connsiteY12-746" fmla="*/ 1407366 h 2267881"/>
              <a:gd name="connsiteX13-747" fmla="*/ 2438944 w 6462304"/>
              <a:gd name="connsiteY13-748" fmla="*/ 1211423 h 2267881"/>
              <a:gd name="connsiteX14-749" fmla="*/ 2452007 w 6462304"/>
              <a:gd name="connsiteY14-750" fmla="*/ 1067731 h 2267881"/>
              <a:gd name="connsiteX15-751" fmla="*/ 2582636 w 6462304"/>
              <a:gd name="connsiteY15-752" fmla="*/ 1054668 h 2267881"/>
              <a:gd name="connsiteX16-753" fmla="*/ 2739390 w 6462304"/>
              <a:gd name="connsiteY16-754" fmla="*/ 976291 h 2267881"/>
              <a:gd name="connsiteX17-755" fmla="*/ 2752453 w 6462304"/>
              <a:gd name="connsiteY17-756" fmla="*/ 662783 h 2267881"/>
              <a:gd name="connsiteX18-757" fmla="*/ 2765516 w 6462304"/>
              <a:gd name="connsiteY18-758" fmla="*/ 610531 h 2267881"/>
              <a:gd name="connsiteX19-759" fmla="*/ 2791641 w 6462304"/>
              <a:gd name="connsiteY19-760" fmla="*/ 427651 h 2267881"/>
              <a:gd name="connsiteX20-761" fmla="*/ 2804704 w 6462304"/>
              <a:gd name="connsiteY20-762" fmla="*/ 218646 h 2267881"/>
              <a:gd name="connsiteX21-763" fmla="*/ 2817767 w 6462304"/>
              <a:gd name="connsiteY21-764" fmla="*/ 74954 h 2267881"/>
              <a:gd name="connsiteX22-765" fmla="*/ 2830830 w 6462304"/>
              <a:gd name="connsiteY22-766" fmla="*/ 9640 h 2267881"/>
              <a:gd name="connsiteX23-767" fmla="*/ 6462304 w 6462304"/>
              <a:gd name="connsiteY23-768" fmla="*/ 9640 h 2267881"/>
              <a:gd name="connsiteX0-769" fmla="*/ 0 w 6462304"/>
              <a:gd name="connsiteY0-770" fmla="*/ 2267881 h 2267881"/>
              <a:gd name="connsiteX1-771" fmla="*/ 1196884 w 6462304"/>
              <a:gd name="connsiteY1-772" fmla="*/ 2258628 h 2267881"/>
              <a:gd name="connsiteX2-773" fmla="*/ 1276350 w 6462304"/>
              <a:gd name="connsiteY2-774" fmla="*/ 2191137 h 2267881"/>
              <a:gd name="connsiteX3-775" fmla="*/ 1289413 w 6462304"/>
              <a:gd name="connsiteY3-776" fmla="*/ 1956006 h 2267881"/>
              <a:gd name="connsiteX4-777" fmla="*/ 1296488 w 6462304"/>
              <a:gd name="connsiteY4-778" fmla="*/ 1883071 h 2267881"/>
              <a:gd name="connsiteX5-779" fmla="*/ 1314450 w 6462304"/>
              <a:gd name="connsiteY5-780" fmla="*/ 1773126 h 2267881"/>
              <a:gd name="connsiteX6-781" fmla="*/ 1350373 w 6462304"/>
              <a:gd name="connsiteY6-782" fmla="*/ 1707811 h 2267881"/>
              <a:gd name="connsiteX7-783" fmla="*/ 1485356 w 6462304"/>
              <a:gd name="connsiteY7-784" fmla="*/ 1694748 h 2267881"/>
              <a:gd name="connsiteX8-785" fmla="*/ 1680210 w 6462304"/>
              <a:gd name="connsiteY8-786" fmla="*/ 1689306 h 2267881"/>
              <a:gd name="connsiteX9-787" fmla="*/ 1881596 w 6462304"/>
              <a:gd name="connsiteY9-788" fmla="*/ 1679508 h 2267881"/>
              <a:gd name="connsiteX10-789" fmla="*/ 1694361 w 6462304"/>
              <a:gd name="connsiteY10-790" fmla="*/ 1433491 h 2267881"/>
              <a:gd name="connsiteX11-791" fmla="*/ 1811927 w 6462304"/>
              <a:gd name="connsiteY11-792" fmla="*/ 1420428 h 2267881"/>
              <a:gd name="connsiteX12-793" fmla="*/ 2033996 w 6462304"/>
              <a:gd name="connsiteY12-794" fmla="*/ 1407366 h 2267881"/>
              <a:gd name="connsiteX13-795" fmla="*/ 2438944 w 6462304"/>
              <a:gd name="connsiteY13-796" fmla="*/ 1211423 h 2267881"/>
              <a:gd name="connsiteX14-797" fmla="*/ 2452007 w 6462304"/>
              <a:gd name="connsiteY14-798" fmla="*/ 1067731 h 2267881"/>
              <a:gd name="connsiteX15-799" fmla="*/ 2582636 w 6462304"/>
              <a:gd name="connsiteY15-800" fmla="*/ 1054668 h 2267881"/>
              <a:gd name="connsiteX16-801" fmla="*/ 2739390 w 6462304"/>
              <a:gd name="connsiteY16-802" fmla="*/ 976291 h 2267881"/>
              <a:gd name="connsiteX17-803" fmla="*/ 2752453 w 6462304"/>
              <a:gd name="connsiteY17-804" fmla="*/ 662783 h 2267881"/>
              <a:gd name="connsiteX18-805" fmla="*/ 2765516 w 6462304"/>
              <a:gd name="connsiteY18-806" fmla="*/ 610531 h 2267881"/>
              <a:gd name="connsiteX19-807" fmla="*/ 2791641 w 6462304"/>
              <a:gd name="connsiteY19-808" fmla="*/ 427651 h 2267881"/>
              <a:gd name="connsiteX20-809" fmla="*/ 2804704 w 6462304"/>
              <a:gd name="connsiteY20-810" fmla="*/ 218646 h 2267881"/>
              <a:gd name="connsiteX21-811" fmla="*/ 2817767 w 6462304"/>
              <a:gd name="connsiteY21-812" fmla="*/ 74954 h 2267881"/>
              <a:gd name="connsiteX22-813" fmla="*/ 2830830 w 6462304"/>
              <a:gd name="connsiteY22-814" fmla="*/ 9640 h 2267881"/>
              <a:gd name="connsiteX23-815" fmla="*/ 6462304 w 6462304"/>
              <a:gd name="connsiteY23-816" fmla="*/ 9640 h 2267881"/>
              <a:gd name="connsiteX0-817" fmla="*/ 0 w 6462304"/>
              <a:gd name="connsiteY0-818" fmla="*/ 2267881 h 2267881"/>
              <a:gd name="connsiteX1-819" fmla="*/ 1196884 w 6462304"/>
              <a:gd name="connsiteY1-820" fmla="*/ 2258628 h 2267881"/>
              <a:gd name="connsiteX2-821" fmla="*/ 1276350 w 6462304"/>
              <a:gd name="connsiteY2-822" fmla="*/ 2191137 h 2267881"/>
              <a:gd name="connsiteX3-823" fmla="*/ 1289413 w 6462304"/>
              <a:gd name="connsiteY3-824" fmla="*/ 1956006 h 2267881"/>
              <a:gd name="connsiteX4-825" fmla="*/ 1296488 w 6462304"/>
              <a:gd name="connsiteY4-826" fmla="*/ 1883071 h 2267881"/>
              <a:gd name="connsiteX5-827" fmla="*/ 1314450 w 6462304"/>
              <a:gd name="connsiteY5-828" fmla="*/ 1773126 h 2267881"/>
              <a:gd name="connsiteX6-829" fmla="*/ 1350373 w 6462304"/>
              <a:gd name="connsiteY6-830" fmla="*/ 1707811 h 2267881"/>
              <a:gd name="connsiteX7-831" fmla="*/ 1485356 w 6462304"/>
              <a:gd name="connsiteY7-832" fmla="*/ 1694748 h 2267881"/>
              <a:gd name="connsiteX8-833" fmla="*/ 1680210 w 6462304"/>
              <a:gd name="connsiteY8-834" fmla="*/ 1689306 h 2267881"/>
              <a:gd name="connsiteX9-835" fmla="*/ 1870166 w 6462304"/>
              <a:gd name="connsiteY9-836" fmla="*/ 1660458 h 2267881"/>
              <a:gd name="connsiteX10-837" fmla="*/ 1694361 w 6462304"/>
              <a:gd name="connsiteY10-838" fmla="*/ 1433491 h 2267881"/>
              <a:gd name="connsiteX11-839" fmla="*/ 1811927 w 6462304"/>
              <a:gd name="connsiteY11-840" fmla="*/ 1420428 h 2267881"/>
              <a:gd name="connsiteX12-841" fmla="*/ 2033996 w 6462304"/>
              <a:gd name="connsiteY12-842" fmla="*/ 1407366 h 2267881"/>
              <a:gd name="connsiteX13-843" fmla="*/ 2438944 w 6462304"/>
              <a:gd name="connsiteY13-844" fmla="*/ 1211423 h 2267881"/>
              <a:gd name="connsiteX14-845" fmla="*/ 2452007 w 6462304"/>
              <a:gd name="connsiteY14-846" fmla="*/ 1067731 h 2267881"/>
              <a:gd name="connsiteX15-847" fmla="*/ 2582636 w 6462304"/>
              <a:gd name="connsiteY15-848" fmla="*/ 1054668 h 2267881"/>
              <a:gd name="connsiteX16-849" fmla="*/ 2739390 w 6462304"/>
              <a:gd name="connsiteY16-850" fmla="*/ 976291 h 2267881"/>
              <a:gd name="connsiteX17-851" fmla="*/ 2752453 w 6462304"/>
              <a:gd name="connsiteY17-852" fmla="*/ 662783 h 2267881"/>
              <a:gd name="connsiteX18-853" fmla="*/ 2765516 w 6462304"/>
              <a:gd name="connsiteY18-854" fmla="*/ 610531 h 2267881"/>
              <a:gd name="connsiteX19-855" fmla="*/ 2791641 w 6462304"/>
              <a:gd name="connsiteY19-856" fmla="*/ 427651 h 2267881"/>
              <a:gd name="connsiteX20-857" fmla="*/ 2804704 w 6462304"/>
              <a:gd name="connsiteY20-858" fmla="*/ 218646 h 2267881"/>
              <a:gd name="connsiteX21-859" fmla="*/ 2817767 w 6462304"/>
              <a:gd name="connsiteY21-860" fmla="*/ 74954 h 2267881"/>
              <a:gd name="connsiteX22-861" fmla="*/ 2830830 w 6462304"/>
              <a:gd name="connsiteY22-862" fmla="*/ 9640 h 2267881"/>
              <a:gd name="connsiteX23-863" fmla="*/ 6462304 w 6462304"/>
              <a:gd name="connsiteY23-864" fmla="*/ 9640 h 2267881"/>
              <a:gd name="connsiteX0-865" fmla="*/ 0 w 6462304"/>
              <a:gd name="connsiteY0-866" fmla="*/ 2267881 h 2267881"/>
              <a:gd name="connsiteX1-867" fmla="*/ 1196884 w 6462304"/>
              <a:gd name="connsiteY1-868" fmla="*/ 2258628 h 2267881"/>
              <a:gd name="connsiteX2-869" fmla="*/ 1276350 w 6462304"/>
              <a:gd name="connsiteY2-870" fmla="*/ 2191137 h 2267881"/>
              <a:gd name="connsiteX3-871" fmla="*/ 1289413 w 6462304"/>
              <a:gd name="connsiteY3-872" fmla="*/ 1956006 h 2267881"/>
              <a:gd name="connsiteX4-873" fmla="*/ 1296488 w 6462304"/>
              <a:gd name="connsiteY4-874" fmla="*/ 1883071 h 2267881"/>
              <a:gd name="connsiteX5-875" fmla="*/ 1314450 w 6462304"/>
              <a:gd name="connsiteY5-876" fmla="*/ 1773126 h 2267881"/>
              <a:gd name="connsiteX6-877" fmla="*/ 1350373 w 6462304"/>
              <a:gd name="connsiteY6-878" fmla="*/ 1707811 h 2267881"/>
              <a:gd name="connsiteX7-879" fmla="*/ 1485356 w 6462304"/>
              <a:gd name="connsiteY7-880" fmla="*/ 1694748 h 2267881"/>
              <a:gd name="connsiteX8-881" fmla="*/ 1680210 w 6462304"/>
              <a:gd name="connsiteY8-882" fmla="*/ 1689306 h 2267881"/>
              <a:gd name="connsiteX9-883" fmla="*/ 1870166 w 6462304"/>
              <a:gd name="connsiteY9-884" fmla="*/ 1660458 h 2267881"/>
              <a:gd name="connsiteX10-885" fmla="*/ 1694361 w 6462304"/>
              <a:gd name="connsiteY10-886" fmla="*/ 1433491 h 2267881"/>
              <a:gd name="connsiteX11-887" fmla="*/ 1811927 w 6462304"/>
              <a:gd name="connsiteY11-888" fmla="*/ 1420428 h 2267881"/>
              <a:gd name="connsiteX12-889" fmla="*/ 2033996 w 6462304"/>
              <a:gd name="connsiteY12-890" fmla="*/ 1407366 h 2267881"/>
              <a:gd name="connsiteX13-891" fmla="*/ 2438944 w 6462304"/>
              <a:gd name="connsiteY13-892" fmla="*/ 1211423 h 2267881"/>
              <a:gd name="connsiteX14-893" fmla="*/ 2452007 w 6462304"/>
              <a:gd name="connsiteY14-894" fmla="*/ 1067731 h 2267881"/>
              <a:gd name="connsiteX15-895" fmla="*/ 2582636 w 6462304"/>
              <a:gd name="connsiteY15-896" fmla="*/ 1054668 h 2267881"/>
              <a:gd name="connsiteX16-897" fmla="*/ 2739390 w 6462304"/>
              <a:gd name="connsiteY16-898" fmla="*/ 976291 h 2267881"/>
              <a:gd name="connsiteX17-899" fmla="*/ 2752453 w 6462304"/>
              <a:gd name="connsiteY17-900" fmla="*/ 662783 h 2267881"/>
              <a:gd name="connsiteX18-901" fmla="*/ 2765516 w 6462304"/>
              <a:gd name="connsiteY18-902" fmla="*/ 610531 h 2267881"/>
              <a:gd name="connsiteX19-903" fmla="*/ 2791641 w 6462304"/>
              <a:gd name="connsiteY19-904" fmla="*/ 427651 h 2267881"/>
              <a:gd name="connsiteX20-905" fmla="*/ 2804704 w 6462304"/>
              <a:gd name="connsiteY20-906" fmla="*/ 218646 h 2267881"/>
              <a:gd name="connsiteX21-907" fmla="*/ 2817767 w 6462304"/>
              <a:gd name="connsiteY21-908" fmla="*/ 74954 h 2267881"/>
              <a:gd name="connsiteX22-909" fmla="*/ 2830830 w 6462304"/>
              <a:gd name="connsiteY22-910" fmla="*/ 9640 h 2267881"/>
              <a:gd name="connsiteX23-911" fmla="*/ 6462304 w 6462304"/>
              <a:gd name="connsiteY23-912" fmla="*/ 9640 h 2267881"/>
              <a:gd name="connsiteX0-913" fmla="*/ 0 w 6462304"/>
              <a:gd name="connsiteY0-914" fmla="*/ 2267881 h 2267881"/>
              <a:gd name="connsiteX1-915" fmla="*/ 1196884 w 6462304"/>
              <a:gd name="connsiteY1-916" fmla="*/ 2258628 h 2267881"/>
              <a:gd name="connsiteX2-917" fmla="*/ 1276350 w 6462304"/>
              <a:gd name="connsiteY2-918" fmla="*/ 2191137 h 2267881"/>
              <a:gd name="connsiteX3-919" fmla="*/ 1289413 w 6462304"/>
              <a:gd name="connsiteY3-920" fmla="*/ 1956006 h 2267881"/>
              <a:gd name="connsiteX4-921" fmla="*/ 1296488 w 6462304"/>
              <a:gd name="connsiteY4-922" fmla="*/ 1883071 h 2267881"/>
              <a:gd name="connsiteX5-923" fmla="*/ 1314450 w 6462304"/>
              <a:gd name="connsiteY5-924" fmla="*/ 1773126 h 2267881"/>
              <a:gd name="connsiteX6-925" fmla="*/ 1350373 w 6462304"/>
              <a:gd name="connsiteY6-926" fmla="*/ 1707811 h 2267881"/>
              <a:gd name="connsiteX7-927" fmla="*/ 1485356 w 6462304"/>
              <a:gd name="connsiteY7-928" fmla="*/ 1694748 h 2267881"/>
              <a:gd name="connsiteX8-929" fmla="*/ 1680210 w 6462304"/>
              <a:gd name="connsiteY8-930" fmla="*/ 1689306 h 2267881"/>
              <a:gd name="connsiteX9-931" fmla="*/ 1870166 w 6462304"/>
              <a:gd name="connsiteY9-932" fmla="*/ 1660458 h 2267881"/>
              <a:gd name="connsiteX10-933" fmla="*/ 2010591 w 6462304"/>
              <a:gd name="connsiteY10-934" fmla="*/ 1643041 h 2267881"/>
              <a:gd name="connsiteX11-935" fmla="*/ 1811927 w 6462304"/>
              <a:gd name="connsiteY11-936" fmla="*/ 1420428 h 2267881"/>
              <a:gd name="connsiteX12-937" fmla="*/ 2033996 w 6462304"/>
              <a:gd name="connsiteY12-938" fmla="*/ 1407366 h 2267881"/>
              <a:gd name="connsiteX13-939" fmla="*/ 2438944 w 6462304"/>
              <a:gd name="connsiteY13-940" fmla="*/ 1211423 h 2267881"/>
              <a:gd name="connsiteX14-941" fmla="*/ 2452007 w 6462304"/>
              <a:gd name="connsiteY14-942" fmla="*/ 1067731 h 2267881"/>
              <a:gd name="connsiteX15-943" fmla="*/ 2582636 w 6462304"/>
              <a:gd name="connsiteY15-944" fmla="*/ 1054668 h 2267881"/>
              <a:gd name="connsiteX16-945" fmla="*/ 2739390 w 6462304"/>
              <a:gd name="connsiteY16-946" fmla="*/ 976291 h 2267881"/>
              <a:gd name="connsiteX17-947" fmla="*/ 2752453 w 6462304"/>
              <a:gd name="connsiteY17-948" fmla="*/ 662783 h 2267881"/>
              <a:gd name="connsiteX18-949" fmla="*/ 2765516 w 6462304"/>
              <a:gd name="connsiteY18-950" fmla="*/ 610531 h 2267881"/>
              <a:gd name="connsiteX19-951" fmla="*/ 2791641 w 6462304"/>
              <a:gd name="connsiteY19-952" fmla="*/ 427651 h 2267881"/>
              <a:gd name="connsiteX20-953" fmla="*/ 2804704 w 6462304"/>
              <a:gd name="connsiteY20-954" fmla="*/ 218646 h 2267881"/>
              <a:gd name="connsiteX21-955" fmla="*/ 2817767 w 6462304"/>
              <a:gd name="connsiteY21-956" fmla="*/ 74954 h 2267881"/>
              <a:gd name="connsiteX22-957" fmla="*/ 2830830 w 6462304"/>
              <a:gd name="connsiteY22-958" fmla="*/ 9640 h 2267881"/>
              <a:gd name="connsiteX23-959" fmla="*/ 6462304 w 6462304"/>
              <a:gd name="connsiteY23-960" fmla="*/ 9640 h 2267881"/>
              <a:gd name="connsiteX0-961" fmla="*/ 0 w 6462304"/>
              <a:gd name="connsiteY0-962" fmla="*/ 2267881 h 2267881"/>
              <a:gd name="connsiteX1-963" fmla="*/ 1196884 w 6462304"/>
              <a:gd name="connsiteY1-964" fmla="*/ 2258628 h 2267881"/>
              <a:gd name="connsiteX2-965" fmla="*/ 1276350 w 6462304"/>
              <a:gd name="connsiteY2-966" fmla="*/ 2191137 h 2267881"/>
              <a:gd name="connsiteX3-967" fmla="*/ 1289413 w 6462304"/>
              <a:gd name="connsiteY3-968" fmla="*/ 1956006 h 2267881"/>
              <a:gd name="connsiteX4-969" fmla="*/ 1296488 w 6462304"/>
              <a:gd name="connsiteY4-970" fmla="*/ 1883071 h 2267881"/>
              <a:gd name="connsiteX5-971" fmla="*/ 1314450 w 6462304"/>
              <a:gd name="connsiteY5-972" fmla="*/ 1773126 h 2267881"/>
              <a:gd name="connsiteX6-973" fmla="*/ 1350373 w 6462304"/>
              <a:gd name="connsiteY6-974" fmla="*/ 1707811 h 2267881"/>
              <a:gd name="connsiteX7-975" fmla="*/ 1485356 w 6462304"/>
              <a:gd name="connsiteY7-976" fmla="*/ 1694748 h 2267881"/>
              <a:gd name="connsiteX8-977" fmla="*/ 1680210 w 6462304"/>
              <a:gd name="connsiteY8-978" fmla="*/ 1689306 h 2267881"/>
              <a:gd name="connsiteX9-979" fmla="*/ 1873976 w 6462304"/>
              <a:gd name="connsiteY9-980" fmla="*/ 1687128 h 2267881"/>
              <a:gd name="connsiteX10-981" fmla="*/ 2010591 w 6462304"/>
              <a:gd name="connsiteY10-982" fmla="*/ 1643041 h 2267881"/>
              <a:gd name="connsiteX11-983" fmla="*/ 1811927 w 6462304"/>
              <a:gd name="connsiteY11-984" fmla="*/ 1420428 h 2267881"/>
              <a:gd name="connsiteX12-985" fmla="*/ 2033996 w 6462304"/>
              <a:gd name="connsiteY12-986" fmla="*/ 1407366 h 2267881"/>
              <a:gd name="connsiteX13-987" fmla="*/ 2438944 w 6462304"/>
              <a:gd name="connsiteY13-988" fmla="*/ 1211423 h 2267881"/>
              <a:gd name="connsiteX14-989" fmla="*/ 2452007 w 6462304"/>
              <a:gd name="connsiteY14-990" fmla="*/ 1067731 h 2267881"/>
              <a:gd name="connsiteX15-991" fmla="*/ 2582636 w 6462304"/>
              <a:gd name="connsiteY15-992" fmla="*/ 1054668 h 2267881"/>
              <a:gd name="connsiteX16-993" fmla="*/ 2739390 w 6462304"/>
              <a:gd name="connsiteY16-994" fmla="*/ 976291 h 2267881"/>
              <a:gd name="connsiteX17-995" fmla="*/ 2752453 w 6462304"/>
              <a:gd name="connsiteY17-996" fmla="*/ 662783 h 2267881"/>
              <a:gd name="connsiteX18-997" fmla="*/ 2765516 w 6462304"/>
              <a:gd name="connsiteY18-998" fmla="*/ 610531 h 2267881"/>
              <a:gd name="connsiteX19-999" fmla="*/ 2791641 w 6462304"/>
              <a:gd name="connsiteY19-1000" fmla="*/ 427651 h 2267881"/>
              <a:gd name="connsiteX20-1001" fmla="*/ 2804704 w 6462304"/>
              <a:gd name="connsiteY20-1002" fmla="*/ 218646 h 2267881"/>
              <a:gd name="connsiteX21-1003" fmla="*/ 2817767 w 6462304"/>
              <a:gd name="connsiteY21-1004" fmla="*/ 74954 h 2267881"/>
              <a:gd name="connsiteX22-1005" fmla="*/ 2830830 w 6462304"/>
              <a:gd name="connsiteY22-1006" fmla="*/ 9640 h 2267881"/>
              <a:gd name="connsiteX23-1007" fmla="*/ 6462304 w 6462304"/>
              <a:gd name="connsiteY23-1008" fmla="*/ 9640 h 2267881"/>
              <a:gd name="connsiteX0-1009" fmla="*/ 0 w 6462304"/>
              <a:gd name="connsiteY0-1010" fmla="*/ 2267881 h 2267881"/>
              <a:gd name="connsiteX1-1011" fmla="*/ 1196884 w 6462304"/>
              <a:gd name="connsiteY1-1012" fmla="*/ 2258628 h 2267881"/>
              <a:gd name="connsiteX2-1013" fmla="*/ 1276350 w 6462304"/>
              <a:gd name="connsiteY2-1014" fmla="*/ 2191137 h 2267881"/>
              <a:gd name="connsiteX3-1015" fmla="*/ 1289413 w 6462304"/>
              <a:gd name="connsiteY3-1016" fmla="*/ 1956006 h 2267881"/>
              <a:gd name="connsiteX4-1017" fmla="*/ 1296488 w 6462304"/>
              <a:gd name="connsiteY4-1018" fmla="*/ 1883071 h 2267881"/>
              <a:gd name="connsiteX5-1019" fmla="*/ 1314450 w 6462304"/>
              <a:gd name="connsiteY5-1020" fmla="*/ 1773126 h 2267881"/>
              <a:gd name="connsiteX6-1021" fmla="*/ 1350373 w 6462304"/>
              <a:gd name="connsiteY6-1022" fmla="*/ 1707811 h 2267881"/>
              <a:gd name="connsiteX7-1023" fmla="*/ 1485356 w 6462304"/>
              <a:gd name="connsiteY7-1024" fmla="*/ 1694748 h 2267881"/>
              <a:gd name="connsiteX8-1025" fmla="*/ 1680210 w 6462304"/>
              <a:gd name="connsiteY8-1026" fmla="*/ 1689306 h 2267881"/>
              <a:gd name="connsiteX9-1027" fmla="*/ 1873976 w 6462304"/>
              <a:gd name="connsiteY9-1028" fmla="*/ 1687128 h 2267881"/>
              <a:gd name="connsiteX10-1029" fmla="*/ 2022021 w 6462304"/>
              <a:gd name="connsiteY10-1030" fmla="*/ 1662091 h 2267881"/>
              <a:gd name="connsiteX11-1031" fmla="*/ 1811927 w 6462304"/>
              <a:gd name="connsiteY11-1032" fmla="*/ 1420428 h 2267881"/>
              <a:gd name="connsiteX12-1033" fmla="*/ 2033996 w 6462304"/>
              <a:gd name="connsiteY12-1034" fmla="*/ 1407366 h 2267881"/>
              <a:gd name="connsiteX13-1035" fmla="*/ 2438944 w 6462304"/>
              <a:gd name="connsiteY13-1036" fmla="*/ 1211423 h 2267881"/>
              <a:gd name="connsiteX14-1037" fmla="*/ 2452007 w 6462304"/>
              <a:gd name="connsiteY14-1038" fmla="*/ 1067731 h 2267881"/>
              <a:gd name="connsiteX15-1039" fmla="*/ 2582636 w 6462304"/>
              <a:gd name="connsiteY15-1040" fmla="*/ 1054668 h 2267881"/>
              <a:gd name="connsiteX16-1041" fmla="*/ 2739390 w 6462304"/>
              <a:gd name="connsiteY16-1042" fmla="*/ 976291 h 2267881"/>
              <a:gd name="connsiteX17-1043" fmla="*/ 2752453 w 6462304"/>
              <a:gd name="connsiteY17-1044" fmla="*/ 662783 h 2267881"/>
              <a:gd name="connsiteX18-1045" fmla="*/ 2765516 w 6462304"/>
              <a:gd name="connsiteY18-1046" fmla="*/ 610531 h 2267881"/>
              <a:gd name="connsiteX19-1047" fmla="*/ 2791641 w 6462304"/>
              <a:gd name="connsiteY19-1048" fmla="*/ 427651 h 2267881"/>
              <a:gd name="connsiteX20-1049" fmla="*/ 2804704 w 6462304"/>
              <a:gd name="connsiteY20-1050" fmla="*/ 218646 h 2267881"/>
              <a:gd name="connsiteX21-1051" fmla="*/ 2817767 w 6462304"/>
              <a:gd name="connsiteY21-1052" fmla="*/ 74954 h 2267881"/>
              <a:gd name="connsiteX22-1053" fmla="*/ 2830830 w 6462304"/>
              <a:gd name="connsiteY22-1054" fmla="*/ 9640 h 2267881"/>
              <a:gd name="connsiteX23-1055" fmla="*/ 6462304 w 6462304"/>
              <a:gd name="connsiteY23-1056" fmla="*/ 9640 h 2267881"/>
              <a:gd name="connsiteX0-1057" fmla="*/ 0 w 6462304"/>
              <a:gd name="connsiteY0-1058" fmla="*/ 2267881 h 2267881"/>
              <a:gd name="connsiteX1-1059" fmla="*/ 1196884 w 6462304"/>
              <a:gd name="connsiteY1-1060" fmla="*/ 2258628 h 2267881"/>
              <a:gd name="connsiteX2-1061" fmla="*/ 1276350 w 6462304"/>
              <a:gd name="connsiteY2-1062" fmla="*/ 2191137 h 2267881"/>
              <a:gd name="connsiteX3-1063" fmla="*/ 1289413 w 6462304"/>
              <a:gd name="connsiteY3-1064" fmla="*/ 1956006 h 2267881"/>
              <a:gd name="connsiteX4-1065" fmla="*/ 1296488 w 6462304"/>
              <a:gd name="connsiteY4-1066" fmla="*/ 1883071 h 2267881"/>
              <a:gd name="connsiteX5-1067" fmla="*/ 1314450 w 6462304"/>
              <a:gd name="connsiteY5-1068" fmla="*/ 1773126 h 2267881"/>
              <a:gd name="connsiteX6-1069" fmla="*/ 1350373 w 6462304"/>
              <a:gd name="connsiteY6-1070" fmla="*/ 1707811 h 2267881"/>
              <a:gd name="connsiteX7-1071" fmla="*/ 1485356 w 6462304"/>
              <a:gd name="connsiteY7-1072" fmla="*/ 1694748 h 2267881"/>
              <a:gd name="connsiteX8-1073" fmla="*/ 1680210 w 6462304"/>
              <a:gd name="connsiteY8-1074" fmla="*/ 1689306 h 2267881"/>
              <a:gd name="connsiteX9-1075" fmla="*/ 1873976 w 6462304"/>
              <a:gd name="connsiteY9-1076" fmla="*/ 1687128 h 2267881"/>
              <a:gd name="connsiteX10-1077" fmla="*/ 2022021 w 6462304"/>
              <a:gd name="connsiteY10-1078" fmla="*/ 1662091 h 2267881"/>
              <a:gd name="connsiteX11-1079" fmla="*/ 2131967 w 6462304"/>
              <a:gd name="connsiteY11-1080" fmla="*/ 1675698 h 2267881"/>
              <a:gd name="connsiteX12-1081" fmla="*/ 2033996 w 6462304"/>
              <a:gd name="connsiteY12-1082" fmla="*/ 1407366 h 2267881"/>
              <a:gd name="connsiteX13-1083" fmla="*/ 2438944 w 6462304"/>
              <a:gd name="connsiteY13-1084" fmla="*/ 1211423 h 2267881"/>
              <a:gd name="connsiteX14-1085" fmla="*/ 2452007 w 6462304"/>
              <a:gd name="connsiteY14-1086" fmla="*/ 1067731 h 2267881"/>
              <a:gd name="connsiteX15-1087" fmla="*/ 2582636 w 6462304"/>
              <a:gd name="connsiteY15-1088" fmla="*/ 1054668 h 2267881"/>
              <a:gd name="connsiteX16-1089" fmla="*/ 2739390 w 6462304"/>
              <a:gd name="connsiteY16-1090" fmla="*/ 976291 h 2267881"/>
              <a:gd name="connsiteX17-1091" fmla="*/ 2752453 w 6462304"/>
              <a:gd name="connsiteY17-1092" fmla="*/ 662783 h 2267881"/>
              <a:gd name="connsiteX18-1093" fmla="*/ 2765516 w 6462304"/>
              <a:gd name="connsiteY18-1094" fmla="*/ 610531 h 2267881"/>
              <a:gd name="connsiteX19-1095" fmla="*/ 2791641 w 6462304"/>
              <a:gd name="connsiteY19-1096" fmla="*/ 427651 h 2267881"/>
              <a:gd name="connsiteX20-1097" fmla="*/ 2804704 w 6462304"/>
              <a:gd name="connsiteY20-1098" fmla="*/ 218646 h 2267881"/>
              <a:gd name="connsiteX21-1099" fmla="*/ 2817767 w 6462304"/>
              <a:gd name="connsiteY21-1100" fmla="*/ 74954 h 2267881"/>
              <a:gd name="connsiteX22-1101" fmla="*/ 2830830 w 6462304"/>
              <a:gd name="connsiteY22-1102" fmla="*/ 9640 h 2267881"/>
              <a:gd name="connsiteX23-1103" fmla="*/ 6462304 w 6462304"/>
              <a:gd name="connsiteY23-1104" fmla="*/ 9640 h 2267881"/>
              <a:gd name="connsiteX0-1105" fmla="*/ 0 w 6462304"/>
              <a:gd name="connsiteY0-1106" fmla="*/ 2267881 h 2267881"/>
              <a:gd name="connsiteX1-1107" fmla="*/ 1196884 w 6462304"/>
              <a:gd name="connsiteY1-1108" fmla="*/ 2258628 h 2267881"/>
              <a:gd name="connsiteX2-1109" fmla="*/ 1276350 w 6462304"/>
              <a:gd name="connsiteY2-1110" fmla="*/ 2191137 h 2267881"/>
              <a:gd name="connsiteX3-1111" fmla="*/ 1289413 w 6462304"/>
              <a:gd name="connsiteY3-1112" fmla="*/ 1956006 h 2267881"/>
              <a:gd name="connsiteX4-1113" fmla="*/ 1296488 w 6462304"/>
              <a:gd name="connsiteY4-1114" fmla="*/ 1883071 h 2267881"/>
              <a:gd name="connsiteX5-1115" fmla="*/ 1314450 w 6462304"/>
              <a:gd name="connsiteY5-1116" fmla="*/ 1773126 h 2267881"/>
              <a:gd name="connsiteX6-1117" fmla="*/ 1350373 w 6462304"/>
              <a:gd name="connsiteY6-1118" fmla="*/ 1707811 h 2267881"/>
              <a:gd name="connsiteX7-1119" fmla="*/ 1485356 w 6462304"/>
              <a:gd name="connsiteY7-1120" fmla="*/ 1694748 h 2267881"/>
              <a:gd name="connsiteX8-1121" fmla="*/ 1680210 w 6462304"/>
              <a:gd name="connsiteY8-1122" fmla="*/ 1689306 h 2267881"/>
              <a:gd name="connsiteX9-1123" fmla="*/ 1873976 w 6462304"/>
              <a:gd name="connsiteY9-1124" fmla="*/ 1687128 h 2267881"/>
              <a:gd name="connsiteX10-1125" fmla="*/ 2022021 w 6462304"/>
              <a:gd name="connsiteY10-1126" fmla="*/ 1684951 h 2267881"/>
              <a:gd name="connsiteX11-1127" fmla="*/ 2131967 w 6462304"/>
              <a:gd name="connsiteY11-1128" fmla="*/ 1675698 h 2267881"/>
              <a:gd name="connsiteX12-1129" fmla="*/ 2033996 w 6462304"/>
              <a:gd name="connsiteY12-1130" fmla="*/ 1407366 h 2267881"/>
              <a:gd name="connsiteX13-1131" fmla="*/ 2438944 w 6462304"/>
              <a:gd name="connsiteY13-1132" fmla="*/ 1211423 h 2267881"/>
              <a:gd name="connsiteX14-1133" fmla="*/ 2452007 w 6462304"/>
              <a:gd name="connsiteY14-1134" fmla="*/ 1067731 h 2267881"/>
              <a:gd name="connsiteX15-1135" fmla="*/ 2582636 w 6462304"/>
              <a:gd name="connsiteY15-1136" fmla="*/ 1054668 h 2267881"/>
              <a:gd name="connsiteX16-1137" fmla="*/ 2739390 w 6462304"/>
              <a:gd name="connsiteY16-1138" fmla="*/ 976291 h 2267881"/>
              <a:gd name="connsiteX17-1139" fmla="*/ 2752453 w 6462304"/>
              <a:gd name="connsiteY17-1140" fmla="*/ 662783 h 2267881"/>
              <a:gd name="connsiteX18-1141" fmla="*/ 2765516 w 6462304"/>
              <a:gd name="connsiteY18-1142" fmla="*/ 610531 h 2267881"/>
              <a:gd name="connsiteX19-1143" fmla="*/ 2791641 w 6462304"/>
              <a:gd name="connsiteY19-1144" fmla="*/ 427651 h 2267881"/>
              <a:gd name="connsiteX20-1145" fmla="*/ 2804704 w 6462304"/>
              <a:gd name="connsiteY20-1146" fmla="*/ 218646 h 2267881"/>
              <a:gd name="connsiteX21-1147" fmla="*/ 2817767 w 6462304"/>
              <a:gd name="connsiteY21-1148" fmla="*/ 74954 h 2267881"/>
              <a:gd name="connsiteX22-1149" fmla="*/ 2830830 w 6462304"/>
              <a:gd name="connsiteY22-1150" fmla="*/ 9640 h 2267881"/>
              <a:gd name="connsiteX23-1151" fmla="*/ 6462304 w 6462304"/>
              <a:gd name="connsiteY23-1152" fmla="*/ 9640 h 2267881"/>
              <a:gd name="connsiteX0-1153" fmla="*/ 0 w 6462304"/>
              <a:gd name="connsiteY0-1154" fmla="*/ 2267881 h 2267881"/>
              <a:gd name="connsiteX1-1155" fmla="*/ 1196884 w 6462304"/>
              <a:gd name="connsiteY1-1156" fmla="*/ 2258628 h 2267881"/>
              <a:gd name="connsiteX2-1157" fmla="*/ 1276350 w 6462304"/>
              <a:gd name="connsiteY2-1158" fmla="*/ 2191137 h 2267881"/>
              <a:gd name="connsiteX3-1159" fmla="*/ 1289413 w 6462304"/>
              <a:gd name="connsiteY3-1160" fmla="*/ 1956006 h 2267881"/>
              <a:gd name="connsiteX4-1161" fmla="*/ 1296488 w 6462304"/>
              <a:gd name="connsiteY4-1162" fmla="*/ 1883071 h 2267881"/>
              <a:gd name="connsiteX5-1163" fmla="*/ 1314450 w 6462304"/>
              <a:gd name="connsiteY5-1164" fmla="*/ 1773126 h 2267881"/>
              <a:gd name="connsiteX6-1165" fmla="*/ 1350373 w 6462304"/>
              <a:gd name="connsiteY6-1166" fmla="*/ 1707811 h 2267881"/>
              <a:gd name="connsiteX7-1167" fmla="*/ 1485356 w 6462304"/>
              <a:gd name="connsiteY7-1168" fmla="*/ 1694748 h 2267881"/>
              <a:gd name="connsiteX8-1169" fmla="*/ 1680210 w 6462304"/>
              <a:gd name="connsiteY8-1170" fmla="*/ 1689306 h 2267881"/>
              <a:gd name="connsiteX9-1171" fmla="*/ 1709057 w 6462304"/>
              <a:gd name="connsiteY9-1172" fmla="*/ 1680596 h 2267881"/>
              <a:gd name="connsiteX10-1173" fmla="*/ 1873976 w 6462304"/>
              <a:gd name="connsiteY10-1174" fmla="*/ 1687128 h 2267881"/>
              <a:gd name="connsiteX11-1175" fmla="*/ 2022021 w 6462304"/>
              <a:gd name="connsiteY11-1176" fmla="*/ 1684951 h 2267881"/>
              <a:gd name="connsiteX12-1177" fmla="*/ 2131967 w 6462304"/>
              <a:gd name="connsiteY12-1178" fmla="*/ 1675698 h 2267881"/>
              <a:gd name="connsiteX13-1179" fmla="*/ 2033996 w 6462304"/>
              <a:gd name="connsiteY13-1180" fmla="*/ 1407366 h 2267881"/>
              <a:gd name="connsiteX14-1181" fmla="*/ 2438944 w 6462304"/>
              <a:gd name="connsiteY14-1182" fmla="*/ 1211423 h 2267881"/>
              <a:gd name="connsiteX15-1183" fmla="*/ 2452007 w 6462304"/>
              <a:gd name="connsiteY15-1184" fmla="*/ 1067731 h 2267881"/>
              <a:gd name="connsiteX16-1185" fmla="*/ 2582636 w 6462304"/>
              <a:gd name="connsiteY16-1186" fmla="*/ 1054668 h 2267881"/>
              <a:gd name="connsiteX17-1187" fmla="*/ 2739390 w 6462304"/>
              <a:gd name="connsiteY17-1188" fmla="*/ 976291 h 2267881"/>
              <a:gd name="connsiteX18-1189" fmla="*/ 2752453 w 6462304"/>
              <a:gd name="connsiteY18-1190" fmla="*/ 662783 h 2267881"/>
              <a:gd name="connsiteX19-1191" fmla="*/ 2765516 w 6462304"/>
              <a:gd name="connsiteY19-1192" fmla="*/ 610531 h 2267881"/>
              <a:gd name="connsiteX20-1193" fmla="*/ 2791641 w 6462304"/>
              <a:gd name="connsiteY20-1194" fmla="*/ 427651 h 2267881"/>
              <a:gd name="connsiteX21-1195" fmla="*/ 2804704 w 6462304"/>
              <a:gd name="connsiteY21-1196" fmla="*/ 218646 h 2267881"/>
              <a:gd name="connsiteX22-1197" fmla="*/ 2817767 w 6462304"/>
              <a:gd name="connsiteY22-1198" fmla="*/ 74954 h 2267881"/>
              <a:gd name="connsiteX23-1199" fmla="*/ 2830830 w 6462304"/>
              <a:gd name="connsiteY23-1200" fmla="*/ 9640 h 2267881"/>
              <a:gd name="connsiteX24" fmla="*/ 6462304 w 6462304"/>
              <a:gd name="connsiteY24" fmla="*/ 9640 h 2267881"/>
              <a:gd name="connsiteX0-1201" fmla="*/ 0 w 6462304"/>
              <a:gd name="connsiteY0-1202" fmla="*/ 2267881 h 2267881"/>
              <a:gd name="connsiteX1-1203" fmla="*/ 1196884 w 6462304"/>
              <a:gd name="connsiteY1-1204" fmla="*/ 2258628 h 2267881"/>
              <a:gd name="connsiteX2-1205" fmla="*/ 1276350 w 6462304"/>
              <a:gd name="connsiteY2-1206" fmla="*/ 2191137 h 2267881"/>
              <a:gd name="connsiteX3-1207" fmla="*/ 1289413 w 6462304"/>
              <a:gd name="connsiteY3-1208" fmla="*/ 1956006 h 2267881"/>
              <a:gd name="connsiteX4-1209" fmla="*/ 1296488 w 6462304"/>
              <a:gd name="connsiteY4-1210" fmla="*/ 1883071 h 2267881"/>
              <a:gd name="connsiteX5-1211" fmla="*/ 1314450 w 6462304"/>
              <a:gd name="connsiteY5-1212" fmla="*/ 1773126 h 2267881"/>
              <a:gd name="connsiteX6-1213" fmla="*/ 1350373 w 6462304"/>
              <a:gd name="connsiteY6-1214" fmla="*/ 1707811 h 2267881"/>
              <a:gd name="connsiteX7-1215" fmla="*/ 1485356 w 6462304"/>
              <a:gd name="connsiteY7-1216" fmla="*/ 1694748 h 2267881"/>
              <a:gd name="connsiteX8-1217" fmla="*/ 1680210 w 6462304"/>
              <a:gd name="connsiteY8-1218" fmla="*/ 1689306 h 2267881"/>
              <a:gd name="connsiteX9-1219" fmla="*/ 1709057 w 6462304"/>
              <a:gd name="connsiteY9-1220" fmla="*/ 1680596 h 2267881"/>
              <a:gd name="connsiteX10-1221" fmla="*/ 1873976 w 6462304"/>
              <a:gd name="connsiteY10-1222" fmla="*/ 1671888 h 2267881"/>
              <a:gd name="connsiteX11-1223" fmla="*/ 2022021 w 6462304"/>
              <a:gd name="connsiteY11-1224" fmla="*/ 1684951 h 2267881"/>
              <a:gd name="connsiteX12-1225" fmla="*/ 2131967 w 6462304"/>
              <a:gd name="connsiteY12-1226" fmla="*/ 1675698 h 2267881"/>
              <a:gd name="connsiteX13-1227" fmla="*/ 2033996 w 6462304"/>
              <a:gd name="connsiteY13-1228" fmla="*/ 1407366 h 2267881"/>
              <a:gd name="connsiteX14-1229" fmla="*/ 2438944 w 6462304"/>
              <a:gd name="connsiteY14-1230" fmla="*/ 1211423 h 2267881"/>
              <a:gd name="connsiteX15-1231" fmla="*/ 2452007 w 6462304"/>
              <a:gd name="connsiteY15-1232" fmla="*/ 1067731 h 2267881"/>
              <a:gd name="connsiteX16-1233" fmla="*/ 2582636 w 6462304"/>
              <a:gd name="connsiteY16-1234" fmla="*/ 1054668 h 2267881"/>
              <a:gd name="connsiteX17-1235" fmla="*/ 2739390 w 6462304"/>
              <a:gd name="connsiteY17-1236" fmla="*/ 976291 h 2267881"/>
              <a:gd name="connsiteX18-1237" fmla="*/ 2752453 w 6462304"/>
              <a:gd name="connsiteY18-1238" fmla="*/ 662783 h 2267881"/>
              <a:gd name="connsiteX19-1239" fmla="*/ 2765516 w 6462304"/>
              <a:gd name="connsiteY19-1240" fmla="*/ 610531 h 2267881"/>
              <a:gd name="connsiteX20-1241" fmla="*/ 2791641 w 6462304"/>
              <a:gd name="connsiteY20-1242" fmla="*/ 427651 h 2267881"/>
              <a:gd name="connsiteX21-1243" fmla="*/ 2804704 w 6462304"/>
              <a:gd name="connsiteY21-1244" fmla="*/ 218646 h 2267881"/>
              <a:gd name="connsiteX22-1245" fmla="*/ 2817767 w 6462304"/>
              <a:gd name="connsiteY22-1246" fmla="*/ 74954 h 2267881"/>
              <a:gd name="connsiteX23-1247" fmla="*/ 2830830 w 6462304"/>
              <a:gd name="connsiteY23-1248" fmla="*/ 9640 h 2267881"/>
              <a:gd name="connsiteX24-1249" fmla="*/ 6462304 w 6462304"/>
              <a:gd name="connsiteY24-1250" fmla="*/ 9640 h 2267881"/>
              <a:gd name="connsiteX0-1251" fmla="*/ 0 w 6462304"/>
              <a:gd name="connsiteY0-1252" fmla="*/ 2267881 h 2267881"/>
              <a:gd name="connsiteX1-1253" fmla="*/ 1196884 w 6462304"/>
              <a:gd name="connsiteY1-1254" fmla="*/ 2258628 h 2267881"/>
              <a:gd name="connsiteX2-1255" fmla="*/ 1276350 w 6462304"/>
              <a:gd name="connsiteY2-1256" fmla="*/ 2191137 h 2267881"/>
              <a:gd name="connsiteX3-1257" fmla="*/ 1289413 w 6462304"/>
              <a:gd name="connsiteY3-1258" fmla="*/ 1956006 h 2267881"/>
              <a:gd name="connsiteX4-1259" fmla="*/ 1296488 w 6462304"/>
              <a:gd name="connsiteY4-1260" fmla="*/ 1883071 h 2267881"/>
              <a:gd name="connsiteX5-1261" fmla="*/ 1314450 w 6462304"/>
              <a:gd name="connsiteY5-1262" fmla="*/ 1773126 h 2267881"/>
              <a:gd name="connsiteX6-1263" fmla="*/ 1350373 w 6462304"/>
              <a:gd name="connsiteY6-1264" fmla="*/ 1707811 h 2267881"/>
              <a:gd name="connsiteX7-1265" fmla="*/ 1485356 w 6462304"/>
              <a:gd name="connsiteY7-1266" fmla="*/ 1694748 h 2267881"/>
              <a:gd name="connsiteX8-1267" fmla="*/ 1680210 w 6462304"/>
              <a:gd name="connsiteY8-1268" fmla="*/ 1689306 h 2267881"/>
              <a:gd name="connsiteX9-1269" fmla="*/ 1731917 w 6462304"/>
              <a:gd name="connsiteY9-1270" fmla="*/ 1688216 h 2267881"/>
              <a:gd name="connsiteX10-1271" fmla="*/ 1873976 w 6462304"/>
              <a:gd name="connsiteY10-1272" fmla="*/ 1671888 h 2267881"/>
              <a:gd name="connsiteX11-1273" fmla="*/ 2022021 w 6462304"/>
              <a:gd name="connsiteY11-1274" fmla="*/ 1684951 h 2267881"/>
              <a:gd name="connsiteX12-1275" fmla="*/ 2131967 w 6462304"/>
              <a:gd name="connsiteY12-1276" fmla="*/ 1675698 h 2267881"/>
              <a:gd name="connsiteX13-1277" fmla="*/ 2033996 w 6462304"/>
              <a:gd name="connsiteY13-1278" fmla="*/ 1407366 h 2267881"/>
              <a:gd name="connsiteX14-1279" fmla="*/ 2438944 w 6462304"/>
              <a:gd name="connsiteY14-1280" fmla="*/ 1211423 h 2267881"/>
              <a:gd name="connsiteX15-1281" fmla="*/ 2452007 w 6462304"/>
              <a:gd name="connsiteY15-1282" fmla="*/ 1067731 h 2267881"/>
              <a:gd name="connsiteX16-1283" fmla="*/ 2582636 w 6462304"/>
              <a:gd name="connsiteY16-1284" fmla="*/ 1054668 h 2267881"/>
              <a:gd name="connsiteX17-1285" fmla="*/ 2739390 w 6462304"/>
              <a:gd name="connsiteY17-1286" fmla="*/ 976291 h 2267881"/>
              <a:gd name="connsiteX18-1287" fmla="*/ 2752453 w 6462304"/>
              <a:gd name="connsiteY18-1288" fmla="*/ 662783 h 2267881"/>
              <a:gd name="connsiteX19-1289" fmla="*/ 2765516 w 6462304"/>
              <a:gd name="connsiteY19-1290" fmla="*/ 610531 h 2267881"/>
              <a:gd name="connsiteX20-1291" fmla="*/ 2791641 w 6462304"/>
              <a:gd name="connsiteY20-1292" fmla="*/ 427651 h 2267881"/>
              <a:gd name="connsiteX21-1293" fmla="*/ 2804704 w 6462304"/>
              <a:gd name="connsiteY21-1294" fmla="*/ 218646 h 2267881"/>
              <a:gd name="connsiteX22-1295" fmla="*/ 2817767 w 6462304"/>
              <a:gd name="connsiteY22-1296" fmla="*/ 74954 h 2267881"/>
              <a:gd name="connsiteX23-1297" fmla="*/ 2830830 w 6462304"/>
              <a:gd name="connsiteY23-1298" fmla="*/ 9640 h 2267881"/>
              <a:gd name="connsiteX24-1299" fmla="*/ 6462304 w 6462304"/>
              <a:gd name="connsiteY24-1300" fmla="*/ 9640 h 2267881"/>
              <a:gd name="connsiteX0-1301" fmla="*/ 0 w 6462304"/>
              <a:gd name="connsiteY0-1302" fmla="*/ 2267881 h 2267881"/>
              <a:gd name="connsiteX1-1303" fmla="*/ 1196884 w 6462304"/>
              <a:gd name="connsiteY1-1304" fmla="*/ 2258628 h 2267881"/>
              <a:gd name="connsiteX2-1305" fmla="*/ 1276350 w 6462304"/>
              <a:gd name="connsiteY2-1306" fmla="*/ 2191137 h 2267881"/>
              <a:gd name="connsiteX3-1307" fmla="*/ 1289413 w 6462304"/>
              <a:gd name="connsiteY3-1308" fmla="*/ 1956006 h 2267881"/>
              <a:gd name="connsiteX4-1309" fmla="*/ 1296488 w 6462304"/>
              <a:gd name="connsiteY4-1310" fmla="*/ 1883071 h 2267881"/>
              <a:gd name="connsiteX5-1311" fmla="*/ 1314450 w 6462304"/>
              <a:gd name="connsiteY5-1312" fmla="*/ 1773126 h 2267881"/>
              <a:gd name="connsiteX6-1313" fmla="*/ 1350373 w 6462304"/>
              <a:gd name="connsiteY6-1314" fmla="*/ 1707811 h 2267881"/>
              <a:gd name="connsiteX7-1315" fmla="*/ 1485356 w 6462304"/>
              <a:gd name="connsiteY7-1316" fmla="*/ 1694748 h 2267881"/>
              <a:gd name="connsiteX8-1317" fmla="*/ 1680210 w 6462304"/>
              <a:gd name="connsiteY8-1318" fmla="*/ 1689306 h 2267881"/>
              <a:gd name="connsiteX9-1319" fmla="*/ 1731917 w 6462304"/>
              <a:gd name="connsiteY9-1320" fmla="*/ 1688216 h 2267881"/>
              <a:gd name="connsiteX10-1321" fmla="*/ 1885406 w 6462304"/>
              <a:gd name="connsiteY10-1322" fmla="*/ 1683318 h 2267881"/>
              <a:gd name="connsiteX11-1323" fmla="*/ 2022021 w 6462304"/>
              <a:gd name="connsiteY11-1324" fmla="*/ 1684951 h 2267881"/>
              <a:gd name="connsiteX12-1325" fmla="*/ 2131967 w 6462304"/>
              <a:gd name="connsiteY12-1326" fmla="*/ 1675698 h 2267881"/>
              <a:gd name="connsiteX13-1327" fmla="*/ 2033996 w 6462304"/>
              <a:gd name="connsiteY13-1328" fmla="*/ 1407366 h 2267881"/>
              <a:gd name="connsiteX14-1329" fmla="*/ 2438944 w 6462304"/>
              <a:gd name="connsiteY14-1330" fmla="*/ 1211423 h 2267881"/>
              <a:gd name="connsiteX15-1331" fmla="*/ 2452007 w 6462304"/>
              <a:gd name="connsiteY15-1332" fmla="*/ 1067731 h 2267881"/>
              <a:gd name="connsiteX16-1333" fmla="*/ 2582636 w 6462304"/>
              <a:gd name="connsiteY16-1334" fmla="*/ 1054668 h 2267881"/>
              <a:gd name="connsiteX17-1335" fmla="*/ 2739390 w 6462304"/>
              <a:gd name="connsiteY17-1336" fmla="*/ 976291 h 2267881"/>
              <a:gd name="connsiteX18-1337" fmla="*/ 2752453 w 6462304"/>
              <a:gd name="connsiteY18-1338" fmla="*/ 662783 h 2267881"/>
              <a:gd name="connsiteX19-1339" fmla="*/ 2765516 w 6462304"/>
              <a:gd name="connsiteY19-1340" fmla="*/ 610531 h 2267881"/>
              <a:gd name="connsiteX20-1341" fmla="*/ 2791641 w 6462304"/>
              <a:gd name="connsiteY20-1342" fmla="*/ 427651 h 2267881"/>
              <a:gd name="connsiteX21-1343" fmla="*/ 2804704 w 6462304"/>
              <a:gd name="connsiteY21-1344" fmla="*/ 218646 h 2267881"/>
              <a:gd name="connsiteX22-1345" fmla="*/ 2817767 w 6462304"/>
              <a:gd name="connsiteY22-1346" fmla="*/ 74954 h 2267881"/>
              <a:gd name="connsiteX23-1347" fmla="*/ 2830830 w 6462304"/>
              <a:gd name="connsiteY23-1348" fmla="*/ 9640 h 2267881"/>
              <a:gd name="connsiteX24-1349" fmla="*/ 6462304 w 6462304"/>
              <a:gd name="connsiteY24-1350" fmla="*/ 9640 h 2267881"/>
              <a:gd name="connsiteX0-1351" fmla="*/ 0 w 6462304"/>
              <a:gd name="connsiteY0-1352" fmla="*/ 2267881 h 2267881"/>
              <a:gd name="connsiteX1-1353" fmla="*/ 1196884 w 6462304"/>
              <a:gd name="connsiteY1-1354" fmla="*/ 2258628 h 2267881"/>
              <a:gd name="connsiteX2-1355" fmla="*/ 1276350 w 6462304"/>
              <a:gd name="connsiteY2-1356" fmla="*/ 2191137 h 2267881"/>
              <a:gd name="connsiteX3-1357" fmla="*/ 1289413 w 6462304"/>
              <a:gd name="connsiteY3-1358" fmla="*/ 1956006 h 2267881"/>
              <a:gd name="connsiteX4-1359" fmla="*/ 1296488 w 6462304"/>
              <a:gd name="connsiteY4-1360" fmla="*/ 1883071 h 2267881"/>
              <a:gd name="connsiteX5-1361" fmla="*/ 1314450 w 6462304"/>
              <a:gd name="connsiteY5-1362" fmla="*/ 1773126 h 2267881"/>
              <a:gd name="connsiteX6-1363" fmla="*/ 1350373 w 6462304"/>
              <a:gd name="connsiteY6-1364" fmla="*/ 1707811 h 2267881"/>
              <a:gd name="connsiteX7-1365" fmla="*/ 1485356 w 6462304"/>
              <a:gd name="connsiteY7-1366" fmla="*/ 1694748 h 2267881"/>
              <a:gd name="connsiteX8-1367" fmla="*/ 1680210 w 6462304"/>
              <a:gd name="connsiteY8-1368" fmla="*/ 1689306 h 2267881"/>
              <a:gd name="connsiteX9-1369" fmla="*/ 1731917 w 6462304"/>
              <a:gd name="connsiteY9-1370" fmla="*/ 1688216 h 2267881"/>
              <a:gd name="connsiteX10-1371" fmla="*/ 1885406 w 6462304"/>
              <a:gd name="connsiteY10-1372" fmla="*/ 1683318 h 2267881"/>
              <a:gd name="connsiteX11-1373" fmla="*/ 2022021 w 6462304"/>
              <a:gd name="connsiteY11-1374" fmla="*/ 1684951 h 2267881"/>
              <a:gd name="connsiteX12-1375" fmla="*/ 2147207 w 6462304"/>
              <a:gd name="connsiteY12-1376" fmla="*/ 1660458 h 2267881"/>
              <a:gd name="connsiteX13-1377" fmla="*/ 2033996 w 6462304"/>
              <a:gd name="connsiteY13-1378" fmla="*/ 1407366 h 2267881"/>
              <a:gd name="connsiteX14-1379" fmla="*/ 2438944 w 6462304"/>
              <a:gd name="connsiteY14-1380" fmla="*/ 1211423 h 2267881"/>
              <a:gd name="connsiteX15-1381" fmla="*/ 2452007 w 6462304"/>
              <a:gd name="connsiteY15-1382" fmla="*/ 1067731 h 2267881"/>
              <a:gd name="connsiteX16-1383" fmla="*/ 2582636 w 6462304"/>
              <a:gd name="connsiteY16-1384" fmla="*/ 1054668 h 2267881"/>
              <a:gd name="connsiteX17-1385" fmla="*/ 2739390 w 6462304"/>
              <a:gd name="connsiteY17-1386" fmla="*/ 976291 h 2267881"/>
              <a:gd name="connsiteX18-1387" fmla="*/ 2752453 w 6462304"/>
              <a:gd name="connsiteY18-1388" fmla="*/ 662783 h 2267881"/>
              <a:gd name="connsiteX19-1389" fmla="*/ 2765516 w 6462304"/>
              <a:gd name="connsiteY19-1390" fmla="*/ 610531 h 2267881"/>
              <a:gd name="connsiteX20-1391" fmla="*/ 2791641 w 6462304"/>
              <a:gd name="connsiteY20-1392" fmla="*/ 427651 h 2267881"/>
              <a:gd name="connsiteX21-1393" fmla="*/ 2804704 w 6462304"/>
              <a:gd name="connsiteY21-1394" fmla="*/ 218646 h 2267881"/>
              <a:gd name="connsiteX22-1395" fmla="*/ 2817767 w 6462304"/>
              <a:gd name="connsiteY22-1396" fmla="*/ 74954 h 2267881"/>
              <a:gd name="connsiteX23-1397" fmla="*/ 2830830 w 6462304"/>
              <a:gd name="connsiteY23-1398" fmla="*/ 9640 h 2267881"/>
              <a:gd name="connsiteX24-1399" fmla="*/ 6462304 w 6462304"/>
              <a:gd name="connsiteY24-1400" fmla="*/ 9640 h 2267881"/>
              <a:gd name="connsiteX0-1401" fmla="*/ 0 w 6462304"/>
              <a:gd name="connsiteY0-1402" fmla="*/ 2267881 h 2267881"/>
              <a:gd name="connsiteX1-1403" fmla="*/ 1196884 w 6462304"/>
              <a:gd name="connsiteY1-1404" fmla="*/ 2258628 h 2267881"/>
              <a:gd name="connsiteX2-1405" fmla="*/ 1276350 w 6462304"/>
              <a:gd name="connsiteY2-1406" fmla="*/ 2191137 h 2267881"/>
              <a:gd name="connsiteX3-1407" fmla="*/ 1289413 w 6462304"/>
              <a:gd name="connsiteY3-1408" fmla="*/ 1956006 h 2267881"/>
              <a:gd name="connsiteX4-1409" fmla="*/ 1296488 w 6462304"/>
              <a:gd name="connsiteY4-1410" fmla="*/ 1883071 h 2267881"/>
              <a:gd name="connsiteX5-1411" fmla="*/ 1314450 w 6462304"/>
              <a:gd name="connsiteY5-1412" fmla="*/ 1773126 h 2267881"/>
              <a:gd name="connsiteX6-1413" fmla="*/ 1350373 w 6462304"/>
              <a:gd name="connsiteY6-1414" fmla="*/ 1707811 h 2267881"/>
              <a:gd name="connsiteX7-1415" fmla="*/ 1485356 w 6462304"/>
              <a:gd name="connsiteY7-1416" fmla="*/ 1694748 h 2267881"/>
              <a:gd name="connsiteX8-1417" fmla="*/ 1680210 w 6462304"/>
              <a:gd name="connsiteY8-1418" fmla="*/ 1689306 h 2267881"/>
              <a:gd name="connsiteX9-1419" fmla="*/ 1731917 w 6462304"/>
              <a:gd name="connsiteY9-1420" fmla="*/ 1688216 h 2267881"/>
              <a:gd name="connsiteX10-1421" fmla="*/ 1885406 w 6462304"/>
              <a:gd name="connsiteY10-1422" fmla="*/ 1683318 h 2267881"/>
              <a:gd name="connsiteX11-1423" fmla="*/ 2022021 w 6462304"/>
              <a:gd name="connsiteY11-1424" fmla="*/ 1684951 h 2267881"/>
              <a:gd name="connsiteX12-1425" fmla="*/ 2147207 w 6462304"/>
              <a:gd name="connsiteY12-1426" fmla="*/ 1660458 h 2267881"/>
              <a:gd name="connsiteX13-1427" fmla="*/ 2033996 w 6462304"/>
              <a:gd name="connsiteY13-1428" fmla="*/ 1407366 h 2267881"/>
              <a:gd name="connsiteX14-1429" fmla="*/ 2438944 w 6462304"/>
              <a:gd name="connsiteY14-1430" fmla="*/ 1211423 h 2267881"/>
              <a:gd name="connsiteX15-1431" fmla="*/ 2452007 w 6462304"/>
              <a:gd name="connsiteY15-1432" fmla="*/ 1067731 h 2267881"/>
              <a:gd name="connsiteX16-1433" fmla="*/ 2582636 w 6462304"/>
              <a:gd name="connsiteY16-1434" fmla="*/ 1054668 h 2267881"/>
              <a:gd name="connsiteX17-1435" fmla="*/ 2739390 w 6462304"/>
              <a:gd name="connsiteY17-1436" fmla="*/ 976291 h 2267881"/>
              <a:gd name="connsiteX18-1437" fmla="*/ 2752453 w 6462304"/>
              <a:gd name="connsiteY18-1438" fmla="*/ 662783 h 2267881"/>
              <a:gd name="connsiteX19-1439" fmla="*/ 2765516 w 6462304"/>
              <a:gd name="connsiteY19-1440" fmla="*/ 610531 h 2267881"/>
              <a:gd name="connsiteX20-1441" fmla="*/ 2791641 w 6462304"/>
              <a:gd name="connsiteY20-1442" fmla="*/ 427651 h 2267881"/>
              <a:gd name="connsiteX21-1443" fmla="*/ 2804704 w 6462304"/>
              <a:gd name="connsiteY21-1444" fmla="*/ 218646 h 2267881"/>
              <a:gd name="connsiteX22-1445" fmla="*/ 2817767 w 6462304"/>
              <a:gd name="connsiteY22-1446" fmla="*/ 74954 h 2267881"/>
              <a:gd name="connsiteX23-1447" fmla="*/ 2830830 w 6462304"/>
              <a:gd name="connsiteY23-1448" fmla="*/ 9640 h 2267881"/>
              <a:gd name="connsiteX24-1449" fmla="*/ 6462304 w 6462304"/>
              <a:gd name="connsiteY24-1450" fmla="*/ 9640 h 2267881"/>
              <a:gd name="connsiteX0-1451" fmla="*/ 0 w 6462304"/>
              <a:gd name="connsiteY0-1452" fmla="*/ 2267881 h 2267881"/>
              <a:gd name="connsiteX1-1453" fmla="*/ 1196884 w 6462304"/>
              <a:gd name="connsiteY1-1454" fmla="*/ 2258628 h 2267881"/>
              <a:gd name="connsiteX2-1455" fmla="*/ 1276350 w 6462304"/>
              <a:gd name="connsiteY2-1456" fmla="*/ 2191137 h 2267881"/>
              <a:gd name="connsiteX3-1457" fmla="*/ 1289413 w 6462304"/>
              <a:gd name="connsiteY3-1458" fmla="*/ 1956006 h 2267881"/>
              <a:gd name="connsiteX4-1459" fmla="*/ 1296488 w 6462304"/>
              <a:gd name="connsiteY4-1460" fmla="*/ 1883071 h 2267881"/>
              <a:gd name="connsiteX5-1461" fmla="*/ 1314450 w 6462304"/>
              <a:gd name="connsiteY5-1462" fmla="*/ 1773126 h 2267881"/>
              <a:gd name="connsiteX6-1463" fmla="*/ 1350373 w 6462304"/>
              <a:gd name="connsiteY6-1464" fmla="*/ 1707811 h 2267881"/>
              <a:gd name="connsiteX7-1465" fmla="*/ 1485356 w 6462304"/>
              <a:gd name="connsiteY7-1466" fmla="*/ 1694748 h 2267881"/>
              <a:gd name="connsiteX8-1467" fmla="*/ 1680210 w 6462304"/>
              <a:gd name="connsiteY8-1468" fmla="*/ 1689306 h 2267881"/>
              <a:gd name="connsiteX9-1469" fmla="*/ 1731917 w 6462304"/>
              <a:gd name="connsiteY9-1470" fmla="*/ 1688216 h 2267881"/>
              <a:gd name="connsiteX10-1471" fmla="*/ 1885406 w 6462304"/>
              <a:gd name="connsiteY10-1472" fmla="*/ 1683318 h 2267881"/>
              <a:gd name="connsiteX11-1473" fmla="*/ 2022021 w 6462304"/>
              <a:gd name="connsiteY11-1474" fmla="*/ 1684951 h 2267881"/>
              <a:gd name="connsiteX12-1475" fmla="*/ 2147207 w 6462304"/>
              <a:gd name="connsiteY12-1476" fmla="*/ 1660458 h 2267881"/>
              <a:gd name="connsiteX13-1477" fmla="*/ 2171156 w 6462304"/>
              <a:gd name="connsiteY13-1478" fmla="*/ 1414986 h 2267881"/>
              <a:gd name="connsiteX14-1479" fmla="*/ 2438944 w 6462304"/>
              <a:gd name="connsiteY14-1480" fmla="*/ 1211423 h 2267881"/>
              <a:gd name="connsiteX15-1481" fmla="*/ 2452007 w 6462304"/>
              <a:gd name="connsiteY15-1482" fmla="*/ 1067731 h 2267881"/>
              <a:gd name="connsiteX16-1483" fmla="*/ 2582636 w 6462304"/>
              <a:gd name="connsiteY16-1484" fmla="*/ 1054668 h 2267881"/>
              <a:gd name="connsiteX17-1485" fmla="*/ 2739390 w 6462304"/>
              <a:gd name="connsiteY17-1486" fmla="*/ 976291 h 2267881"/>
              <a:gd name="connsiteX18-1487" fmla="*/ 2752453 w 6462304"/>
              <a:gd name="connsiteY18-1488" fmla="*/ 662783 h 2267881"/>
              <a:gd name="connsiteX19-1489" fmla="*/ 2765516 w 6462304"/>
              <a:gd name="connsiteY19-1490" fmla="*/ 610531 h 2267881"/>
              <a:gd name="connsiteX20-1491" fmla="*/ 2791641 w 6462304"/>
              <a:gd name="connsiteY20-1492" fmla="*/ 427651 h 2267881"/>
              <a:gd name="connsiteX21-1493" fmla="*/ 2804704 w 6462304"/>
              <a:gd name="connsiteY21-1494" fmla="*/ 218646 h 2267881"/>
              <a:gd name="connsiteX22-1495" fmla="*/ 2817767 w 6462304"/>
              <a:gd name="connsiteY22-1496" fmla="*/ 74954 h 2267881"/>
              <a:gd name="connsiteX23-1497" fmla="*/ 2830830 w 6462304"/>
              <a:gd name="connsiteY23-1498" fmla="*/ 9640 h 2267881"/>
              <a:gd name="connsiteX24-1499" fmla="*/ 6462304 w 6462304"/>
              <a:gd name="connsiteY24-1500" fmla="*/ 9640 h 2267881"/>
              <a:gd name="connsiteX0-1501" fmla="*/ 0 w 6462304"/>
              <a:gd name="connsiteY0-1502" fmla="*/ 2267881 h 2267881"/>
              <a:gd name="connsiteX1-1503" fmla="*/ 1196884 w 6462304"/>
              <a:gd name="connsiteY1-1504" fmla="*/ 2258628 h 2267881"/>
              <a:gd name="connsiteX2-1505" fmla="*/ 1276350 w 6462304"/>
              <a:gd name="connsiteY2-1506" fmla="*/ 2191137 h 2267881"/>
              <a:gd name="connsiteX3-1507" fmla="*/ 1289413 w 6462304"/>
              <a:gd name="connsiteY3-1508" fmla="*/ 1956006 h 2267881"/>
              <a:gd name="connsiteX4-1509" fmla="*/ 1296488 w 6462304"/>
              <a:gd name="connsiteY4-1510" fmla="*/ 1883071 h 2267881"/>
              <a:gd name="connsiteX5-1511" fmla="*/ 1314450 w 6462304"/>
              <a:gd name="connsiteY5-1512" fmla="*/ 1773126 h 2267881"/>
              <a:gd name="connsiteX6-1513" fmla="*/ 1350373 w 6462304"/>
              <a:gd name="connsiteY6-1514" fmla="*/ 1707811 h 2267881"/>
              <a:gd name="connsiteX7-1515" fmla="*/ 1485356 w 6462304"/>
              <a:gd name="connsiteY7-1516" fmla="*/ 1694748 h 2267881"/>
              <a:gd name="connsiteX8-1517" fmla="*/ 1680210 w 6462304"/>
              <a:gd name="connsiteY8-1518" fmla="*/ 1689306 h 2267881"/>
              <a:gd name="connsiteX9-1519" fmla="*/ 1731917 w 6462304"/>
              <a:gd name="connsiteY9-1520" fmla="*/ 1688216 h 2267881"/>
              <a:gd name="connsiteX10-1521" fmla="*/ 1885406 w 6462304"/>
              <a:gd name="connsiteY10-1522" fmla="*/ 1683318 h 2267881"/>
              <a:gd name="connsiteX11-1523" fmla="*/ 2022021 w 6462304"/>
              <a:gd name="connsiteY11-1524" fmla="*/ 1684951 h 2267881"/>
              <a:gd name="connsiteX12-1525" fmla="*/ 2162447 w 6462304"/>
              <a:gd name="connsiteY12-1526" fmla="*/ 1645218 h 2267881"/>
              <a:gd name="connsiteX13-1527" fmla="*/ 2171156 w 6462304"/>
              <a:gd name="connsiteY13-1528" fmla="*/ 1414986 h 2267881"/>
              <a:gd name="connsiteX14-1529" fmla="*/ 2438944 w 6462304"/>
              <a:gd name="connsiteY14-1530" fmla="*/ 1211423 h 2267881"/>
              <a:gd name="connsiteX15-1531" fmla="*/ 2452007 w 6462304"/>
              <a:gd name="connsiteY15-1532" fmla="*/ 1067731 h 2267881"/>
              <a:gd name="connsiteX16-1533" fmla="*/ 2582636 w 6462304"/>
              <a:gd name="connsiteY16-1534" fmla="*/ 1054668 h 2267881"/>
              <a:gd name="connsiteX17-1535" fmla="*/ 2739390 w 6462304"/>
              <a:gd name="connsiteY17-1536" fmla="*/ 976291 h 2267881"/>
              <a:gd name="connsiteX18-1537" fmla="*/ 2752453 w 6462304"/>
              <a:gd name="connsiteY18-1538" fmla="*/ 662783 h 2267881"/>
              <a:gd name="connsiteX19-1539" fmla="*/ 2765516 w 6462304"/>
              <a:gd name="connsiteY19-1540" fmla="*/ 610531 h 2267881"/>
              <a:gd name="connsiteX20-1541" fmla="*/ 2791641 w 6462304"/>
              <a:gd name="connsiteY20-1542" fmla="*/ 427651 h 2267881"/>
              <a:gd name="connsiteX21-1543" fmla="*/ 2804704 w 6462304"/>
              <a:gd name="connsiteY21-1544" fmla="*/ 218646 h 2267881"/>
              <a:gd name="connsiteX22-1545" fmla="*/ 2817767 w 6462304"/>
              <a:gd name="connsiteY22-1546" fmla="*/ 74954 h 2267881"/>
              <a:gd name="connsiteX23-1547" fmla="*/ 2830830 w 6462304"/>
              <a:gd name="connsiteY23-1548" fmla="*/ 9640 h 2267881"/>
              <a:gd name="connsiteX24-1549" fmla="*/ 6462304 w 6462304"/>
              <a:gd name="connsiteY24-1550" fmla="*/ 9640 h 2267881"/>
              <a:gd name="connsiteX0-1551" fmla="*/ 0 w 6462304"/>
              <a:gd name="connsiteY0-1552" fmla="*/ 2267881 h 2267881"/>
              <a:gd name="connsiteX1-1553" fmla="*/ 1196884 w 6462304"/>
              <a:gd name="connsiteY1-1554" fmla="*/ 2258628 h 2267881"/>
              <a:gd name="connsiteX2-1555" fmla="*/ 1276350 w 6462304"/>
              <a:gd name="connsiteY2-1556" fmla="*/ 2191137 h 2267881"/>
              <a:gd name="connsiteX3-1557" fmla="*/ 1289413 w 6462304"/>
              <a:gd name="connsiteY3-1558" fmla="*/ 1956006 h 2267881"/>
              <a:gd name="connsiteX4-1559" fmla="*/ 1296488 w 6462304"/>
              <a:gd name="connsiteY4-1560" fmla="*/ 1883071 h 2267881"/>
              <a:gd name="connsiteX5-1561" fmla="*/ 1314450 w 6462304"/>
              <a:gd name="connsiteY5-1562" fmla="*/ 1773126 h 2267881"/>
              <a:gd name="connsiteX6-1563" fmla="*/ 1350373 w 6462304"/>
              <a:gd name="connsiteY6-1564" fmla="*/ 1707811 h 2267881"/>
              <a:gd name="connsiteX7-1565" fmla="*/ 1485356 w 6462304"/>
              <a:gd name="connsiteY7-1566" fmla="*/ 1694748 h 2267881"/>
              <a:gd name="connsiteX8-1567" fmla="*/ 1680210 w 6462304"/>
              <a:gd name="connsiteY8-1568" fmla="*/ 1689306 h 2267881"/>
              <a:gd name="connsiteX9-1569" fmla="*/ 1731917 w 6462304"/>
              <a:gd name="connsiteY9-1570" fmla="*/ 1688216 h 2267881"/>
              <a:gd name="connsiteX10-1571" fmla="*/ 1885406 w 6462304"/>
              <a:gd name="connsiteY10-1572" fmla="*/ 1683318 h 2267881"/>
              <a:gd name="connsiteX11-1573" fmla="*/ 2022021 w 6462304"/>
              <a:gd name="connsiteY11-1574" fmla="*/ 1684951 h 2267881"/>
              <a:gd name="connsiteX12-1575" fmla="*/ 2162447 w 6462304"/>
              <a:gd name="connsiteY12-1576" fmla="*/ 1645218 h 2267881"/>
              <a:gd name="connsiteX13-1577" fmla="*/ 2209256 w 6462304"/>
              <a:gd name="connsiteY13-1578" fmla="*/ 1414986 h 2267881"/>
              <a:gd name="connsiteX14-1579" fmla="*/ 2438944 w 6462304"/>
              <a:gd name="connsiteY14-1580" fmla="*/ 1211423 h 2267881"/>
              <a:gd name="connsiteX15-1581" fmla="*/ 2452007 w 6462304"/>
              <a:gd name="connsiteY15-1582" fmla="*/ 1067731 h 2267881"/>
              <a:gd name="connsiteX16-1583" fmla="*/ 2582636 w 6462304"/>
              <a:gd name="connsiteY16-1584" fmla="*/ 1054668 h 2267881"/>
              <a:gd name="connsiteX17-1585" fmla="*/ 2739390 w 6462304"/>
              <a:gd name="connsiteY17-1586" fmla="*/ 976291 h 2267881"/>
              <a:gd name="connsiteX18-1587" fmla="*/ 2752453 w 6462304"/>
              <a:gd name="connsiteY18-1588" fmla="*/ 662783 h 2267881"/>
              <a:gd name="connsiteX19-1589" fmla="*/ 2765516 w 6462304"/>
              <a:gd name="connsiteY19-1590" fmla="*/ 610531 h 2267881"/>
              <a:gd name="connsiteX20-1591" fmla="*/ 2791641 w 6462304"/>
              <a:gd name="connsiteY20-1592" fmla="*/ 427651 h 2267881"/>
              <a:gd name="connsiteX21-1593" fmla="*/ 2804704 w 6462304"/>
              <a:gd name="connsiteY21-1594" fmla="*/ 218646 h 2267881"/>
              <a:gd name="connsiteX22-1595" fmla="*/ 2817767 w 6462304"/>
              <a:gd name="connsiteY22-1596" fmla="*/ 74954 h 2267881"/>
              <a:gd name="connsiteX23-1597" fmla="*/ 2830830 w 6462304"/>
              <a:gd name="connsiteY23-1598" fmla="*/ 9640 h 2267881"/>
              <a:gd name="connsiteX24-1599" fmla="*/ 6462304 w 6462304"/>
              <a:gd name="connsiteY24-1600" fmla="*/ 9640 h 2267881"/>
              <a:gd name="connsiteX0-1601" fmla="*/ 0 w 6462304"/>
              <a:gd name="connsiteY0-1602" fmla="*/ 2267881 h 2267881"/>
              <a:gd name="connsiteX1-1603" fmla="*/ 1196884 w 6462304"/>
              <a:gd name="connsiteY1-1604" fmla="*/ 2258628 h 2267881"/>
              <a:gd name="connsiteX2-1605" fmla="*/ 1276350 w 6462304"/>
              <a:gd name="connsiteY2-1606" fmla="*/ 2191137 h 2267881"/>
              <a:gd name="connsiteX3-1607" fmla="*/ 1289413 w 6462304"/>
              <a:gd name="connsiteY3-1608" fmla="*/ 1956006 h 2267881"/>
              <a:gd name="connsiteX4-1609" fmla="*/ 1296488 w 6462304"/>
              <a:gd name="connsiteY4-1610" fmla="*/ 1883071 h 2267881"/>
              <a:gd name="connsiteX5-1611" fmla="*/ 1314450 w 6462304"/>
              <a:gd name="connsiteY5-1612" fmla="*/ 1773126 h 2267881"/>
              <a:gd name="connsiteX6-1613" fmla="*/ 1350373 w 6462304"/>
              <a:gd name="connsiteY6-1614" fmla="*/ 1707811 h 2267881"/>
              <a:gd name="connsiteX7-1615" fmla="*/ 1485356 w 6462304"/>
              <a:gd name="connsiteY7-1616" fmla="*/ 1694748 h 2267881"/>
              <a:gd name="connsiteX8-1617" fmla="*/ 1680210 w 6462304"/>
              <a:gd name="connsiteY8-1618" fmla="*/ 1689306 h 2267881"/>
              <a:gd name="connsiteX9-1619" fmla="*/ 1731917 w 6462304"/>
              <a:gd name="connsiteY9-1620" fmla="*/ 1688216 h 2267881"/>
              <a:gd name="connsiteX10-1621" fmla="*/ 1885406 w 6462304"/>
              <a:gd name="connsiteY10-1622" fmla="*/ 1683318 h 2267881"/>
              <a:gd name="connsiteX11-1623" fmla="*/ 2022021 w 6462304"/>
              <a:gd name="connsiteY11-1624" fmla="*/ 1684951 h 2267881"/>
              <a:gd name="connsiteX12-1625" fmla="*/ 2162447 w 6462304"/>
              <a:gd name="connsiteY12-1626" fmla="*/ 1645218 h 2267881"/>
              <a:gd name="connsiteX13-1627" fmla="*/ 2209256 w 6462304"/>
              <a:gd name="connsiteY13-1628" fmla="*/ 1414986 h 2267881"/>
              <a:gd name="connsiteX14-1629" fmla="*/ 2438944 w 6462304"/>
              <a:gd name="connsiteY14-1630" fmla="*/ 1211423 h 2267881"/>
              <a:gd name="connsiteX15-1631" fmla="*/ 2452007 w 6462304"/>
              <a:gd name="connsiteY15-1632" fmla="*/ 1067731 h 2267881"/>
              <a:gd name="connsiteX16-1633" fmla="*/ 2582636 w 6462304"/>
              <a:gd name="connsiteY16-1634" fmla="*/ 1054668 h 2267881"/>
              <a:gd name="connsiteX17-1635" fmla="*/ 2739390 w 6462304"/>
              <a:gd name="connsiteY17-1636" fmla="*/ 976291 h 2267881"/>
              <a:gd name="connsiteX18-1637" fmla="*/ 2752453 w 6462304"/>
              <a:gd name="connsiteY18-1638" fmla="*/ 662783 h 2267881"/>
              <a:gd name="connsiteX19-1639" fmla="*/ 2765516 w 6462304"/>
              <a:gd name="connsiteY19-1640" fmla="*/ 610531 h 2267881"/>
              <a:gd name="connsiteX20-1641" fmla="*/ 2791641 w 6462304"/>
              <a:gd name="connsiteY20-1642" fmla="*/ 427651 h 2267881"/>
              <a:gd name="connsiteX21-1643" fmla="*/ 2804704 w 6462304"/>
              <a:gd name="connsiteY21-1644" fmla="*/ 218646 h 2267881"/>
              <a:gd name="connsiteX22-1645" fmla="*/ 2817767 w 6462304"/>
              <a:gd name="connsiteY22-1646" fmla="*/ 74954 h 2267881"/>
              <a:gd name="connsiteX23-1647" fmla="*/ 2830830 w 6462304"/>
              <a:gd name="connsiteY23-1648" fmla="*/ 9640 h 2267881"/>
              <a:gd name="connsiteX24-1649" fmla="*/ 6462304 w 6462304"/>
              <a:gd name="connsiteY24-1650" fmla="*/ 9640 h 2267881"/>
              <a:gd name="connsiteX0-1651" fmla="*/ 0 w 6462304"/>
              <a:gd name="connsiteY0-1652" fmla="*/ 2267881 h 2267881"/>
              <a:gd name="connsiteX1-1653" fmla="*/ 1196884 w 6462304"/>
              <a:gd name="connsiteY1-1654" fmla="*/ 2258628 h 2267881"/>
              <a:gd name="connsiteX2-1655" fmla="*/ 1276350 w 6462304"/>
              <a:gd name="connsiteY2-1656" fmla="*/ 2191137 h 2267881"/>
              <a:gd name="connsiteX3-1657" fmla="*/ 1289413 w 6462304"/>
              <a:gd name="connsiteY3-1658" fmla="*/ 1956006 h 2267881"/>
              <a:gd name="connsiteX4-1659" fmla="*/ 1296488 w 6462304"/>
              <a:gd name="connsiteY4-1660" fmla="*/ 1883071 h 2267881"/>
              <a:gd name="connsiteX5-1661" fmla="*/ 1314450 w 6462304"/>
              <a:gd name="connsiteY5-1662" fmla="*/ 1773126 h 2267881"/>
              <a:gd name="connsiteX6-1663" fmla="*/ 1350373 w 6462304"/>
              <a:gd name="connsiteY6-1664" fmla="*/ 1707811 h 2267881"/>
              <a:gd name="connsiteX7-1665" fmla="*/ 1485356 w 6462304"/>
              <a:gd name="connsiteY7-1666" fmla="*/ 1694748 h 2267881"/>
              <a:gd name="connsiteX8-1667" fmla="*/ 1680210 w 6462304"/>
              <a:gd name="connsiteY8-1668" fmla="*/ 1689306 h 2267881"/>
              <a:gd name="connsiteX9-1669" fmla="*/ 1731917 w 6462304"/>
              <a:gd name="connsiteY9-1670" fmla="*/ 1688216 h 2267881"/>
              <a:gd name="connsiteX10-1671" fmla="*/ 1885406 w 6462304"/>
              <a:gd name="connsiteY10-1672" fmla="*/ 1683318 h 2267881"/>
              <a:gd name="connsiteX11-1673" fmla="*/ 2022021 w 6462304"/>
              <a:gd name="connsiteY11-1674" fmla="*/ 1684951 h 2267881"/>
              <a:gd name="connsiteX12-1675" fmla="*/ 2162447 w 6462304"/>
              <a:gd name="connsiteY12-1676" fmla="*/ 1645218 h 2267881"/>
              <a:gd name="connsiteX13-1677" fmla="*/ 2209256 w 6462304"/>
              <a:gd name="connsiteY13-1678" fmla="*/ 1414986 h 2267881"/>
              <a:gd name="connsiteX14-1679" fmla="*/ 2438944 w 6462304"/>
              <a:gd name="connsiteY14-1680" fmla="*/ 1211423 h 2267881"/>
              <a:gd name="connsiteX15-1681" fmla="*/ 2452007 w 6462304"/>
              <a:gd name="connsiteY15-1682" fmla="*/ 1067731 h 2267881"/>
              <a:gd name="connsiteX16-1683" fmla="*/ 2582636 w 6462304"/>
              <a:gd name="connsiteY16-1684" fmla="*/ 1054668 h 2267881"/>
              <a:gd name="connsiteX17-1685" fmla="*/ 2739390 w 6462304"/>
              <a:gd name="connsiteY17-1686" fmla="*/ 976291 h 2267881"/>
              <a:gd name="connsiteX18-1687" fmla="*/ 2752453 w 6462304"/>
              <a:gd name="connsiteY18-1688" fmla="*/ 662783 h 2267881"/>
              <a:gd name="connsiteX19-1689" fmla="*/ 2765516 w 6462304"/>
              <a:gd name="connsiteY19-1690" fmla="*/ 610531 h 2267881"/>
              <a:gd name="connsiteX20-1691" fmla="*/ 2791641 w 6462304"/>
              <a:gd name="connsiteY20-1692" fmla="*/ 427651 h 2267881"/>
              <a:gd name="connsiteX21-1693" fmla="*/ 2804704 w 6462304"/>
              <a:gd name="connsiteY21-1694" fmla="*/ 218646 h 2267881"/>
              <a:gd name="connsiteX22-1695" fmla="*/ 2817767 w 6462304"/>
              <a:gd name="connsiteY22-1696" fmla="*/ 74954 h 2267881"/>
              <a:gd name="connsiteX23-1697" fmla="*/ 2830830 w 6462304"/>
              <a:gd name="connsiteY23-1698" fmla="*/ 9640 h 2267881"/>
              <a:gd name="connsiteX24-1699" fmla="*/ 6462304 w 6462304"/>
              <a:gd name="connsiteY24-1700" fmla="*/ 9640 h 2267881"/>
              <a:gd name="connsiteX0-1701" fmla="*/ 0 w 6462304"/>
              <a:gd name="connsiteY0-1702" fmla="*/ 2267881 h 2267881"/>
              <a:gd name="connsiteX1-1703" fmla="*/ 1196884 w 6462304"/>
              <a:gd name="connsiteY1-1704" fmla="*/ 2258628 h 2267881"/>
              <a:gd name="connsiteX2-1705" fmla="*/ 1276350 w 6462304"/>
              <a:gd name="connsiteY2-1706" fmla="*/ 2191137 h 2267881"/>
              <a:gd name="connsiteX3-1707" fmla="*/ 1289413 w 6462304"/>
              <a:gd name="connsiteY3-1708" fmla="*/ 1956006 h 2267881"/>
              <a:gd name="connsiteX4-1709" fmla="*/ 1296488 w 6462304"/>
              <a:gd name="connsiteY4-1710" fmla="*/ 1883071 h 2267881"/>
              <a:gd name="connsiteX5-1711" fmla="*/ 1314450 w 6462304"/>
              <a:gd name="connsiteY5-1712" fmla="*/ 1773126 h 2267881"/>
              <a:gd name="connsiteX6-1713" fmla="*/ 1350373 w 6462304"/>
              <a:gd name="connsiteY6-1714" fmla="*/ 1707811 h 2267881"/>
              <a:gd name="connsiteX7-1715" fmla="*/ 1485356 w 6462304"/>
              <a:gd name="connsiteY7-1716" fmla="*/ 1694748 h 2267881"/>
              <a:gd name="connsiteX8-1717" fmla="*/ 1680210 w 6462304"/>
              <a:gd name="connsiteY8-1718" fmla="*/ 1689306 h 2267881"/>
              <a:gd name="connsiteX9-1719" fmla="*/ 1731917 w 6462304"/>
              <a:gd name="connsiteY9-1720" fmla="*/ 1688216 h 2267881"/>
              <a:gd name="connsiteX10-1721" fmla="*/ 1885406 w 6462304"/>
              <a:gd name="connsiteY10-1722" fmla="*/ 1683318 h 2267881"/>
              <a:gd name="connsiteX11-1723" fmla="*/ 2022021 w 6462304"/>
              <a:gd name="connsiteY11-1724" fmla="*/ 1684951 h 2267881"/>
              <a:gd name="connsiteX12-1725" fmla="*/ 2162447 w 6462304"/>
              <a:gd name="connsiteY12-1726" fmla="*/ 1645218 h 2267881"/>
              <a:gd name="connsiteX13-1727" fmla="*/ 2209256 w 6462304"/>
              <a:gd name="connsiteY13-1728" fmla="*/ 1414986 h 2267881"/>
              <a:gd name="connsiteX14-1729" fmla="*/ 2438944 w 6462304"/>
              <a:gd name="connsiteY14-1730" fmla="*/ 1211423 h 2267881"/>
              <a:gd name="connsiteX15-1731" fmla="*/ 2452007 w 6462304"/>
              <a:gd name="connsiteY15-1732" fmla="*/ 1067731 h 2267881"/>
              <a:gd name="connsiteX16-1733" fmla="*/ 2582636 w 6462304"/>
              <a:gd name="connsiteY16-1734" fmla="*/ 1054668 h 2267881"/>
              <a:gd name="connsiteX17-1735" fmla="*/ 2739390 w 6462304"/>
              <a:gd name="connsiteY17-1736" fmla="*/ 976291 h 2267881"/>
              <a:gd name="connsiteX18-1737" fmla="*/ 2752453 w 6462304"/>
              <a:gd name="connsiteY18-1738" fmla="*/ 662783 h 2267881"/>
              <a:gd name="connsiteX19-1739" fmla="*/ 2765516 w 6462304"/>
              <a:gd name="connsiteY19-1740" fmla="*/ 610531 h 2267881"/>
              <a:gd name="connsiteX20-1741" fmla="*/ 2791641 w 6462304"/>
              <a:gd name="connsiteY20-1742" fmla="*/ 427651 h 2267881"/>
              <a:gd name="connsiteX21-1743" fmla="*/ 2804704 w 6462304"/>
              <a:gd name="connsiteY21-1744" fmla="*/ 218646 h 2267881"/>
              <a:gd name="connsiteX22-1745" fmla="*/ 2817767 w 6462304"/>
              <a:gd name="connsiteY22-1746" fmla="*/ 74954 h 2267881"/>
              <a:gd name="connsiteX23-1747" fmla="*/ 2830830 w 6462304"/>
              <a:gd name="connsiteY23-1748" fmla="*/ 9640 h 2267881"/>
              <a:gd name="connsiteX24-1749" fmla="*/ 6462304 w 6462304"/>
              <a:gd name="connsiteY24-1750" fmla="*/ 9640 h 2267881"/>
              <a:gd name="connsiteX0-1751" fmla="*/ 0 w 6462304"/>
              <a:gd name="connsiteY0-1752" fmla="*/ 2267881 h 2267881"/>
              <a:gd name="connsiteX1-1753" fmla="*/ 1196884 w 6462304"/>
              <a:gd name="connsiteY1-1754" fmla="*/ 2258628 h 2267881"/>
              <a:gd name="connsiteX2-1755" fmla="*/ 1276350 w 6462304"/>
              <a:gd name="connsiteY2-1756" fmla="*/ 2191137 h 2267881"/>
              <a:gd name="connsiteX3-1757" fmla="*/ 1289413 w 6462304"/>
              <a:gd name="connsiteY3-1758" fmla="*/ 1956006 h 2267881"/>
              <a:gd name="connsiteX4-1759" fmla="*/ 1296488 w 6462304"/>
              <a:gd name="connsiteY4-1760" fmla="*/ 1883071 h 2267881"/>
              <a:gd name="connsiteX5-1761" fmla="*/ 1314450 w 6462304"/>
              <a:gd name="connsiteY5-1762" fmla="*/ 1773126 h 2267881"/>
              <a:gd name="connsiteX6-1763" fmla="*/ 1350373 w 6462304"/>
              <a:gd name="connsiteY6-1764" fmla="*/ 1707811 h 2267881"/>
              <a:gd name="connsiteX7-1765" fmla="*/ 1485356 w 6462304"/>
              <a:gd name="connsiteY7-1766" fmla="*/ 1694748 h 2267881"/>
              <a:gd name="connsiteX8-1767" fmla="*/ 1680210 w 6462304"/>
              <a:gd name="connsiteY8-1768" fmla="*/ 1689306 h 2267881"/>
              <a:gd name="connsiteX9-1769" fmla="*/ 1731917 w 6462304"/>
              <a:gd name="connsiteY9-1770" fmla="*/ 1688216 h 2267881"/>
              <a:gd name="connsiteX10-1771" fmla="*/ 1885406 w 6462304"/>
              <a:gd name="connsiteY10-1772" fmla="*/ 1683318 h 2267881"/>
              <a:gd name="connsiteX11-1773" fmla="*/ 2022021 w 6462304"/>
              <a:gd name="connsiteY11-1774" fmla="*/ 1684951 h 2267881"/>
              <a:gd name="connsiteX12-1775" fmla="*/ 2162447 w 6462304"/>
              <a:gd name="connsiteY12-1776" fmla="*/ 1645218 h 2267881"/>
              <a:gd name="connsiteX13-1777" fmla="*/ 2209256 w 6462304"/>
              <a:gd name="connsiteY13-1778" fmla="*/ 1414986 h 2267881"/>
              <a:gd name="connsiteX14-1779" fmla="*/ 2461804 w 6462304"/>
              <a:gd name="connsiteY14-1780" fmla="*/ 1196183 h 2267881"/>
              <a:gd name="connsiteX15-1781" fmla="*/ 2452007 w 6462304"/>
              <a:gd name="connsiteY15-1782" fmla="*/ 1067731 h 2267881"/>
              <a:gd name="connsiteX16-1783" fmla="*/ 2582636 w 6462304"/>
              <a:gd name="connsiteY16-1784" fmla="*/ 1054668 h 2267881"/>
              <a:gd name="connsiteX17-1785" fmla="*/ 2739390 w 6462304"/>
              <a:gd name="connsiteY17-1786" fmla="*/ 976291 h 2267881"/>
              <a:gd name="connsiteX18-1787" fmla="*/ 2752453 w 6462304"/>
              <a:gd name="connsiteY18-1788" fmla="*/ 662783 h 2267881"/>
              <a:gd name="connsiteX19-1789" fmla="*/ 2765516 w 6462304"/>
              <a:gd name="connsiteY19-1790" fmla="*/ 610531 h 2267881"/>
              <a:gd name="connsiteX20-1791" fmla="*/ 2791641 w 6462304"/>
              <a:gd name="connsiteY20-1792" fmla="*/ 427651 h 2267881"/>
              <a:gd name="connsiteX21-1793" fmla="*/ 2804704 w 6462304"/>
              <a:gd name="connsiteY21-1794" fmla="*/ 218646 h 2267881"/>
              <a:gd name="connsiteX22-1795" fmla="*/ 2817767 w 6462304"/>
              <a:gd name="connsiteY22-1796" fmla="*/ 74954 h 2267881"/>
              <a:gd name="connsiteX23-1797" fmla="*/ 2830830 w 6462304"/>
              <a:gd name="connsiteY23-1798" fmla="*/ 9640 h 2267881"/>
              <a:gd name="connsiteX24-1799" fmla="*/ 6462304 w 6462304"/>
              <a:gd name="connsiteY24-1800" fmla="*/ 9640 h 2267881"/>
              <a:gd name="connsiteX0-1801" fmla="*/ 0 w 6462304"/>
              <a:gd name="connsiteY0-1802" fmla="*/ 2267881 h 2267881"/>
              <a:gd name="connsiteX1-1803" fmla="*/ 1196884 w 6462304"/>
              <a:gd name="connsiteY1-1804" fmla="*/ 2258628 h 2267881"/>
              <a:gd name="connsiteX2-1805" fmla="*/ 1276350 w 6462304"/>
              <a:gd name="connsiteY2-1806" fmla="*/ 2191137 h 2267881"/>
              <a:gd name="connsiteX3-1807" fmla="*/ 1289413 w 6462304"/>
              <a:gd name="connsiteY3-1808" fmla="*/ 1956006 h 2267881"/>
              <a:gd name="connsiteX4-1809" fmla="*/ 1296488 w 6462304"/>
              <a:gd name="connsiteY4-1810" fmla="*/ 1883071 h 2267881"/>
              <a:gd name="connsiteX5-1811" fmla="*/ 1314450 w 6462304"/>
              <a:gd name="connsiteY5-1812" fmla="*/ 1773126 h 2267881"/>
              <a:gd name="connsiteX6-1813" fmla="*/ 1335133 w 6462304"/>
              <a:gd name="connsiteY6-1814" fmla="*/ 1669711 h 2267881"/>
              <a:gd name="connsiteX7-1815" fmla="*/ 1485356 w 6462304"/>
              <a:gd name="connsiteY7-1816" fmla="*/ 1694748 h 2267881"/>
              <a:gd name="connsiteX8-1817" fmla="*/ 1680210 w 6462304"/>
              <a:gd name="connsiteY8-1818" fmla="*/ 1689306 h 2267881"/>
              <a:gd name="connsiteX9-1819" fmla="*/ 1731917 w 6462304"/>
              <a:gd name="connsiteY9-1820" fmla="*/ 1688216 h 2267881"/>
              <a:gd name="connsiteX10-1821" fmla="*/ 1885406 w 6462304"/>
              <a:gd name="connsiteY10-1822" fmla="*/ 1683318 h 2267881"/>
              <a:gd name="connsiteX11-1823" fmla="*/ 2022021 w 6462304"/>
              <a:gd name="connsiteY11-1824" fmla="*/ 1684951 h 2267881"/>
              <a:gd name="connsiteX12-1825" fmla="*/ 2162447 w 6462304"/>
              <a:gd name="connsiteY12-1826" fmla="*/ 1645218 h 2267881"/>
              <a:gd name="connsiteX13-1827" fmla="*/ 2209256 w 6462304"/>
              <a:gd name="connsiteY13-1828" fmla="*/ 1414986 h 2267881"/>
              <a:gd name="connsiteX14-1829" fmla="*/ 2461804 w 6462304"/>
              <a:gd name="connsiteY14-1830" fmla="*/ 1196183 h 2267881"/>
              <a:gd name="connsiteX15-1831" fmla="*/ 2452007 w 6462304"/>
              <a:gd name="connsiteY15-1832" fmla="*/ 1067731 h 2267881"/>
              <a:gd name="connsiteX16-1833" fmla="*/ 2582636 w 6462304"/>
              <a:gd name="connsiteY16-1834" fmla="*/ 1054668 h 2267881"/>
              <a:gd name="connsiteX17-1835" fmla="*/ 2739390 w 6462304"/>
              <a:gd name="connsiteY17-1836" fmla="*/ 976291 h 2267881"/>
              <a:gd name="connsiteX18-1837" fmla="*/ 2752453 w 6462304"/>
              <a:gd name="connsiteY18-1838" fmla="*/ 662783 h 2267881"/>
              <a:gd name="connsiteX19-1839" fmla="*/ 2765516 w 6462304"/>
              <a:gd name="connsiteY19-1840" fmla="*/ 610531 h 2267881"/>
              <a:gd name="connsiteX20-1841" fmla="*/ 2791641 w 6462304"/>
              <a:gd name="connsiteY20-1842" fmla="*/ 427651 h 2267881"/>
              <a:gd name="connsiteX21-1843" fmla="*/ 2804704 w 6462304"/>
              <a:gd name="connsiteY21-1844" fmla="*/ 218646 h 2267881"/>
              <a:gd name="connsiteX22-1845" fmla="*/ 2817767 w 6462304"/>
              <a:gd name="connsiteY22-1846" fmla="*/ 74954 h 2267881"/>
              <a:gd name="connsiteX23-1847" fmla="*/ 2830830 w 6462304"/>
              <a:gd name="connsiteY23-1848" fmla="*/ 9640 h 2267881"/>
              <a:gd name="connsiteX24-1849" fmla="*/ 6462304 w 6462304"/>
              <a:gd name="connsiteY24-1850" fmla="*/ 9640 h 2267881"/>
              <a:gd name="connsiteX0-1851" fmla="*/ 0 w 6462304"/>
              <a:gd name="connsiteY0-1852" fmla="*/ 2267881 h 2267881"/>
              <a:gd name="connsiteX1-1853" fmla="*/ 1196884 w 6462304"/>
              <a:gd name="connsiteY1-1854" fmla="*/ 2258628 h 2267881"/>
              <a:gd name="connsiteX2-1855" fmla="*/ 1276350 w 6462304"/>
              <a:gd name="connsiteY2-1856" fmla="*/ 2191137 h 2267881"/>
              <a:gd name="connsiteX3-1857" fmla="*/ 1289413 w 6462304"/>
              <a:gd name="connsiteY3-1858" fmla="*/ 1956006 h 2267881"/>
              <a:gd name="connsiteX4-1859" fmla="*/ 1296488 w 6462304"/>
              <a:gd name="connsiteY4-1860" fmla="*/ 1883071 h 2267881"/>
              <a:gd name="connsiteX5-1861" fmla="*/ 1314450 w 6462304"/>
              <a:gd name="connsiteY5-1862" fmla="*/ 1773126 h 2267881"/>
              <a:gd name="connsiteX6-1863" fmla="*/ 1335133 w 6462304"/>
              <a:gd name="connsiteY6-1864" fmla="*/ 1669711 h 2267881"/>
              <a:gd name="connsiteX7-1865" fmla="*/ 1508216 w 6462304"/>
              <a:gd name="connsiteY7-1866" fmla="*/ 1660458 h 2267881"/>
              <a:gd name="connsiteX8-1867" fmla="*/ 1680210 w 6462304"/>
              <a:gd name="connsiteY8-1868" fmla="*/ 1689306 h 2267881"/>
              <a:gd name="connsiteX9-1869" fmla="*/ 1731917 w 6462304"/>
              <a:gd name="connsiteY9-1870" fmla="*/ 1688216 h 2267881"/>
              <a:gd name="connsiteX10-1871" fmla="*/ 1885406 w 6462304"/>
              <a:gd name="connsiteY10-1872" fmla="*/ 1683318 h 2267881"/>
              <a:gd name="connsiteX11-1873" fmla="*/ 2022021 w 6462304"/>
              <a:gd name="connsiteY11-1874" fmla="*/ 1684951 h 2267881"/>
              <a:gd name="connsiteX12-1875" fmla="*/ 2162447 w 6462304"/>
              <a:gd name="connsiteY12-1876" fmla="*/ 1645218 h 2267881"/>
              <a:gd name="connsiteX13-1877" fmla="*/ 2209256 w 6462304"/>
              <a:gd name="connsiteY13-1878" fmla="*/ 1414986 h 2267881"/>
              <a:gd name="connsiteX14-1879" fmla="*/ 2461804 w 6462304"/>
              <a:gd name="connsiteY14-1880" fmla="*/ 1196183 h 2267881"/>
              <a:gd name="connsiteX15-1881" fmla="*/ 2452007 w 6462304"/>
              <a:gd name="connsiteY15-1882" fmla="*/ 1067731 h 2267881"/>
              <a:gd name="connsiteX16-1883" fmla="*/ 2582636 w 6462304"/>
              <a:gd name="connsiteY16-1884" fmla="*/ 1054668 h 2267881"/>
              <a:gd name="connsiteX17-1885" fmla="*/ 2739390 w 6462304"/>
              <a:gd name="connsiteY17-1886" fmla="*/ 976291 h 2267881"/>
              <a:gd name="connsiteX18-1887" fmla="*/ 2752453 w 6462304"/>
              <a:gd name="connsiteY18-1888" fmla="*/ 662783 h 2267881"/>
              <a:gd name="connsiteX19-1889" fmla="*/ 2765516 w 6462304"/>
              <a:gd name="connsiteY19-1890" fmla="*/ 610531 h 2267881"/>
              <a:gd name="connsiteX20-1891" fmla="*/ 2791641 w 6462304"/>
              <a:gd name="connsiteY20-1892" fmla="*/ 427651 h 2267881"/>
              <a:gd name="connsiteX21-1893" fmla="*/ 2804704 w 6462304"/>
              <a:gd name="connsiteY21-1894" fmla="*/ 218646 h 2267881"/>
              <a:gd name="connsiteX22-1895" fmla="*/ 2817767 w 6462304"/>
              <a:gd name="connsiteY22-1896" fmla="*/ 74954 h 2267881"/>
              <a:gd name="connsiteX23-1897" fmla="*/ 2830830 w 6462304"/>
              <a:gd name="connsiteY23-1898" fmla="*/ 9640 h 2267881"/>
              <a:gd name="connsiteX24-1899" fmla="*/ 6462304 w 6462304"/>
              <a:gd name="connsiteY24-1900" fmla="*/ 9640 h 2267881"/>
              <a:gd name="connsiteX0-1901" fmla="*/ 0 w 6462304"/>
              <a:gd name="connsiteY0-1902" fmla="*/ 2267881 h 2267881"/>
              <a:gd name="connsiteX1-1903" fmla="*/ 1196884 w 6462304"/>
              <a:gd name="connsiteY1-1904" fmla="*/ 2258628 h 2267881"/>
              <a:gd name="connsiteX2-1905" fmla="*/ 1276350 w 6462304"/>
              <a:gd name="connsiteY2-1906" fmla="*/ 2191137 h 2267881"/>
              <a:gd name="connsiteX3-1907" fmla="*/ 1289413 w 6462304"/>
              <a:gd name="connsiteY3-1908" fmla="*/ 1956006 h 2267881"/>
              <a:gd name="connsiteX4-1909" fmla="*/ 1296488 w 6462304"/>
              <a:gd name="connsiteY4-1910" fmla="*/ 1883071 h 2267881"/>
              <a:gd name="connsiteX5-1911" fmla="*/ 1314450 w 6462304"/>
              <a:gd name="connsiteY5-1912" fmla="*/ 1773126 h 2267881"/>
              <a:gd name="connsiteX6-1913" fmla="*/ 1350373 w 6462304"/>
              <a:gd name="connsiteY6-1914" fmla="*/ 1662091 h 2267881"/>
              <a:gd name="connsiteX7-1915" fmla="*/ 1508216 w 6462304"/>
              <a:gd name="connsiteY7-1916" fmla="*/ 1660458 h 2267881"/>
              <a:gd name="connsiteX8-1917" fmla="*/ 1680210 w 6462304"/>
              <a:gd name="connsiteY8-1918" fmla="*/ 1689306 h 2267881"/>
              <a:gd name="connsiteX9-1919" fmla="*/ 1731917 w 6462304"/>
              <a:gd name="connsiteY9-1920" fmla="*/ 1688216 h 2267881"/>
              <a:gd name="connsiteX10-1921" fmla="*/ 1885406 w 6462304"/>
              <a:gd name="connsiteY10-1922" fmla="*/ 1683318 h 2267881"/>
              <a:gd name="connsiteX11-1923" fmla="*/ 2022021 w 6462304"/>
              <a:gd name="connsiteY11-1924" fmla="*/ 1684951 h 2267881"/>
              <a:gd name="connsiteX12-1925" fmla="*/ 2162447 w 6462304"/>
              <a:gd name="connsiteY12-1926" fmla="*/ 1645218 h 2267881"/>
              <a:gd name="connsiteX13-1927" fmla="*/ 2209256 w 6462304"/>
              <a:gd name="connsiteY13-1928" fmla="*/ 1414986 h 2267881"/>
              <a:gd name="connsiteX14-1929" fmla="*/ 2461804 w 6462304"/>
              <a:gd name="connsiteY14-1930" fmla="*/ 1196183 h 2267881"/>
              <a:gd name="connsiteX15-1931" fmla="*/ 2452007 w 6462304"/>
              <a:gd name="connsiteY15-1932" fmla="*/ 1067731 h 2267881"/>
              <a:gd name="connsiteX16-1933" fmla="*/ 2582636 w 6462304"/>
              <a:gd name="connsiteY16-1934" fmla="*/ 1054668 h 2267881"/>
              <a:gd name="connsiteX17-1935" fmla="*/ 2739390 w 6462304"/>
              <a:gd name="connsiteY17-1936" fmla="*/ 976291 h 2267881"/>
              <a:gd name="connsiteX18-1937" fmla="*/ 2752453 w 6462304"/>
              <a:gd name="connsiteY18-1938" fmla="*/ 662783 h 2267881"/>
              <a:gd name="connsiteX19-1939" fmla="*/ 2765516 w 6462304"/>
              <a:gd name="connsiteY19-1940" fmla="*/ 610531 h 2267881"/>
              <a:gd name="connsiteX20-1941" fmla="*/ 2791641 w 6462304"/>
              <a:gd name="connsiteY20-1942" fmla="*/ 427651 h 2267881"/>
              <a:gd name="connsiteX21-1943" fmla="*/ 2804704 w 6462304"/>
              <a:gd name="connsiteY21-1944" fmla="*/ 218646 h 2267881"/>
              <a:gd name="connsiteX22-1945" fmla="*/ 2817767 w 6462304"/>
              <a:gd name="connsiteY22-1946" fmla="*/ 74954 h 2267881"/>
              <a:gd name="connsiteX23-1947" fmla="*/ 2830830 w 6462304"/>
              <a:gd name="connsiteY23-1948" fmla="*/ 9640 h 2267881"/>
              <a:gd name="connsiteX24-1949" fmla="*/ 6462304 w 6462304"/>
              <a:gd name="connsiteY24-1950" fmla="*/ 9640 h 2267881"/>
              <a:gd name="connsiteX0-1951" fmla="*/ 0 w 6462304"/>
              <a:gd name="connsiteY0-1952" fmla="*/ 2267881 h 2267881"/>
              <a:gd name="connsiteX1-1953" fmla="*/ 1196884 w 6462304"/>
              <a:gd name="connsiteY1-1954" fmla="*/ 2258628 h 2267881"/>
              <a:gd name="connsiteX2-1955" fmla="*/ 1276350 w 6462304"/>
              <a:gd name="connsiteY2-1956" fmla="*/ 2191137 h 2267881"/>
              <a:gd name="connsiteX3-1957" fmla="*/ 1289413 w 6462304"/>
              <a:gd name="connsiteY3-1958" fmla="*/ 1956006 h 2267881"/>
              <a:gd name="connsiteX4-1959" fmla="*/ 1296488 w 6462304"/>
              <a:gd name="connsiteY4-1960" fmla="*/ 1883071 h 2267881"/>
              <a:gd name="connsiteX5-1961" fmla="*/ 1314450 w 6462304"/>
              <a:gd name="connsiteY5-1962" fmla="*/ 1773126 h 2267881"/>
              <a:gd name="connsiteX6-1963" fmla="*/ 1350373 w 6462304"/>
              <a:gd name="connsiteY6-1964" fmla="*/ 1662091 h 2267881"/>
              <a:gd name="connsiteX7-1965" fmla="*/ 1515836 w 6462304"/>
              <a:gd name="connsiteY7-1966" fmla="*/ 1652838 h 2267881"/>
              <a:gd name="connsiteX8-1967" fmla="*/ 1680210 w 6462304"/>
              <a:gd name="connsiteY8-1968" fmla="*/ 1689306 h 2267881"/>
              <a:gd name="connsiteX9-1969" fmla="*/ 1731917 w 6462304"/>
              <a:gd name="connsiteY9-1970" fmla="*/ 1688216 h 2267881"/>
              <a:gd name="connsiteX10-1971" fmla="*/ 1885406 w 6462304"/>
              <a:gd name="connsiteY10-1972" fmla="*/ 1683318 h 2267881"/>
              <a:gd name="connsiteX11-1973" fmla="*/ 2022021 w 6462304"/>
              <a:gd name="connsiteY11-1974" fmla="*/ 1684951 h 2267881"/>
              <a:gd name="connsiteX12-1975" fmla="*/ 2162447 w 6462304"/>
              <a:gd name="connsiteY12-1976" fmla="*/ 1645218 h 2267881"/>
              <a:gd name="connsiteX13-1977" fmla="*/ 2209256 w 6462304"/>
              <a:gd name="connsiteY13-1978" fmla="*/ 1414986 h 2267881"/>
              <a:gd name="connsiteX14-1979" fmla="*/ 2461804 w 6462304"/>
              <a:gd name="connsiteY14-1980" fmla="*/ 1196183 h 2267881"/>
              <a:gd name="connsiteX15-1981" fmla="*/ 2452007 w 6462304"/>
              <a:gd name="connsiteY15-1982" fmla="*/ 1067731 h 2267881"/>
              <a:gd name="connsiteX16-1983" fmla="*/ 2582636 w 6462304"/>
              <a:gd name="connsiteY16-1984" fmla="*/ 1054668 h 2267881"/>
              <a:gd name="connsiteX17-1985" fmla="*/ 2739390 w 6462304"/>
              <a:gd name="connsiteY17-1986" fmla="*/ 976291 h 2267881"/>
              <a:gd name="connsiteX18-1987" fmla="*/ 2752453 w 6462304"/>
              <a:gd name="connsiteY18-1988" fmla="*/ 662783 h 2267881"/>
              <a:gd name="connsiteX19-1989" fmla="*/ 2765516 w 6462304"/>
              <a:gd name="connsiteY19-1990" fmla="*/ 610531 h 2267881"/>
              <a:gd name="connsiteX20-1991" fmla="*/ 2791641 w 6462304"/>
              <a:gd name="connsiteY20-1992" fmla="*/ 427651 h 2267881"/>
              <a:gd name="connsiteX21-1993" fmla="*/ 2804704 w 6462304"/>
              <a:gd name="connsiteY21-1994" fmla="*/ 218646 h 2267881"/>
              <a:gd name="connsiteX22-1995" fmla="*/ 2817767 w 6462304"/>
              <a:gd name="connsiteY22-1996" fmla="*/ 74954 h 2267881"/>
              <a:gd name="connsiteX23-1997" fmla="*/ 2830830 w 6462304"/>
              <a:gd name="connsiteY23-1998" fmla="*/ 9640 h 2267881"/>
              <a:gd name="connsiteX24-1999" fmla="*/ 6462304 w 6462304"/>
              <a:gd name="connsiteY24-2000" fmla="*/ 9640 h 2267881"/>
              <a:gd name="connsiteX0-2001" fmla="*/ 0 w 6462304"/>
              <a:gd name="connsiteY0-2002" fmla="*/ 2267881 h 2267881"/>
              <a:gd name="connsiteX1-2003" fmla="*/ 1196884 w 6462304"/>
              <a:gd name="connsiteY1-2004" fmla="*/ 2258628 h 2267881"/>
              <a:gd name="connsiteX2-2005" fmla="*/ 1276350 w 6462304"/>
              <a:gd name="connsiteY2-2006" fmla="*/ 2191137 h 2267881"/>
              <a:gd name="connsiteX3-2007" fmla="*/ 1289413 w 6462304"/>
              <a:gd name="connsiteY3-2008" fmla="*/ 1956006 h 2267881"/>
              <a:gd name="connsiteX4-2009" fmla="*/ 1296488 w 6462304"/>
              <a:gd name="connsiteY4-2010" fmla="*/ 1883071 h 2267881"/>
              <a:gd name="connsiteX5-2011" fmla="*/ 1314450 w 6462304"/>
              <a:gd name="connsiteY5-2012" fmla="*/ 1773126 h 2267881"/>
              <a:gd name="connsiteX6-2013" fmla="*/ 1350373 w 6462304"/>
              <a:gd name="connsiteY6-2014" fmla="*/ 1662091 h 2267881"/>
              <a:gd name="connsiteX7-2015" fmla="*/ 1515836 w 6462304"/>
              <a:gd name="connsiteY7-2016" fmla="*/ 1652838 h 2267881"/>
              <a:gd name="connsiteX8-2017" fmla="*/ 1710690 w 6462304"/>
              <a:gd name="connsiteY8-2018" fmla="*/ 1651206 h 2267881"/>
              <a:gd name="connsiteX9-2019" fmla="*/ 1731917 w 6462304"/>
              <a:gd name="connsiteY9-2020" fmla="*/ 1688216 h 2267881"/>
              <a:gd name="connsiteX10-2021" fmla="*/ 1885406 w 6462304"/>
              <a:gd name="connsiteY10-2022" fmla="*/ 1683318 h 2267881"/>
              <a:gd name="connsiteX11-2023" fmla="*/ 2022021 w 6462304"/>
              <a:gd name="connsiteY11-2024" fmla="*/ 1684951 h 2267881"/>
              <a:gd name="connsiteX12-2025" fmla="*/ 2162447 w 6462304"/>
              <a:gd name="connsiteY12-2026" fmla="*/ 1645218 h 2267881"/>
              <a:gd name="connsiteX13-2027" fmla="*/ 2209256 w 6462304"/>
              <a:gd name="connsiteY13-2028" fmla="*/ 1414986 h 2267881"/>
              <a:gd name="connsiteX14-2029" fmla="*/ 2461804 w 6462304"/>
              <a:gd name="connsiteY14-2030" fmla="*/ 1196183 h 2267881"/>
              <a:gd name="connsiteX15-2031" fmla="*/ 2452007 w 6462304"/>
              <a:gd name="connsiteY15-2032" fmla="*/ 1067731 h 2267881"/>
              <a:gd name="connsiteX16-2033" fmla="*/ 2582636 w 6462304"/>
              <a:gd name="connsiteY16-2034" fmla="*/ 1054668 h 2267881"/>
              <a:gd name="connsiteX17-2035" fmla="*/ 2739390 w 6462304"/>
              <a:gd name="connsiteY17-2036" fmla="*/ 976291 h 2267881"/>
              <a:gd name="connsiteX18-2037" fmla="*/ 2752453 w 6462304"/>
              <a:gd name="connsiteY18-2038" fmla="*/ 662783 h 2267881"/>
              <a:gd name="connsiteX19-2039" fmla="*/ 2765516 w 6462304"/>
              <a:gd name="connsiteY19-2040" fmla="*/ 610531 h 2267881"/>
              <a:gd name="connsiteX20-2041" fmla="*/ 2791641 w 6462304"/>
              <a:gd name="connsiteY20-2042" fmla="*/ 427651 h 2267881"/>
              <a:gd name="connsiteX21-2043" fmla="*/ 2804704 w 6462304"/>
              <a:gd name="connsiteY21-2044" fmla="*/ 218646 h 2267881"/>
              <a:gd name="connsiteX22-2045" fmla="*/ 2817767 w 6462304"/>
              <a:gd name="connsiteY22-2046" fmla="*/ 74954 h 2267881"/>
              <a:gd name="connsiteX23-2047" fmla="*/ 2830830 w 6462304"/>
              <a:gd name="connsiteY23-2048" fmla="*/ 9640 h 2267881"/>
              <a:gd name="connsiteX24-2049" fmla="*/ 6462304 w 6462304"/>
              <a:gd name="connsiteY24-2050" fmla="*/ 9640 h 2267881"/>
              <a:gd name="connsiteX0-2051" fmla="*/ 0 w 6462304"/>
              <a:gd name="connsiteY0-2052" fmla="*/ 2267881 h 2267881"/>
              <a:gd name="connsiteX1-2053" fmla="*/ 1196884 w 6462304"/>
              <a:gd name="connsiteY1-2054" fmla="*/ 2258628 h 2267881"/>
              <a:gd name="connsiteX2-2055" fmla="*/ 1276350 w 6462304"/>
              <a:gd name="connsiteY2-2056" fmla="*/ 2191137 h 2267881"/>
              <a:gd name="connsiteX3-2057" fmla="*/ 1289413 w 6462304"/>
              <a:gd name="connsiteY3-2058" fmla="*/ 1956006 h 2267881"/>
              <a:gd name="connsiteX4-2059" fmla="*/ 1296488 w 6462304"/>
              <a:gd name="connsiteY4-2060" fmla="*/ 1883071 h 2267881"/>
              <a:gd name="connsiteX5-2061" fmla="*/ 1314450 w 6462304"/>
              <a:gd name="connsiteY5-2062" fmla="*/ 1773126 h 2267881"/>
              <a:gd name="connsiteX6-2063" fmla="*/ 1350373 w 6462304"/>
              <a:gd name="connsiteY6-2064" fmla="*/ 1662091 h 2267881"/>
              <a:gd name="connsiteX7-2065" fmla="*/ 1515836 w 6462304"/>
              <a:gd name="connsiteY7-2066" fmla="*/ 1652838 h 2267881"/>
              <a:gd name="connsiteX8-2067" fmla="*/ 1710690 w 6462304"/>
              <a:gd name="connsiteY8-2068" fmla="*/ 1651206 h 2267881"/>
              <a:gd name="connsiteX9-2069" fmla="*/ 1804307 w 6462304"/>
              <a:gd name="connsiteY9-2070" fmla="*/ 1653926 h 2267881"/>
              <a:gd name="connsiteX10-2071" fmla="*/ 1885406 w 6462304"/>
              <a:gd name="connsiteY10-2072" fmla="*/ 1683318 h 2267881"/>
              <a:gd name="connsiteX11-2073" fmla="*/ 2022021 w 6462304"/>
              <a:gd name="connsiteY11-2074" fmla="*/ 1684951 h 2267881"/>
              <a:gd name="connsiteX12-2075" fmla="*/ 2162447 w 6462304"/>
              <a:gd name="connsiteY12-2076" fmla="*/ 1645218 h 2267881"/>
              <a:gd name="connsiteX13-2077" fmla="*/ 2209256 w 6462304"/>
              <a:gd name="connsiteY13-2078" fmla="*/ 1414986 h 2267881"/>
              <a:gd name="connsiteX14-2079" fmla="*/ 2461804 w 6462304"/>
              <a:gd name="connsiteY14-2080" fmla="*/ 1196183 h 2267881"/>
              <a:gd name="connsiteX15-2081" fmla="*/ 2452007 w 6462304"/>
              <a:gd name="connsiteY15-2082" fmla="*/ 1067731 h 2267881"/>
              <a:gd name="connsiteX16-2083" fmla="*/ 2582636 w 6462304"/>
              <a:gd name="connsiteY16-2084" fmla="*/ 1054668 h 2267881"/>
              <a:gd name="connsiteX17-2085" fmla="*/ 2739390 w 6462304"/>
              <a:gd name="connsiteY17-2086" fmla="*/ 976291 h 2267881"/>
              <a:gd name="connsiteX18-2087" fmla="*/ 2752453 w 6462304"/>
              <a:gd name="connsiteY18-2088" fmla="*/ 662783 h 2267881"/>
              <a:gd name="connsiteX19-2089" fmla="*/ 2765516 w 6462304"/>
              <a:gd name="connsiteY19-2090" fmla="*/ 610531 h 2267881"/>
              <a:gd name="connsiteX20-2091" fmla="*/ 2791641 w 6462304"/>
              <a:gd name="connsiteY20-2092" fmla="*/ 427651 h 2267881"/>
              <a:gd name="connsiteX21-2093" fmla="*/ 2804704 w 6462304"/>
              <a:gd name="connsiteY21-2094" fmla="*/ 218646 h 2267881"/>
              <a:gd name="connsiteX22-2095" fmla="*/ 2817767 w 6462304"/>
              <a:gd name="connsiteY22-2096" fmla="*/ 74954 h 2267881"/>
              <a:gd name="connsiteX23-2097" fmla="*/ 2830830 w 6462304"/>
              <a:gd name="connsiteY23-2098" fmla="*/ 9640 h 2267881"/>
              <a:gd name="connsiteX24-2099" fmla="*/ 6462304 w 6462304"/>
              <a:gd name="connsiteY24-2100" fmla="*/ 9640 h 2267881"/>
              <a:gd name="connsiteX0-2101" fmla="*/ 0 w 6462304"/>
              <a:gd name="connsiteY0-2102" fmla="*/ 2267881 h 2267881"/>
              <a:gd name="connsiteX1-2103" fmla="*/ 1196884 w 6462304"/>
              <a:gd name="connsiteY1-2104" fmla="*/ 2258628 h 2267881"/>
              <a:gd name="connsiteX2-2105" fmla="*/ 1276350 w 6462304"/>
              <a:gd name="connsiteY2-2106" fmla="*/ 2191137 h 2267881"/>
              <a:gd name="connsiteX3-2107" fmla="*/ 1289413 w 6462304"/>
              <a:gd name="connsiteY3-2108" fmla="*/ 1956006 h 2267881"/>
              <a:gd name="connsiteX4-2109" fmla="*/ 1296488 w 6462304"/>
              <a:gd name="connsiteY4-2110" fmla="*/ 1883071 h 2267881"/>
              <a:gd name="connsiteX5-2111" fmla="*/ 1314450 w 6462304"/>
              <a:gd name="connsiteY5-2112" fmla="*/ 1773126 h 2267881"/>
              <a:gd name="connsiteX6-2113" fmla="*/ 1350373 w 6462304"/>
              <a:gd name="connsiteY6-2114" fmla="*/ 1662091 h 2267881"/>
              <a:gd name="connsiteX7-2115" fmla="*/ 1515836 w 6462304"/>
              <a:gd name="connsiteY7-2116" fmla="*/ 1652838 h 2267881"/>
              <a:gd name="connsiteX8-2117" fmla="*/ 1710690 w 6462304"/>
              <a:gd name="connsiteY8-2118" fmla="*/ 1651206 h 2267881"/>
              <a:gd name="connsiteX9-2119" fmla="*/ 1804307 w 6462304"/>
              <a:gd name="connsiteY9-2120" fmla="*/ 1653926 h 2267881"/>
              <a:gd name="connsiteX10-2121" fmla="*/ 1927316 w 6462304"/>
              <a:gd name="connsiteY10-2122" fmla="*/ 1649028 h 2267881"/>
              <a:gd name="connsiteX11-2123" fmla="*/ 2022021 w 6462304"/>
              <a:gd name="connsiteY11-2124" fmla="*/ 1684951 h 2267881"/>
              <a:gd name="connsiteX12-2125" fmla="*/ 2162447 w 6462304"/>
              <a:gd name="connsiteY12-2126" fmla="*/ 1645218 h 2267881"/>
              <a:gd name="connsiteX13-2127" fmla="*/ 2209256 w 6462304"/>
              <a:gd name="connsiteY13-2128" fmla="*/ 1414986 h 2267881"/>
              <a:gd name="connsiteX14-2129" fmla="*/ 2461804 w 6462304"/>
              <a:gd name="connsiteY14-2130" fmla="*/ 1196183 h 2267881"/>
              <a:gd name="connsiteX15-2131" fmla="*/ 2452007 w 6462304"/>
              <a:gd name="connsiteY15-2132" fmla="*/ 1067731 h 2267881"/>
              <a:gd name="connsiteX16-2133" fmla="*/ 2582636 w 6462304"/>
              <a:gd name="connsiteY16-2134" fmla="*/ 1054668 h 2267881"/>
              <a:gd name="connsiteX17-2135" fmla="*/ 2739390 w 6462304"/>
              <a:gd name="connsiteY17-2136" fmla="*/ 976291 h 2267881"/>
              <a:gd name="connsiteX18-2137" fmla="*/ 2752453 w 6462304"/>
              <a:gd name="connsiteY18-2138" fmla="*/ 662783 h 2267881"/>
              <a:gd name="connsiteX19-2139" fmla="*/ 2765516 w 6462304"/>
              <a:gd name="connsiteY19-2140" fmla="*/ 610531 h 2267881"/>
              <a:gd name="connsiteX20-2141" fmla="*/ 2791641 w 6462304"/>
              <a:gd name="connsiteY20-2142" fmla="*/ 427651 h 2267881"/>
              <a:gd name="connsiteX21-2143" fmla="*/ 2804704 w 6462304"/>
              <a:gd name="connsiteY21-2144" fmla="*/ 218646 h 2267881"/>
              <a:gd name="connsiteX22-2145" fmla="*/ 2817767 w 6462304"/>
              <a:gd name="connsiteY22-2146" fmla="*/ 74954 h 2267881"/>
              <a:gd name="connsiteX23-2147" fmla="*/ 2830830 w 6462304"/>
              <a:gd name="connsiteY23-2148" fmla="*/ 9640 h 2267881"/>
              <a:gd name="connsiteX24-2149" fmla="*/ 6462304 w 6462304"/>
              <a:gd name="connsiteY24-2150" fmla="*/ 9640 h 2267881"/>
              <a:gd name="connsiteX0-2151" fmla="*/ 0 w 6462304"/>
              <a:gd name="connsiteY0-2152" fmla="*/ 2267881 h 2267881"/>
              <a:gd name="connsiteX1-2153" fmla="*/ 1196884 w 6462304"/>
              <a:gd name="connsiteY1-2154" fmla="*/ 2258628 h 2267881"/>
              <a:gd name="connsiteX2-2155" fmla="*/ 1276350 w 6462304"/>
              <a:gd name="connsiteY2-2156" fmla="*/ 2191137 h 2267881"/>
              <a:gd name="connsiteX3-2157" fmla="*/ 1289413 w 6462304"/>
              <a:gd name="connsiteY3-2158" fmla="*/ 1956006 h 2267881"/>
              <a:gd name="connsiteX4-2159" fmla="*/ 1296488 w 6462304"/>
              <a:gd name="connsiteY4-2160" fmla="*/ 1883071 h 2267881"/>
              <a:gd name="connsiteX5-2161" fmla="*/ 1314450 w 6462304"/>
              <a:gd name="connsiteY5-2162" fmla="*/ 1773126 h 2267881"/>
              <a:gd name="connsiteX6-2163" fmla="*/ 1350373 w 6462304"/>
              <a:gd name="connsiteY6-2164" fmla="*/ 1662091 h 2267881"/>
              <a:gd name="connsiteX7-2165" fmla="*/ 1515836 w 6462304"/>
              <a:gd name="connsiteY7-2166" fmla="*/ 1652838 h 2267881"/>
              <a:gd name="connsiteX8-2167" fmla="*/ 1710690 w 6462304"/>
              <a:gd name="connsiteY8-2168" fmla="*/ 1651206 h 2267881"/>
              <a:gd name="connsiteX9-2169" fmla="*/ 1804307 w 6462304"/>
              <a:gd name="connsiteY9-2170" fmla="*/ 1653926 h 2267881"/>
              <a:gd name="connsiteX10-2171" fmla="*/ 1927316 w 6462304"/>
              <a:gd name="connsiteY10-2172" fmla="*/ 1649028 h 2267881"/>
              <a:gd name="connsiteX11-2173" fmla="*/ 2037261 w 6462304"/>
              <a:gd name="connsiteY11-2174" fmla="*/ 1650661 h 2267881"/>
              <a:gd name="connsiteX12-2175" fmla="*/ 2162447 w 6462304"/>
              <a:gd name="connsiteY12-2176" fmla="*/ 1645218 h 2267881"/>
              <a:gd name="connsiteX13-2177" fmla="*/ 2209256 w 6462304"/>
              <a:gd name="connsiteY13-2178" fmla="*/ 1414986 h 2267881"/>
              <a:gd name="connsiteX14-2179" fmla="*/ 2461804 w 6462304"/>
              <a:gd name="connsiteY14-2180" fmla="*/ 1196183 h 2267881"/>
              <a:gd name="connsiteX15-2181" fmla="*/ 2452007 w 6462304"/>
              <a:gd name="connsiteY15-2182" fmla="*/ 1067731 h 2267881"/>
              <a:gd name="connsiteX16-2183" fmla="*/ 2582636 w 6462304"/>
              <a:gd name="connsiteY16-2184" fmla="*/ 1054668 h 2267881"/>
              <a:gd name="connsiteX17-2185" fmla="*/ 2739390 w 6462304"/>
              <a:gd name="connsiteY17-2186" fmla="*/ 976291 h 2267881"/>
              <a:gd name="connsiteX18-2187" fmla="*/ 2752453 w 6462304"/>
              <a:gd name="connsiteY18-2188" fmla="*/ 662783 h 2267881"/>
              <a:gd name="connsiteX19-2189" fmla="*/ 2765516 w 6462304"/>
              <a:gd name="connsiteY19-2190" fmla="*/ 610531 h 2267881"/>
              <a:gd name="connsiteX20-2191" fmla="*/ 2791641 w 6462304"/>
              <a:gd name="connsiteY20-2192" fmla="*/ 427651 h 2267881"/>
              <a:gd name="connsiteX21-2193" fmla="*/ 2804704 w 6462304"/>
              <a:gd name="connsiteY21-2194" fmla="*/ 218646 h 2267881"/>
              <a:gd name="connsiteX22-2195" fmla="*/ 2817767 w 6462304"/>
              <a:gd name="connsiteY22-2196" fmla="*/ 74954 h 2267881"/>
              <a:gd name="connsiteX23-2197" fmla="*/ 2830830 w 6462304"/>
              <a:gd name="connsiteY23-2198" fmla="*/ 9640 h 2267881"/>
              <a:gd name="connsiteX24-2199" fmla="*/ 6462304 w 6462304"/>
              <a:gd name="connsiteY24-2200" fmla="*/ 9640 h 2267881"/>
              <a:gd name="connsiteX0-2201" fmla="*/ 0 w 6462304"/>
              <a:gd name="connsiteY0-2202" fmla="*/ 2267881 h 2267881"/>
              <a:gd name="connsiteX1-2203" fmla="*/ 1196884 w 6462304"/>
              <a:gd name="connsiteY1-2204" fmla="*/ 2258628 h 2267881"/>
              <a:gd name="connsiteX2-2205" fmla="*/ 1276350 w 6462304"/>
              <a:gd name="connsiteY2-2206" fmla="*/ 2191137 h 2267881"/>
              <a:gd name="connsiteX3-2207" fmla="*/ 1289413 w 6462304"/>
              <a:gd name="connsiteY3-2208" fmla="*/ 1956006 h 2267881"/>
              <a:gd name="connsiteX4-2209" fmla="*/ 1296488 w 6462304"/>
              <a:gd name="connsiteY4-2210" fmla="*/ 1883071 h 2267881"/>
              <a:gd name="connsiteX5-2211" fmla="*/ 1314450 w 6462304"/>
              <a:gd name="connsiteY5-2212" fmla="*/ 1773126 h 2267881"/>
              <a:gd name="connsiteX6-2213" fmla="*/ 1350373 w 6462304"/>
              <a:gd name="connsiteY6-2214" fmla="*/ 1662091 h 2267881"/>
              <a:gd name="connsiteX7-2215" fmla="*/ 1515836 w 6462304"/>
              <a:gd name="connsiteY7-2216" fmla="*/ 1652838 h 2267881"/>
              <a:gd name="connsiteX8-2217" fmla="*/ 1710690 w 6462304"/>
              <a:gd name="connsiteY8-2218" fmla="*/ 1651206 h 2267881"/>
              <a:gd name="connsiteX9-2219" fmla="*/ 1804307 w 6462304"/>
              <a:gd name="connsiteY9-2220" fmla="*/ 1653926 h 2267881"/>
              <a:gd name="connsiteX10-2221" fmla="*/ 1927316 w 6462304"/>
              <a:gd name="connsiteY10-2222" fmla="*/ 1649028 h 2267881"/>
              <a:gd name="connsiteX11-2223" fmla="*/ 2037261 w 6462304"/>
              <a:gd name="connsiteY11-2224" fmla="*/ 1650661 h 2267881"/>
              <a:gd name="connsiteX12-2225" fmla="*/ 2177687 w 6462304"/>
              <a:gd name="connsiteY12-2226" fmla="*/ 1622358 h 2267881"/>
              <a:gd name="connsiteX13-2227" fmla="*/ 2209256 w 6462304"/>
              <a:gd name="connsiteY13-2228" fmla="*/ 1414986 h 2267881"/>
              <a:gd name="connsiteX14-2229" fmla="*/ 2461804 w 6462304"/>
              <a:gd name="connsiteY14-2230" fmla="*/ 1196183 h 2267881"/>
              <a:gd name="connsiteX15-2231" fmla="*/ 2452007 w 6462304"/>
              <a:gd name="connsiteY15-2232" fmla="*/ 1067731 h 2267881"/>
              <a:gd name="connsiteX16-2233" fmla="*/ 2582636 w 6462304"/>
              <a:gd name="connsiteY16-2234" fmla="*/ 1054668 h 2267881"/>
              <a:gd name="connsiteX17-2235" fmla="*/ 2739390 w 6462304"/>
              <a:gd name="connsiteY17-2236" fmla="*/ 976291 h 2267881"/>
              <a:gd name="connsiteX18-2237" fmla="*/ 2752453 w 6462304"/>
              <a:gd name="connsiteY18-2238" fmla="*/ 662783 h 2267881"/>
              <a:gd name="connsiteX19-2239" fmla="*/ 2765516 w 6462304"/>
              <a:gd name="connsiteY19-2240" fmla="*/ 610531 h 2267881"/>
              <a:gd name="connsiteX20-2241" fmla="*/ 2791641 w 6462304"/>
              <a:gd name="connsiteY20-2242" fmla="*/ 427651 h 2267881"/>
              <a:gd name="connsiteX21-2243" fmla="*/ 2804704 w 6462304"/>
              <a:gd name="connsiteY21-2244" fmla="*/ 218646 h 2267881"/>
              <a:gd name="connsiteX22-2245" fmla="*/ 2817767 w 6462304"/>
              <a:gd name="connsiteY22-2246" fmla="*/ 74954 h 2267881"/>
              <a:gd name="connsiteX23-2247" fmla="*/ 2830830 w 6462304"/>
              <a:gd name="connsiteY23-2248" fmla="*/ 9640 h 2267881"/>
              <a:gd name="connsiteX24-2249" fmla="*/ 6462304 w 6462304"/>
              <a:gd name="connsiteY24-2250" fmla="*/ 9640 h 2267881"/>
              <a:gd name="connsiteX0-2251" fmla="*/ 0 w 6462304"/>
              <a:gd name="connsiteY0-2252" fmla="*/ 2267881 h 2267881"/>
              <a:gd name="connsiteX1-2253" fmla="*/ 1196884 w 6462304"/>
              <a:gd name="connsiteY1-2254" fmla="*/ 2258628 h 2267881"/>
              <a:gd name="connsiteX2-2255" fmla="*/ 1276350 w 6462304"/>
              <a:gd name="connsiteY2-2256" fmla="*/ 2191137 h 2267881"/>
              <a:gd name="connsiteX3-2257" fmla="*/ 1289413 w 6462304"/>
              <a:gd name="connsiteY3-2258" fmla="*/ 1956006 h 2267881"/>
              <a:gd name="connsiteX4-2259" fmla="*/ 1296488 w 6462304"/>
              <a:gd name="connsiteY4-2260" fmla="*/ 1883071 h 2267881"/>
              <a:gd name="connsiteX5-2261" fmla="*/ 1314450 w 6462304"/>
              <a:gd name="connsiteY5-2262" fmla="*/ 1773126 h 2267881"/>
              <a:gd name="connsiteX6-2263" fmla="*/ 1350373 w 6462304"/>
              <a:gd name="connsiteY6-2264" fmla="*/ 1662091 h 2267881"/>
              <a:gd name="connsiteX7-2265" fmla="*/ 1515836 w 6462304"/>
              <a:gd name="connsiteY7-2266" fmla="*/ 1652838 h 2267881"/>
              <a:gd name="connsiteX8-2267" fmla="*/ 1710690 w 6462304"/>
              <a:gd name="connsiteY8-2268" fmla="*/ 1651206 h 2267881"/>
              <a:gd name="connsiteX9-2269" fmla="*/ 1804307 w 6462304"/>
              <a:gd name="connsiteY9-2270" fmla="*/ 1653926 h 2267881"/>
              <a:gd name="connsiteX10-2271" fmla="*/ 1927316 w 6462304"/>
              <a:gd name="connsiteY10-2272" fmla="*/ 1649028 h 2267881"/>
              <a:gd name="connsiteX11-2273" fmla="*/ 2037261 w 6462304"/>
              <a:gd name="connsiteY11-2274" fmla="*/ 1650661 h 2267881"/>
              <a:gd name="connsiteX12-2275" fmla="*/ 2177687 w 6462304"/>
              <a:gd name="connsiteY12-2276" fmla="*/ 1622358 h 2267881"/>
              <a:gd name="connsiteX13-2277" fmla="*/ 2209256 w 6462304"/>
              <a:gd name="connsiteY13-2278" fmla="*/ 1414986 h 2267881"/>
              <a:gd name="connsiteX14-2279" fmla="*/ 2427514 w 6462304"/>
              <a:gd name="connsiteY14-2280" fmla="*/ 1268573 h 2267881"/>
              <a:gd name="connsiteX15-2281" fmla="*/ 2452007 w 6462304"/>
              <a:gd name="connsiteY15-2282" fmla="*/ 1067731 h 2267881"/>
              <a:gd name="connsiteX16-2283" fmla="*/ 2582636 w 6462304"/>
              <a:gd name="connsiteY16-2284" fmla="*/ 1054668 h 2267881"/>
              <a:gd name="connsiteX17-2285" fmla="*/ 2739390 w 6462304"/>
              <a:gd name="connsiteY17-2286" fmla="*/ 976291 h 2267881"/>
              <a:gd name="connsiteX18-2287" fmla="*/ 2752453 w 6462304"/>
              <a:gd name="connsiteY18-2288" fmla="*/ 662783 h 2267881"/>
              <a:gd name="connsiteX19-2289" fmla="*/ 2765516 w 6462304"/>
              <a:gd name="connsiteY19-2290" fmla="*/ 610531 h 2267881"/>
              <a:gd name="connsiteX20-2291" fmla="*/ 2791641 w 6462304"/>
              <a:gd name="connsiteY20-2292" fmla="*/ 427651 h 2267881"/>
              <a:gd name="connsiteX21-2293" fmla="*/ 2804704 w 6462304"/>
              <a:gd name="connsiteY21-2294" fmla="*/ 218646 h 2267881"/>
              <a:gd name="connsiteX22-2295" fmla="*/ 2817767 w 6462304"/>
              <a:gd name="connsiteY22-2296" fmla="*/ 74954 h 2267881"/>
              <a:gd name="connsiteX23-2297" fmla="*/ 2830830 w 6462304"/>
              <a:gd name="connsiteY23-2298" fmla="*/ 9640 h 2267881"/>
              <a:gd name="connsiteX24-2299" fmla="*/ 6462304 w 6462304"/>
              <a:gd name="connsiteY24-2300" fmla="*/ 9640 h 2267881"/>
              <a:gd name="connsiteX0-2301" fmla="*/ 0 w 6462304"/>
              <a:gd name="connsiteY0-2302" fmla="*/ 2267881 h 2267881"/>
              <a:gd name="connsiteX1-2303" fmla="*/ 1196884 w 6462304"/>
              <a:gd name="connsiteY1-2304" fmla="*/ 2258628 h 2267881"/>
              <a:gd name="connsiteX2-2305" fmla="*/ 1276350 w 6462304"/>
              <a:gd name="connsiteY2-2306" fmla="*/ 2191137 h 2267881"/>
              <a:gd name="connsiteX3-2307" fmla="*/ 1289413 w 6462304"/>
              <a:gd name="connsiteY3-2308" fmla="*/ 1956006 h 2267881"/>
              <a:gd name="connsiteX4-2309" fmla="*/ 1296488 w 6462304"/>
              <a:gd name="connsiteY4-2310" fmla="*/ 1883071 h 2267881"/>
              <a:gd name="connsiteX5-2311" fmla="*/ 1314450 w 6462304"/>
              <a:gd name="connsiteY5-2312" fmla="*/ 1773126 h 2267881"/>
              <a:gd name="connsiteX6-2313" fmla="*/ 1350373 w 6462304"/>
              <a:gd name="connsiteY6-2314" fmla="*/ 1662091 h 2267881"/>
              <a:gd name="connsiteX7-2315" fmla="*/ 1515836 w 6462304"/>
              <a:gd name="connsiteY7-2316" fmla="*/ 1652838 h 2267881"/>
              <a:gd name="connsiteX8-2317" fmla="*/ 1710690 w 6462304"/>
              <a:gd name="connsiteY8-2318" fmla="*/ 1651206 h 2267881"/>
              <a:gd name="connsiteX9-2319" fmla="*/ 1804307 w 6462304"/>
              <a:gd name="connsiteY9-2320" fmla="*/ 1653926 h 2267881"/>
              <a:gd name="connsiteX10-2321" fmla="*/ 1927316 w 6462304"/>
              <a:gd name="connsiteY10-2322" fmla="*/ 1649028 h 2267881"/>
              <a:gd name="connsiteX11-2323" fmla="*/ 2037261 w 6462304"/>
              <a:gd name="connsiteY11-2324" fmla="*/ 1650661 h 2267881"/>
              <a:gd name="connsiteX12-2325" fmla="*/ 2177687 w 6462304"/>
              <a:gd name="connsiteY12-2326" fmla="*/ 1622358 h 2267881"/>
              <a:gd name="connsiteX13-2327" fmla="*/ 2209256 w 6462304"/>
              <a:gd name="connsiteY13-2328" fmla="*/ 1414986 h 2267881"/>
              <a:gd name="connsiteX14-2329" fmla="*/ 2427514 w 6462304"/>
              <a:gd name="connsiteY14-2330" fmla="*/ 1268573 h 2267881"/>
              <a:gd name="connsiteX15-2331" fmla="*/ 2452007 w 6462304"/>
              <a:gd name="connsiteY15-2332" fmla="*/ 1067731 h 2267881"/>
              <a:gd name="connsiteX16-2333" fmla="*/ 2582636 w 6462304"/>
              <a:gd name="connsiteY16-2334" fmla="*/ 1054668 h 2267881"/>
              <a:gd name="connsiteX17-2335" fmla="*/ 2739390 w 6462304"/>
              <a:gd name="connsiteY17-2336" fmla="*/ 976291 h 2267881"/>
              <a:gd name="connsiteX18-2337" fmla="*/ 2752453 w 6462304"/>
              <a:gd name="connsiteY18-2338" fmla="*/ 662783 h 2267881"/>
              <a:gd name="connsiteX19-2339" fmla="*/ 2765516 w 6462304"/>
              <a:gd name="connsiteY19-2340" fmla="*/ 610531 h 2267881"/>
              <a:gd name="connsiteX20-2341" fmla="*/ 2791641 w 6462304"/>
              <a:gd name="connsiteY20-2342" fmla="*/ 427651 h 2267881"/>
              <a:gd name="connsiteX21-2343" fmla="*/ 2804704 w 6462304"/>
              <a:gd name="connsiteY21-2344" fmla="*/ 218646 h 2267881"/>
              <a:gd name="connsiteX22-2345" fmla="*/ 2817767 w 6462304"/>
              <a:gd name="connsiteY22-2346" fmla="*/ 74954 h 2267881"/>
              <a:gd name="connsiteX23-2347" fmla="*/ 2830830 w 6462304"/>
              <a:gd name="connsiteY23-2348" fmla="*/ 9640 h 2267881"/>
              <a:gd name="connsiteX24-2349" fmla="*/ 6462304 w 6462304"/>
              <a:gd name="connsiteY24-2350" fmla="*/ 9640 h 2267881"/>
              <a:gd name="connsiteX0-2351" fmla="*/ 0 w 6462304"/>
              <a:gd name="connsiteY0-2352" fmla="*/ 2267881 h 2267881"/>
              <a:gd name="connsiteX1-2353" fmla="*/ 1196884 w 6462304"/>
              <a:gd name="connsiteY1-2354" fmla="*/ 2258628 h 2267881"/>
              <a:gd name="connsiteX2-2355" fmla="*/ 1276350 w 6462304"/>
              <a:gd name="connsiteY2-2356" fmla="*/ 2191137 h 2267881"/>
              <a:gd name="connsiteX3-2357" fmla="*/ 1289413 w 6462304"/>
              <a:gd name="connsiteY3-2358" fmla="*/ 1956006 h 2267881"/>
              <a:gd name="connsiteX4-2359" fmla="*/ 1296488 w 6462304"/>
              <a:gd name="connsiteY4-2360" fmla="*/ 1883071 h 2267881"/>
              <a:gd name="connsiteX5-2361" fmla="*/ 1314450 w 6462304"/>
              <a:gd name="connsiteY5-2362" fmla="*/ 1773126 h 2267881"/>
              <a:gd name="connsiteX6-2363" fmla="*/ 1350373 w 6462304"/>
              <a:gd name="connsiteY6-2364" fmla="*/ 1662091 h 2267881"/>
              <a:gd name="connsiteX7-2365" fmla="*/ 1515836 w 6462304"/>
              <a:gd name="connsiteY7-2366" fmla="*/ 1652838 h 2267881"/>
              <a:gd name="connsiteX8-2367" fmla="*/ 1710690 w 6462304"/>
              <a:gd name="connsiteY8-2368" fmla="*/ 1651206 h 2267881"/>
              <a:gd name="connsiteX9-2369" fmla="*/ 1804307 w 6462304"/>
              <a:gd name="connsiteY9-2370" fmla="*/ 1653926 h 2267881"/>
              <a:gd name="connsiteX10-2371" fmla="*/ 1927316 w 6462304"/>
              <a:gd name="connsiteY10-2372" fmla="*/ 1649028 h 2267881"/>
              <a:gd name="connsiteX11-2373" fmla="*/ 2037261 w 6462304"/>
              <a:gd name="connsiteY11-2374" fmla="*/ 1650661 h 2267881"/>
              <a:gd name="connsiteX12-2375" fmla="*/ 2177687 w 6462304"/>
              <a:gd name="connsiteY12-2376" fmla="*/ 1622358 h 2267881"/>
              <a:gd name="connsiteX13-2377" fmla="*/ 2209256 w 6462304"/>
              <a:gd name="connsiteY13-2378" fmla="*/ 1414986 h 2267881"/>
              <a:gd name="connsiteX14-2379" fmla="*/ 2427514 w 6462304"/>
              <a:gd name="connsiteY14-2380" fmla="*/ 1268573 h 2267881"/>
              <a:gd name="connsiteX15-2381" fmla="*/ 2452007 w 6462304"/>
              <a:gd name="connsiteY15-2382" fmla="*/ 1067731 h 2267881"/>
              <a:gd name="connsiteX16-2383" fmla="*/ 2582636 w 6462304"/>
              <a:gd name="connsiteY16-2384" fmla="*/ 1054668 h 2267881"/>
              <a:gd name="connsiteX17-2385" fmla="*/ 2739390 w 6462304"/>
              <a:gd name="connsiteY17-2386" fmla="*/ 976291 h 2267881"/>
              <a:gd name="connsiteX18-2387" fmla="*/ 2752453 w 6462304"/>
              <a:gd name="connsiteY18-2388" fmla="*/ 662783 h 2267881"/>
              <a:gd name="connsiteX19-2389" fmla="*/ 2765516 w 6462304"/>
              <a:gd name="connsiteY19-2390" fmla="*/ 610531 h 2267881"/>
              <a:gd name="connsiteX20-2391" fmla="*/ 2791641 w 6462304"/>
              <a:gd name="connsiteY20-2392" fmla="*/ 427651 h 2267881"/>
              <a:gd name="connsiteX21-2393" fmla="*/ 2804704 w 6462304"/>
              <a:gd name="connsiteY21-2394" fmla="*/ 218646 h 2267881"/>
              <a:gd name="connsiteX22-2395" fmla="*/ 2817767 w 6462304"/>
              <a:gd name="connsiteY22-2396" fmla="*/ 74954 h 2267881"/>
              <a:gd name="connsiteX23-2397" fmla="*/ 2830830 w 6462304"/>
              <a:gd name="connsiteY23-2398" fmla="*/ 9640 h 2267881"/>
              <a:gd name="connsiteX24-2399" fmla="*/ 6462304 w 6462304"/>
              <a:gd name="connsiteY24-2400" fmla="*/ 9640 h 2267881"/>
              <a:gd name="connsiteX0-2401" fmla="*/ 0 w 6462304"/>
              <a:gd name="connsiteY0-2402" fmla="*/ 2267881 h 2267881"/>
              <a:gd name="connsiteX1-2403" fmla="*/ 1196884 w 6462304"/>
              <a:gd name="connsiteY1-2404" fmla="*/ 2258628 h 2267881"/>
              <a:gd name="connsiteX2-2405" fmla="*/ 1276350 w 6462304"/>
              <a:gd name="connsiteY2-2406" fmla="*/ 2191137 h 2267881"/>
              <a:gd name="connsiteX3-2407" fmla="*/ 1289413 w 6462304"/>
              <a:gd name="connsiteY3-2408" fmla="*/ 1956006 h 2267881"/>
              <a:gd name="connsiteX4-2409" fmla="*/ 1296488 w 6462304"/>
              <a:gd name="connsiteY4-2410" fmla="*/ 1883071 h 2267881"/>
              <a:gd name="connsiteX5-2411" fmla="*/ 1314450 w 6462304"/>
              <a:gd name="connsiteY5-2412" fmla="*/ 1773126 h 2267881"/>
              <a:gd name="connsiteX6-2413" fmla="*/ 1350373 w 6462304"/>
              <a:gd name="connsiteY6-2414" fmla="*/ 1662091 h 2267881"/>
              <a:gd name="connsiteX7-2415" fmla="*/ 1515836 w 6462304"/>
              <a:gd name="connsiteY7-2416" fmla="*/ 1652838 h 2267881"/>
              <a:gd name="connsiteX8-2417" fmla="*/ 1710690 w 6462304"/>
              <a:gd name="connsiteY8-2418" fmla="*/ 1651206 h 2267881"/>
              <a:gd name="connsiteX9-2419" fmla="*/ 1804307 w 6462304"/>
              <a:gd name="connsiteY9-2420" fmla="*/ 1653926 h 2267881"/>
              <a:gd name="connsiteX10-2421" fmla="*/ 1927316 w 6462304"/>
              <a:gd name="connsiteY10-2422" fmla="*/ 1649028 h 2267881"/>
              <a:gd name="connsiteX11-2423" fmla="*/ 2037261 w 6462304"/>
              <a:gd name="connsiteY11-2424" fmla="*/ 1650661 h 2267881"/>
              <a:gd name="connsiteX12-2425" fmla="*/ 2177687 w 6462304"/>
              <a:gd name="connsiteY12-2426" fmla="*/ 1622358 h 2267881"/>
              <a:gd name="connsiteX13-2427" fmla="*/ 2209256 w 6462304"/>
              <a:gd name="connsiteY13-2428" fmla="*/ 1414986 h 2267881"/>
              <a:gd name="connsiteX14-2429" fmla="*/ 2427514 w 6462304"/>
              <a:gd name="connsiteY14-2430" fmla="*/ 1268573 h 2267881"/>
              <a:gd name="connsiteX15-2431" fmla="*/ 2452007 w 6462304"/>
              <a:gd name="connsiteY15-2432" fmla="*/ 1067731 h 2267881"/>
              <a:gd name="connsiteX16-2433" fmla="*/ 2666456 w 6462304"/>
              <a:gd name="connsiteY16-2434" fmla="*/ 1054668 h 2267881"/>
              <a:gd name="connsiteX17-2435" fmla="*/ 2739390 w 6462304"/>
              <a:gd name="connsiteY17-2436" fmla="*/ 976291 h 2267881"/>
              <a:gd name="connsiteX18-2437" fmla="*/ 2752453 w 6462304"/>
              <a:gd name="connsiteY18-2438" fmla="*/ 662783 h 2267881"/>
              <a:gd name="connsiteX19-2439" fmla="*/ 2765516 w 6462304"/>
              <a:gd name="connsiteY19-2440" fmla="*/ 610531 h 2267881"/>
              <a:gd name="connsiteX20-2441" fmla="*/ 2791641 w 6462304"/>
              <a:gd name="connsiteY20-2442" fmla="*/ 427651 h 2267881"/>
              <a:gd name="connsiteX21-2443" fmla="*/ 2804704 w 6462304"/>
              <a:gd name="connsiteY21-2444" fmla="*/ 218646 h 2267881"/>
              <a:gd name="connsiteX22-2445" fmla="*/ 2817767 w 6462304"/>
              <a:gd name="connsiteY22-2446" fmla="*/ 74954 h 2267881"/>
              <a:gd name="connsiteX23-2447" fmla="*/ 2830830 w 6462304"/>
              <a:gd name="connsiteY23-2448" fmla="*/ 9640 h 2267881"/>
              <a:gd name="connsiteX24-2449" fmla="*/ 6462304 w 6462304"/>
              <a:gd name="connsiteY24-2450" fmla="*/ 9640 h 2267881"/>
              <a:gd name="connsiteX0-2451" fmla="*/ 0 w 6462304"/>
              <a:gd name="connsiteY0-2452" fmla="*/ 2267881 h 2267881"/>
              <a:gd name="connsiteX1-2453" fmla="*/ 1196884 w 6462304"/>
              <a:gd name="connsiteY1-2454" fmla="*/ 2258628 h 2267881"/>
              <a:gd name="connsiteX2-2455" fmla="*/ 1276350 w 6462304"/>
              <a:gd name="connsiteY2-2456" fmla="*/ 2191137 h 2267881"/>
              <a:gd name="connsiteX3-2457" fmla="*/ 1289413 w 6462304"/>
              <a:gd name="connsiteY3-2458" fmla="*/ 1956006 h 2267881"/>
              <a:gd name="connsiteX4-2459" fmla="*/ 1296488 w 6462304"/>
              <a:gd name="connsiteY4-2460" fmla="*/ 1883071 h 2267881"/>
              <a:gd name="connsiteX5-2461" fmla="*/ 1314450 w 6462304"/>
              <a:gd name="connsiteY5-2462" fmla="*/ 1773126 h 2267881"/>
              <a:gd name="connsiteX6-2463" fmla="*/ 1350373 w 6462304"/>
              <a:gd name="connsiteY6-2464" fmla="*/ 1662091 h 2267881"/>
              <a:gd name="connsiteX7-2465" fmla="*/ 1515836 w 6462304"/>
              <a:gd name="connsiteY7-2466" fmla="*/ 1652838 h 2267881"/>
              <a:gd name="connsiteX8-2467" fmla="*/ 1710690 w 6462304"/>
              <a:gd name="connsiteY8-2468" fmla="*/ 1651206 h 2267881"/>
              <a:gd name="connsiteX9-2469" fmla="*/ 1804307 w 6462304"/>
              <a:gd name="connsiteY9-2470" fmla="*/ 1653926 h 2267881"/>
              <a:gd name="connsiteX10-2471" fmla="*/ 1927316 w 6462304"/>
              <a:gd name="connsiteY10-2472" fmla="*/ 1649028 h 2267881"/>
              <a:gd name="connsiteX11-2473" fmla="*/ 2037261 w 6462304"/>
              <a:gd name="connsiteY11-2474" fmla="*/ 1650661 h 2267881"/>
              <a:gd name="connsiteX12-2475" fmla="*/ 2177687 w 6462304"/>
              <a:gd name="connsiteY12-2476" fmla="*/ 1622358 h 2267881"/>
              <a:gd name="connsiteX13-2477" fmla="*/ 2209256 w 6462304"/>
              <a:gd name="connsiteY13-2478" fmla="*/ 1414986 h 2267881"/>
              <a:gd name="connsiteX14-2479" fmla="*/ 2427514 w 6462304"/>
              <a:gd name="connsiteY14-2480" fmla="*/ 1268573 h 2267881"/>
              <a:gd name="connsiteX15-2481" fmla="*/ 2497727 w 6462304"/>
              <a:gd name="connsiteY15-2482" fmla="*/ 1082971 h 2267881"/>
              <a:gd name="connsiteX16-2483" fmla="*/ 2666456 w 6462304"/>
              <a:gd name="connsiteY16-2484" fmla="*/ 1054668 h 2267881"/>
              <a:gd name="connsiteX17-2485" fmla="*/ 2739390 w 6462304"/>
              <a:gd name="connsiteY17-2486" fmla="*/ 976291 h 2267881"/>
              <a:gd name="connsiteX18-2487" fmla="*/ 2752453 w 6462304"/>
              <a:gd name="connsiteY18-2488" fmla="*/ 662783 h 2267881"/>
              <a:gd name="connsiteX19-2489" fmla="*/ 2765516 w 6462304"/>
              <a:gd name="connsiteY19-2490" fmla="*/ 610531 h 2267881"/>
              <a:gd name="connsiteX20-2491" fmla="*/ 2791641 w 6462304"/>
              <a:gd name="connsiteY20-2492" fmla="*/ 427651 h 2267881"/>
              <a:gd name="connsiteX21-2493" fmla="*/ 2804704 w 6462304"/>
              <a:gd name="connsiteY21-2494" fmla="*/ 218646 h 2267881"/>
              <a:gd name="connsiteX22-2495" fmla="*/ 2817767 w 6462304"/>
              <a:gd name="connsiteY22-2496" fmla="*/ 74954 h 2267881"/>
              <a:gd name="connsiteX23-2497" fmla="*/ 2830830 w 6462304"/>
              <a:gd name="connsiteY23-2498" fmla="*/ 9640 h 2267881"/>
              <a:gd name="connsiteX24-2499" fmla="*/ 6462304 w 6462304"/>
              <a:gd name="connsiteY24-2500" fmla="*/ 9640 h 2267881"/>
              <a:gd name="connsiteX0-2501" fmla="*/ 0 w 6462304"/>
              <a:gd name="connsiteY0-2502" fmla="*/ 2267881 h 2267881"/>
              <a:gd name="connsiteX1-2503" fmla="*/ 1196884 w 6462304"/>
              <a:gd name="connsiteY1-2504" fmla="*/ 2258628 h 2267881"/>
              <a:gd name="connsiteX2-2505" fmla="*/ 1276350 w 6462304"/>
              <a:gd name="connsiteY2-2506" fmla="*/ 2191137 h 2267881"/>
              <a:gd name="connsiteX3-2507" fmla="*/ 1289413 w 6462304"/>
              <a:gd name="connsiteY3-2508" fmla="*/ 1956006 h 2267881"/>
              <a:gd name="connsiteX4-2509" fmla="*/ 1296488 w 6462304"/>
              <a:gd name="connsiteY4-2510" fmla="*/ 1883071 h 2267881"/>
              <a:gd name="connsiteX5-2511" fmla="*/ 1314450 w 6462304"/>
              <a:gd name="connsiteY5-2512" fmla="*/ 1773126 h 2267881"/>
              <a:gd name="connsiteX6-2513" fmla="*/ 1350373 w 6462304"/>
              <a:gd name="connsiteY6-2514" fmla="*/ 1662091 h 2267881"/>
              <a:gd name="connsiteX7-2515" fmla="*/ 1515836 w 6462304"/>
              <a:gd name="connsiteY7-2516" fmla="*/ 1652838 h 2267881"/>
              <a:gd name="connsiteX8-2517" fmla="*/ 1710690 w 6462304"/>
              <a:gd name="connsiteY8-2518" fmla="*/ 1651206 h 2267881"/>
              <a:gd name="connsiteX9-2519" fmla="*/ 1804307 w 6462304"/>
              <a:gd name="connsiteY9-2520" fmla="*/ 1653926 h 2267881"/>
              <a:gd name="connsiteX10-2521" fmla="*/ 1927316 w 6462304"/>
              <a:gd name="connsiteY10-2522" fmla="*/ 1649028 h 2267881"/>
              <a:gd name="connsiteX11-2523" fmla="*/ 2037261 w 6462304"/>
              <a:gd name="connsiteY11-2524" fmla="*/ 1650661 h 2267881"/>
              <a:gd name="connsiteX12-2525" fmla="*/ 2177687 w 6462304"/>
              <a:gd name="connsiteY12-2526" fmla="*/ 1622358 h 2267881"/>
              <a:gd name="connsiteX13-2527" fmla="*/ 2209256 w 6462304"/>
              <a:gd name="connsiteY13-2528" fmla="*/ 1414986 h 2267881"/>
              <a:gd name="connsiteX14-2529" fmla="*/ 2427514 w 6462304"/>
              <a:gd name="connsiteY14-2530" fmla="*/ 1268573 h 2267881"/>
              <a:gd name="connsiteX15-2531" fmla="*/ 2478677 w 6462304"/>
              <a:gd name="connsiteY15-2532" fmla="*/ 1113451 h 2267881"/>
              <a:gd name="connsiteX16-2533" fmla="*/ 2666456 w 6462304"/>
              <a:gd name="connsiteY16-2534" fmla="*/ 1054668 h 2267881"/>
              <a:gd name="connsiteX17-2535" fmla="*/ 2739390 w 6462304"/>
              <a:gd name="connsiteY17-2536" fmla="*/ 976291 h 2267881"/>
              <a:gd name="connsiteX18-2537" fmla="*/ 2752453 w 6462304"/>
              <a:gd name="connsiteY18-2538" fmla="*/ 662783 h 2267881"/>
              <a:gd name="connsiteX19-2539" fmla="*/ 2765516 w 6462304"/>
              <a:gd name="connsiteY19-2540" fmla="*/ 610531 h 2267881"/>
              <a:gd name="connsiteX20-2541" fmla="*/ 2791641 w 6462304"/>
              <a:gd name="connsiteY20-2542" fmla="*/ 427651 h 2267881"/>
              <a:gd name="connsiteX21-2543" fmla="*/ 2804704 w 6462304"/>
              <a:gd name="connsiteY21-2544" fmla="*/ 218646 h 2267881"/>
              <a:gd name="connsiteX22-2545" fmla="*/ 2817767 w 6462304"/>
              <a:gd name="connsiteY22-2546" fmla="*/ 74954 h 2267881"/>
              <a:gd name="connsiteX23-2547" fmla="*/ 2830830 w 6462304"/>
              <a:gd name="connsiteY23-2548" fmla="*/ 9640 h 2267881"/>
              <a:gd name="connsiteX24-2549" fmla="*/ 6462304 w 6462304"/>
              <a:gd name="connsiteY24-2550" fmla="*/ 9640 h 2267881"/>
              <a:gd name="connsiteX0-2551" fmla="*/ 0 w 6462304"/>
              <a:gd name="connsiteY0-2552" fmla="*/ 2267881 h 2267881"/>
              <a:gd name="connsiteX1-2553" fmla="*/ 1196884 w 6462304"/>
              <a:gd name="connsiteY1-2554" fmla="*/ 2258628 h 2267881"/>
              <a:gd name="connsiteX2-2555" fmla="*/ 1276350 w 6462304"/>
              <a:gd name="connsiteY2-2556" fmla="*/ 2191137 h 2267881"/>
              <a:gd name="connsiteX3-2557" fmla="*/ 1289413 w 6462304"/>
              <a:gd name="connsiteY3-2558" fmla="*/ 1956006 h 2267881"/>
              <a:gd name="connsiteX4-2559" fmla="*/ 1296488 w 6462304"/>
              <a:gd name="connsiteY4-2560" fmla="*/ 1883071 h 2267881"/>
              <a:gd name="connsiteX5-2561" fmla="*/ 1314450 w 6462304"/>
              <a:gd name="connsiteY5-2562" fmla="*/ 1773126 h 2267881"/>
              <a:gd name="connsiteX6-2563" fmla="*/ 1350373 w 6462304"/>
              <a:gd name="connsiteY6-2564" fmla="*/ 1662091 h 2267881"/>
              <a:gd name="connsiteX7-2565" fmla="*/ 1515836 w 6462304"/>
              <a:gd name="connsiteY7-2566" fmla="*/ 1652838 h 2267881"/>
              <a:gd name="connsiteX8-2567" fmla="*/ 1710690 w 6462304"/>
              <a:gd name="connsiteY8-2568" fmla="*/ 1651206 h 2267881"/>
              <a:gd name="connsiteX9-2569" fmla="*/ 1804307 w 6462304"/>
              <a:gd name="connsiteY9-2570" fmla="*/ 1653926 h 2267881"/>
              <a:gd name="connsiteX10-2571" fmla="*/ 1927316 w 6462304"/>
              <a:gd name="connsiteY10-2572" fmla="*/ 1649028 h 2267881"/>
              <a:gd name="connsiteX11-2573" fmla="*/ 2037261 w 6462304"/>
              <a:gd name="connsiteY11-2574" fmla="*/ 1650661 h 2267881"/>
              <a:gd name="connsiteX12-2575" fmla="*/ 2177687 w 6462304"/>
              <a:gd name="connsiteY12-2576" fmla="*/ 1622358 h 2267881"/>
              <a:gd name="connsiteX13-2577" fmla="*/ 2209256 w 6462304"/>
              <a:gd name="connsiteY13-2578" fmla="*/ 1414986 h 2267881"/>
              <a:gd name="connsiteX14-2579" fmla="*/ 2427514 w 6462304"/>
              <a:gd name="connsiteY14-2580" fmla="*/ 1268573 h 2267881"/>
              <a:gd name="connsiteX15-2581" fmla="*/ 2478677 w 6462304"/>
              <a:gd name="connsiteY15-2582" fmla="*/ 1113451 h 2267881"/>
              <a:gd name="connsiteX16-2583" fmla="*/ 2685506 w 6462304"/>
              <a:gd name="connsiteY16-2584" fmla="*/ 1123248 h 2267881"/>
              <a:gd name="connsiteX17-2585" fmla="*/ 2739390 w 6462304"/>
              <a:gd name="connsiteY17-2586" fmla="*/ 976291 h 2267881"/>
              <a:gd name="connsiteX18-2587" fmla="*/ 2752453 w 6462304"/>
              <a:gd name="connsiteY18-2588" fmla="*/ 662783 h 2267881"/>
              <a:gd name="connsiteX19-2589" fmla="*/ 2765516 w 6462304"/>
              <a:gd name="connsiteY19-2590" fmla="*/ 610531 h 2267881"/>
              <a:gd name="connsiteX20-2591" fmla="*/ 2791641 w 6462304"/>
              <a:gd name="connsiteY20-2592" fmla="*/ 427651 h 2267881"/>
              <a:gd name="connsiteX21-2593" fmla="*/ 2804704 w 6462304"/>
              <a:gd name="connsiteY21-2594" fmla="*/ 218646 h 2267881"/>
              <a:gd name="connsiteX22-2595" fmla="*/ 2817767 w 6462304"/>
              <a:gd name="connsiteY22-2596" fmla="*/ 74954 h 2267881"/>
              <a:gd name="connsiteX23-2597" fmla="*/ 2830830 w 6462304"/>
              <a:gd name="connsiteY23-2598" fmla="*/ 9640 h 2267881"/>
              <a:gd name="connsiteX24-2599" fmla="*/ 6462304 w 6462304"/>
              <a:gd name="connsiteY24-2600" fmla="*/ 9640 h 2267881"/>
              <a:gd name="connsiteX0-2601" fmla="*/ 0 w 6462304"/>
              <a:gd name="connsiteY0-2602" fmla="*/ 2267881 h 2267881"/>
              <a:gd name="connsiteX1-2603" fmla="*/ 1196884 w 6462304"/>
              <a:gd name="connsiteY1-2604" fmla="*/ 2258628 h 2267881"/>
              <a:gd name="connsiteX2-2605" fmla="*/ 1276350 w 6462304"/>
              <a:gd name="connsiteY2-2606" fmla="*/ 2191137 h 2267881"/>
              <a:gd name="connsiteX3-2607" fmla="*/ 1289413 w 6462304"/>
              <a:gd name="connsiteY3-2608" fmla="*/ 1956006 h 2267881"/>
              <a:gd name="connsiteX4-2609" fmla="*/ 1296488 w 6462304"/>
              <a:gd name="connsiteY4-2610" fmla="*/ 1883071 h 2267881"/>
              <a:gd name="connsiteX5-2611" fmla="*/ 1314450 w 6462304"/>
              <a:gd name="connsiteY5-2612" fmla="*/ 1773126 h 2267881"/>
              <a:gd name="connsiteX6-2613" fmla="*/ 1350373 w 6462304"/>
              <a:gd name="connsiteY6-2614" fmla="*/ 1662091 h 2267881"/>
              <a:gd name="connsiteX7-2615" fmla="*/ 1515836 w 6462304"/>
              <a:gd name="connsiteY7-2616" fmla="*/ 1652838 h 2267881"/>
              <a:gd name="connsiteX8-2617" fmla="*/ 1710690 w 6462304"/>
              <a:gd name="connsiteY8-2618" fmla="*/ 1651206 h 2267881"/>
              <a:gd name="connsiteX9-2619" fmla="*/ 1804307 w 6462304"/>
              <a:gd name="connsiteY9-2620" fmla="*/ 1653926 h 2267881"/>
              <a:gd name="connsiteX10-2621" fmla="*/ 1927316 w 6462304"/>
              <a:gd name="connsiteY10-2622" fmla="*/ 1649028 h 2267881"/>
              <a:gd name="connsiteX11-2623" fmla="*/ 2037261 w 6462304"/>
              <a:gd name="connsiteY11-2624" fmla="*/ 1650661 h 2267881"/>
              <a:gd name="connsiteX12-2625" fmla="*/ 2177687 w 6462304"/>
              <a:gd name="connsiteY12-2626" fmla="*/ 1622358 h 2267881"/>
              <a:gd name="connsiteX13-2627" fmla="*/ 2209256 w 6462304"/>
              <a:gd name="connsiteY13-2628" fmla="*/ 1414986 h 2267881"/>
              <a:gd name="connsiteX14-2629" fmla="*/ 2427514 w 6462304"/>
              <a:gd name="connsiteY14-2630" fmla="*/ 1268573 h 2267881"/>
              <a:gd name="connsiteX15-2631" fmla="*/ 2478677 w 6462304"/>
              <a:gd name="connsiteY15-2632" fmla="*/ 1113451 h 2267881"/>
              <a:gd name="connsiteX16-2633" fmla="*/ 2696936 w 6462304"/>
              <a:gd name="connsiteY16-2634" fmla="*/ 1100388 h 2267881"/>
              <a:gd name="connsiteX17-2635" fmla="*/ 2739390 w 6462304"/>
              <a:gd name="connsiteY17-2636" fmla="*/ 976291 h 2267881"/>
              <a:gd name="connsiteX18-2637" fmla="*/ 2752453 w 6462304"/>
              <a:gd name="connsiteY18-2638" fmla="*/ 662783 h 2267881"/>
              <a:gd name="connsiteX19-2639" fmla="*/ 2765516 w 6462304"/>
              <a:gd name="connsiteY19-2640" fmla="*/ 610531 h 2267881"/>
              <a:gd name="connsiteX20-2641" fmla="*/ 2791641 w 6462304"/>
              <a:gd name="connsiteY20-2642" fmla="*/ 427651 h 2267881"/>
              <a:gd name="connsiteX21-2643" fmla="*/ 2804704 w 6462304"/>
              <a:gd name="connsiteY21-2644" fmla="*/ 218646 h 2267881"/>
              <a:gd name="connsiteX22-2645" fmla="*/ 2817767 w 6462304"/>
              <a:gd name="connsiteY22-2646" fmla="*/ 74954 h 2267881"/>
              <a:gd name="connsiteX23-2647" fmla="*/ 2830830 w 6462304"/>
              <a:gd name="connsiteY23-2648" fmla="*/ 9640 h 2267881"/>
              <a:gd name="connsiteX24-2649" fmla="*/ 6462304 w 6462304"/>
              <a:gd name="connsiteY24-2650" fmla="*/ 9640 h 2267881"/>
              <a:gd name="connsiteX0-2651" fmla="*/ 0 w 6462304"/>
              <a:gd name="connsiteY0-2652" fmla="*/ 2267881 h 2267881"/>
              <a:gd name="connsiteX1-2653" fmla="*/ 1196884 w 6462304"/>
              <a:gd name="connsiteY1-2654" fmla="*/ 2258628 h 2267881"/>
              <a:gd name="connsiteX2-2655" fmla="*/ 1276350 w 6462304"/>
              <a:gd name="connsiteY2-2656" fmla="*/ 2191137 h 2267881"/>
              <a:gd name="connsiteX3-2657" fmla="*/ 1289413 w 6462304"/>
              <a:gd name="connsiteY3-2658" fmla="*/ 1956006 h 2267881"/>
              <a:gd name="connsiteX4-2659" fmla="*/ 1296488 w 6462304"/>
              <a:gd name="connsiteY4-2660" fmla="*/ 1883071 h 2267881"/>
              <a:gd name="connsiteX5-2661" fmla="*/ 1314450 w 6462304"/>
              <a:gd name="connsiteY5-2662" fmla="*/ 1773126 h 2267881"/>
              <a:gd name="connsiteX6-2663" fmla="*/ 1350373 w 6462304"/>
              <a:gd name="connsiteY6-2664" fmla="*/ 1662091 h 2267881"/>
              <a:gd name="connsiteX7-2665" fmla="*/ 1515836 w 6462304"/>
              <a:gd name="connsiteY7-2666" fmla="*/ 1652838 h 2267881"/>
              <a:gd name="connsiteX8-2667" fmla="*/ 1710690 w 6462304"/>
              <a:gd name="connsiteY8-2668" fmla="*/ 1651206 h 2267881"/>
              <a:gd name="connsiteX9-2669" fmla="*/ 1804307 w 6462304"/>
              <a:gd name="connsiteY9-2670" fmla="*/ 1653926 h 2267881"/>
              <a:gd name="connsiteX10-2671" fmla="*/ 1927316 w 6462304"/>
              <a:gd name="connsiteY10-2672" fmla="*/ 1649028 h 2267881"/>
              <a:gd name="connsiteX11-2673" fmla="*/ 2037261 w 6462304"/>
              <a:gd name="connsiteY11-2674" fmla="*/ 1650661 h 2267881"/>
              <a:gd name="connsiteX12-2675" fmla="*/ 2177687 w 6462304"/>
              <a:gd name="connsiteY12-2676" fmla="*/ 1622358 h 2267881"/>
              <a:gd name="connsiteX13-2677" fmla="*/ 2209256 w 6462304"/>
              <a:gd name="connsiteY13-2678" fmla="*/ 1414986 h 2267881"/>
              <a:gd name="connsiteX14-2679" fmla="*/ 2427514 w 6462304"/>
              <a:gd name="connsiteY14-2680" fmla="*/ 1268573 h 2267881"/>
              <a:gd name="connsiteX15-2681" fmla="*/ 2478677 w 6462304"/>
              <a:gd name="connsiteY15-2682" fmla="*/ 1113451 h 2267881"/>
              <a:gd name="connsiteX16-2683" fmla="*/ 2696936 w 6462304"/>
              <a:gd name="connsiteY16-2684" fmla="*/ 1100388 h 2267881"/>
              <a:gd name="connsiteX17-2685" fmla="*/ 2785110 w 6462304"/>
              <a:gd name="connsiteY17-2686" fmla="*/ 823891 h 2267881"/>
              <a:gd name="connsiteX18-2687" fmla="*/ 2752453 w 6462304"/>
              <a:gd name="connsiteY18-2688" fmla="*/ 662783 h 2267881"/>
              <a:gd name="connsiteX19-2689" fmla="*/ 2765516 w 6462304"/>
              <a:gd name="connsiteY19-2690" fmla="*/ 610531 h 2267881"/>
              <a:gd name="connsiteX20-2691" fmla="*/ 2791641 w 6462304"/>
              <a:gd name="connsiteY20-2692" fmla="*/ 427651 h 2267881"/>
              <a:gd name="connsiteX21-2693" fmla="*/ 2804704 w 6462304"/>
              <a:gd name="connsiteY21-2694" fmla="*/ 218646 h 2267881"/>
              <a:gd name="connsiteX22-2695" fmla="*/ 2817767 w 6462304"/>
              <a:gd name="connsiteY22-2696" fmla="*/ 74954 h 2267881"/>
              <a:gd name="connsiteX23-2697" fmla="*/ 2830830 w 6462304"/>
              <a:gd name="connsiteY23-2698" fmla="*/ 9640 h 2267881"/>
              <a:gd name="connsiteX24-2699" fmla="*/ 6462304 w 6462304"/>
              <a:gd name="connsiteY24-2700" fmla="*/ 9640 h 2267881"/>
              <a:gd name="connsiteX0-2701" fmla="*/ 0 w 6462304"/>
              <a:gd name="connsiteY0-2702" fmla="*/ 2267881 h 2267881"/>
              <a:gd name="connsiteX1-2703" fmla="*/ 1196884 w 6462304"/>
              <a:gd name="connsiteY1-2704" fmla="*/ 2258628 h 2267881"/>
              <a:gd name="connsiteX2-2705" fmla="*/ 1276350 w 6462304"/>
              <a:gd name="connsiteY2-2706" fmla="*/ 2191137 h 2267881"/>
              <a:gd name="connsiteX3-2707" fmla="*/ 1289413 w 6462304"/>
              <a:gd name="connsiteY3-2708" fmla="*/ 1956006 h 2267881"/>
              <a:gd name="connsiteX4-2709" fmla="*/ 1296488 w 6462304"/>
              <a:gd name="connsiteY4-2710" fmla="*/ 1883071 h 2267881"/>
              <a:gd name="connsiteX5-2711" fmla="*/ 1314450 w 6462304"/>
              <a:gd name="connsiteY5-2712" fmla="*/ 1773126 h 2267881"/>
              <a:gd name="connsiteX6-2713" fmla="*/ 1350373 w 6462304"/>
              <a:gd name="connsiteY6-2714" fmla="*/ 1662091 h 2267881"/>
              <a:gd name="connsiteX7-2715" fmla="*/ 1515836 w 6462304"/>
              <a:gd name="connsiteY7-2716" fmla="*/ 1652838 h 2267881"/>
              <a:gd name="connsiteX8-2717" fmla="*/ 1710690 w 6462304"/>
              <a:gd name="connsiteY8-2718" fmla="*/ 1651206 h 2267881"/>
              <a:gd name="connsiteX9-2719" fmla="*/ 1804307 w 6462304"/>
              <a:gd name="connsiteY9-2720" fmla="*/ 1653926 h 2267881"/>
              <a:gd name="connsiteX10-2721" fmla="*/ 1927316 w 6462304"/>
              <a:gd name="connsiteY10-2722" fmla="*/ 1649028 h 2267881"/>
              <a:gd name="connsiteX11-2723" fmla="*/ 2037261 w 6462304"/>
              <a:gd name="connsiteY11-2724" fmla="*/ 1650661 h 2267881"/>
              <a:gd name="connsiteX12-2725" fmla="*/ 2177687 w 6462304"/>
              <a:gd name="connsiteY12-2726" fmla="*/ 1622358 h 2267881"/>
              <a:gd name="connsiteX13-2727" fmla="*/ 2209256 w 6462304"/>
              <a:gd name="connsiteY13-2728" fmla="*/ 1414986 h 2267881"/>
              <a:gd name="connsiteX14-2729" fmla="*/ 2427514 w 6462304"/>
              <a:gd name="connsiteY14-2730" fmla="*/ 1268573 h 2267881"/>
              <a:gd name="connsiteX15-2731" fmla="*/ 2478677 w 6462304"/>
              <a:gd name="connsiteY15-2732" fmla="*/ 1113451 h 2267881"/>
              <a:gd name="connsiteX16-2733" fmla="*/ 2691856 w 6462304"/>
              <a:gd name="connsiteY16-2734" fmla="*/ 1019108 h 2267881"/>
              <a:gd name="connsiteX17-2735" fmla="*/ 2785110 w 6462304"/>
              <a:gd name="connsiteY17-2736" fmla="*/ 823891 h 2267881"/>
              <a:gd name="connsiteX18-2737" fmla="*/ 2752453 w 6462304"/>
              <a:gd name="connsiteY18-2738" fmla="*/ 662783 h 2267881"/>
              <a:gd name="connsiteX19-2739" fmla="*/ 2765516 w 6462304"/>
              <a:gd name="connsiteY19-2740" fmla="*/ 610531 h 2267881"/>
              <a:gd name="connsiteX20-2741" fmla="*/ 2791641 w 6462304"/>
              <a:gd name="connsiteY20-2742" fmla="*/ 427651 h 2267881"/>
              <a:gd name="connsiteX21-2743" fmla="*/ 2804704 w 6462304"/>
              <a:gd name="connsiteY21-2744" fmla="*/ 218646 h 2267881"/>
              <a:gd name="connsiteX22-2745" fmla="*/ 2817767 w 6462304"/>
              <a:gd name="connsiteY22-2746" fmla="*/ 74954 h 2267881"/>
              <a:gd name="connsiteX23-2747" fmla="*/ 2830830 w 6462304"/>
              <a:gd name="connsiteY23-2748" fmla="*/ 9640 h 2267881"/>
              <a:gd name="connsiteX24-2749" fmla="*/ 6462304 w 6462304"/>
              <a:gd name="connsiteY24-2750" fmla="*/ 9640 h 2267881"/>
              <a:gd name="connsiteX0-2751" fmla="*/ 0 w 6462304"/>
              <a:gd name="connsiteY0-2752" fmla="*/ 2267881 h 2267881"/>
              <a:gd name="connsiteX1-2753" fmla="*/ 1196884 w 6462304"/>
              <a:gd name="connsiteY1-2754" fmla="*/ 2258628 h 2267881"/>
              <a:gd name="connsiteX2-2755" fmla="*/ 1276350 w 6462304"/>
              <a:gd name="connsiteY2-2756" fmla="*/ 2191137 h 2267881"/>
              <a:gd name="connsiteX3-2757" fmla="*/ 1289413 w 6462304"/>
              <a:gd name="connsiteY3-2758" fmla="*/ 1956006 h 2267881"/>
              <a:gd name="connsiteX4-2759" fmla="*/ 1296488 w 6462304"/>
              <a:gd name="connsiteY4-2760" fmla="*/ 1883071 h 2267881"/>
              <a:gd name="connsiteX5-2761" fmla="*/ 1314450 w 6462304"/>
              <a:gd name="connsiteY5-2762" fmla="*/ 1773126 h 2267881"/>
              <a:gd name="connsiteX6-2763" fmla="*/ 1350373 w 6462304"/>
              <a:gd name="connsiteY6-2764" fmla="*/ 1662091 h 2267881"/>
              <a:gd name="connsiteX7-2765" fmla="*/ 1515836 w 6462304"/>
              <a:gd name="connsiteY7-2766" fmla="*/ 1652838 h 2267881"/>
              <a:gd name="connsiteX8-2767" fmla="*/ 1710690 w 6462304"/>
              <a:gd name="connsiteY8-2768" fmla="*/ 1651206 h 2267881"/>
              <a:gd name="connsiteX9-2769" fmla="*/ 1804307 w 6462304"/>
              <a:gd name="connsiteY9-2770" fmla="*/ 1653926 h 2267881"/>
              <a:gd name="connsiteX10-2771" fmla="*/ 1927316 w 6462304"/>
              <a:gd name="connsiteY10-2772" fmla="*/ 1649028 h 2267881"/>
              <a:gd name="connsiteX11-2773" fmla="*/ 2037261 w 6462304"/>
              <a:gd name="connsiteY11-2774" fmla="*/ 1650661 h 2267881"/>
              <a:gd name="connsiteX12-2775" fmla="*/ 2177687 w 6462304"/>
              <a:gd name="connsiteY12-2776" fmla="*/ 1622358 h 2267881"/>
              <a:gd name="connsiteX13-2777" fmla="*/ 2209256 w 6462304"/>
              <a:gd name="connsiteY13-2778" fmla="*/ 1414986 h 2267881"/>
              <a:gd name="connsiteX14-2779" fmla="*/ 2427514 w 6462304"/>
              <a:gd name="connsiteY14-2780" fmla="*/ 1268573 h 2267881"/>
              <a:gd name="connsiteX15-2781" fmla="*/ 2478677 w 6462304"/>
              <a:gd name="connsiteY15-2782" fmla="*/ 1113451 h 2267881"/>
              <a:gd name="connsiteX16-2783" fmla="*/ 2691856 w 6462304"/>
              <a:gd name="connsiteY16-2784" fmla="*/ 1019108 h 2267881"/>
              <a:gd name="connsiteX17-2785" fmla="*/ 2785110 w 6462304"/>
              <a:gd name="connsiteY17-2786" fmla="*/ 823891 h 2267881"/>
              <a:gd name="connsiteX18-2787" fmla="*/ 2752453 w 6462304"/>
              <a:gd name="connsiteY18-2788" fmla="*/ 662783 h 2267881"/>
              <a:gd name="connsiteX19-2789" fmla="*/ 2846796 w 6462304"/>
              <a:gd name="connsiteY19-2790" fmla="*/ 574971 h 2267881"/>
              <a:gd name="connsiteX20-2791" fmla="*/ 2791641 w 6462304"/>
              <a:gd name="connsiteY20-2792" fmla="*/ 427651 h 2267881"/>
              <a:gd name="connsiteX21-2793" fmla="*/ 2804704 w 6462304"/>
              <a:gd name="connsiteY21-2794" fmla="*/ 218646 h 2267881"/>
              <a:gd name="connsiteX22-2795" fmla="*/ 2817767 w 6462304"/>
              <a:gd name="connsiteY22-2796" fmla="*/ 74954 h 2267881"/>
              <a:gd name="connsiteX23-2797" fmla="*/ 2830830 w 6462304"/>
              <a:gd name="connsiteY23-2798" fmla="*/ 9640 h 2267881"/>
              <a:gd name="connsiteX24-2799" fmla="*/ 6462304 w 6462304"/>
              <a:gd name="connsiteY24-2800" fmla="*/ 9640 h 2267881"/>
              <a:gd name="connsiteX0-2801" fmla="*/ 0 w 6462304"/>
              <a:gd name="connsiteY0-2802" fmla="*/ 2267881 h 2267881"/>
              <a:gd name="connsiteX1-2803" fmla="*/ 1196884 w 6462304"/>
              <a:gd name="connsiteY1-2804" fmla="*/ 2258628 h 2267881"/>
              <a:gd name="connsiteX2-2805" fmla="*/ 1276350 w 6462304"/>
              <a:gd name="connsiteY2-2806" fmla="*/ 2191137 h 2267881"/>
              <a:gd name="connsiteX3-2807" fmla="*/ 1289413 w 6462304"/>
              <a:gd name="connsiteY3-2808" fmla="*/ 1956006 h 2267881"/>
              <a:gd name="connsiteX4-2809" fmla="*/ 1296488 w 6462304"/>
              <a:gd name="connsiteY4-2810" fmla="*/ 1883071 h 2267881"/>
              <a:gd name="connsiteX5-2811" fmla="*/ 1314450 w 6462304"/>
              <a:gd name="connsiteY5-2812" fmla="*/ 1773126 h 2267881"/>
              <a:gd name="connsiteX6-2813" fmla="*/ 1350373 w 6462304"/>
              <a:gd name="connsiteY6-2814" fmla="*/ 1662091 h 2267881"/>
              <a:gd name="connsiteX7-2815" fmla="*/ 1515836 w 6462304"/>
              <a:gd name="connsiteY7-2816" fmla="*/ 1652838 h 2267881"/>
              <a:gd name="connsiteX8-2817" fmla="*/ 1710690 w 6462304"/>
              <a:gd name="connsiteY8-2818" fmla="*/ 1651206 h 2267881"/>
              <a:gd name="connsiteX9-2819" fmla="*/ 1804307 w 6462304"/>
              <a:gd name="connsiteY9-2820" fmla="*/ 1653926 h 2267881"/>
              <a:gd name="connsiteX10-2821" fmla="*/ 1927316 w 6462304"/>
              <a:gd name="connsiteY10-2822" fmla="*/ 1649028 h 2267881"/>
              <a:gd name="connsiteX11-2823" fmla="*/ 2037261 w 6462304"/>
              <a:gd name="connsiteY11-2824" fmla="*/ 1650661 h 2267881"/>
              <a:gd name="connsiteX12-2825" fmla="*/ 2177687 w 6462304"/>
              <a:gd name="connsiteY12-2826" fmla="*/ 1622358 h 2267881"/>
              <a:gd name="connsiteX13-2827" fmla="*/ 2209256 w 6462304"/>
              <a:gd name="connsiteY13-2828" fmla="*/ 1414986 h 2267881"/>
              <a:gd name="connsiteX14-2829" fmla="*/ 2427514 w 6462304"/>
              <a:gd name="connsiteY14-2830" fmla="*/ 1268573 h 2267881"/>
              <a:gd name="connsiteX15-2831" fmla="*/ 2478677 w 6462304"/>
              <a:gd name="connsiteY15-2832" fmla="*/ 1113451 h 2267881"/>
              <a:gd name="connsiteX16-2833" fmla="*/ 2691856 w 6462304"/>
              <a:gd name="connsiteY16-2834" fmla="*/ 1019108 h 2267881"/>
              <a:gd name="connsiteX17-2835" fmla="*/ 2785110 w 6462304"/>
              <a:gd name="connsiteY17-2836" fmla="*/ 823891 h 2267881"/>
              <a:gd name="connsiteX18-2837" fmla="*/ 2818493 w 6462304"/>
              <a:gd name="connsiteY18-2838" fmla="*/ 688183 h 2267881"/>
              <a:gd name="connsiteX19-2839" fmla="*/ 2846796 w 6462304"/>
              <a:gd name="connsiteY19-2840" fmla="*/ 574971 h 2267881"/>
              <a:gd name="connsiteX20-2841" fmla="*/ 2791641 w 6462304"/>
              <a:gd name="connsiteY20-2842" fmla="*/ 427651 h 2267881"/>
              <a:gd name="connsiteX21-2843" fmla="*/ 2804704 w 6462304"/>
              <a:gd name="connsiteY21-2844" fmla="*/ 218646 h 2267881"/>
              <a:gd name="connsiteX22-2845" fmla="*/ 2817767 w 6462304"/>
              <a:gd name="connsiteY22-2846" fmla="*/ 74954 h 2267881"/>
              <a:gd name="connsiteX23-2847" fmla="*/ 2830830 w 6462304"/>
              <a:gd name="connsiteY23-2848" fmla="*/ 9640 h 2267881"/>
              <a:gd name="connsiteX24-2849" fmla="*/ 6462304 w 6462304"/>
              <a:gd name="connsiteY24-2850" fmla="*/ 9640 h 2267881"/>
              <a:gd name="connsiteX0-2851" fmla="*/ 0 w 6462304"/>
              <a:gd name="connsiteY0-2852" fmla="*/ 2267881 h 2267881"/>
              <a:gd name="connsiteX1-2853" fmla="*/ 1196884 w 6462304"/>
              <a:gd name="connsiteY1-2854" fmla="*/ 2258628 h 2267881"/>
              <a:gd name="connsiteX2-2855" fmla="*/ 1276350 w 6462304"/>
              <a:gd name="connsiteY2-2856" fmla="*/ 2191137 h 2267881"/>
              <a:gd name="connsiteX3-2857" fmla="*/ 1289413 w 6462304"/>
              <a:gd name="connsiteY3-2858" fmla="*/ 1956006 h 2267881"/>
              <a:gd name="connsiteX4-2859" fmla="*/ 1296488 w 6462304"/>
              <a:gd name="connsiteY4-2860" fmla="*/ 1883071 h 2267881"/>
              <a:gd name="connsiteX5-2861" fmla="*/ 1314450 w 6462304"/>
              <a:gd name="connsiteY5-2862" fmla="*/ 1773126 h 2267881"/>
              <a:gd name="connsiteX6-2863" fmla="*/ 1350373 w 6462304"/>
              <a:gd name="connsiteY6-2864" fmla="*/ 1662091 h 2267881"/>
              <a:gd name="connsiteX7-2865" fmla="*/ 1515836 w 6462304"/>
              <a:gd name="connsiteY7-2866" fmla="*/ 1652838 h 2267881"/>
              <a:gd name="connsiteX8-2867" fmla="*/ 1710690 w 6462304"/>
              <a:gd name="connsiteY8-2868" fmla="*/ 1651206 h 2267881"/>
              <a:gd name="connsiteX9-2869" fmla="*/ 1804307 w 6462304"/>
              <a:gd name="connsiteY9-2870" fmla="*/ 1653926 h 2267881"/>
              <a:gd name="connsiteX10-2871" fmla="*/ 1927316 w 6462304"/>
              <a:gd name="connsiteY10-2872" fmla="*/ 1649028 h 2267881"/>
              <a:gd name="connsiteX11-2873" fmla="*/ 2037261 w 6462304"/>
              <a:gd name="connsiteY11-2874" fmla="*/ 1650661 h 2267881"/>
              <a:gd name="connsiteX12-2875" fmla="*/ 2177687 w 6462304"/>
              <a:gd name="connsiteY12-2876" fmla="*/ 1622358 h 2267881"/>
              <a:gd name="connsiteX13-2877" fmla="*/ 2209256 w 6462304"/>
              <a:gd name="connsiteY13-2878" fmla="*/ 1414986 h 2267881"/>
              <a:gd name="connsiteX14-2879" fmla="*/ 2427514 w 6462304"/>
              <a:gd name="connsiteY14-2880" fmla="*/ 1268573 h 2267881"/>
              <a:gd name="connsiteX15-2881" fmla="*/ 2478677 w 6462304"/>
              <a:gd name="connsiteY15-2882" fmla="*/ 1113451 h 2267881"/>
              <a:gd name="connsiteX16-2883" fmla="*/ 2691856 w 6462304"/>
              <a:gd name="connsiteY16-2884" fmla="*/ 1019108 h 2267881"/>
              <a:gd name="connsiteX17-2885" fmla="*/ 2785110 w 6462304"/>
              <a:gd name="connsiteY17-2886" fmla="*/ 823891 h 2267881"/>
              <a:gd name="connsiteX18-2887" fmla="*/ 2818493 w 6462304"/>
              <a:gd name="connsiteY18-2888" fmla="*/ 688183 h 2267881"/>
              <a:gd name="connsiteX19-2889" fmla="*/ 2846796 w 6462304"/>
              <a:gd name="connsiteY19-2890" fmla="*/ 574971 h 2267881"/>
              <a:gd name="connsiteX20-2891" fmla="*/ 2862761 w 6462304"/>
              <a:gd name="connsiteY20-2892" fmla="*/ 427651 h 2267881"/>
              <a:gd name="connsiteX21-2893" fmla="*/ 2804704 w 6462304"/>
              <a:gd name="connsiteY21-2894" fmla="*/ 218646 h 2267881"/>
              <a:gd name="connsiteX22-2895" fmla="*/ 2817767 w 6462304"/>
              <a:gd name="connsiteY22-2896" fmla="*/ 74954 h 2267881"/>
              <a:gd name="connsiteX23-2897" fmla="*/ 2830830 w 6462304"/>
              <a:gd name="connsiteY23-2898" fmla="*/ 9640 h 2267881"/>
              <a:gd name="connsiteX24-2899" fmla="*/ 6462304 w 6462304"/>
              <a:gd name="connsiteY24-2900" fmla="*/ 9640 h 2267881"/>
              <a:gd name="connsiteX0-2901" fmla="*/ 0 w 6462304"/>
              <a:gd name="connsiteY0-2902" fmla="*/ 2267881 h 2267881"/>
              <a:gd name="connsiteX1-2903" fmla="*/ 1196884 w 6462304"/>
              <a:gd name="connsiteY1-2904" fmla="*/ 2258628 h 2267881"/>
              <a:gd name="connsiteX2-2905" fmla="*/ 1276350 w 6462304"/>
              <a:gd name="connsiteY2-2906" fmla="*/ 2191137 h 2267881"/>
              <a:gd name="connsiteX3-2907" fmla="*/ 1289413 w 6462304"/>
              <a:gd name="connsiteY3-2908" fmla="*/ 1956006 h 2267881"/>
              <a:gd name="connsiteX4-2909" fmla="*/ 1296488 w 6462304"/>
              <a:gd name="connsiteY4-2910" fmla="*/ 1883071 h 2267881"/>
              <a:gd name="connsiteX5-2911" fmla="*/ 1314450 w 6462304"/>
              <a:gd name="connsiteY5-2912" fmla="*/ 1773126 h 2267881"/>
              <a:gd name="connsiteX6-2913" fmla="*/ 1350373 w 6462304"/>
              <a:gd name="connsiteY6-2914" fmla="*/ 1662091 h 2267881"/>
              <a:gd name="connsiteX7-2915" fmla="*/ 1515836 w 6462304"/>
              <a:gd name="connsiteY7-2916" fmla="*/ 1652838 h 2267881"/>
              <a:gd name="connsiteX8-2917" fmla="*/ 1710690 w 6462304"/>
              <a:gd name="connsiteY8-2918" fmla="*/ 1651206 h 2267881"/>
              <a:gd name="connsiteX9-2919" fmla="*/ 1804307 w 6462304"/>
              <a:gd name="connsiteY9-2920" fmla="*/ 1653926 h 2267881"/>
              <a:gd name="connsiteX10-2921" fmla="*/ 1927316 w 6462304"/>
              <a:gd name="connsiteY10-2922" fmla="*/ 1649028 h 2267881"/>
              <a:gd name="connsiteX11-2923" fmla="*/ 2037261 w 6462304"/>
              <a:gd name="connsiteY11-2924" fmla="*/ 1650661 h 2267881"/>
              <a:gd name="connsiteX12-2925" fmla="*/ 2177687 w 6462304"/>
              <a:gd name="connsiteY12-2926" fmla="*/ 1622358 h 2267881"/>
              <a:gd name="connsiteX13-2927" fmla="*/ 2209256 w 6462304"/>
              <a:gd name="connsiteY13-2928" fmla="*/ 1414986 h 2267881"/>
              <a:gd name="connsiteX14-2929" fmla="*/ 2427514 w 6462304"/>
              <a:gd name="connsiteY14-2930" fmla="*/ 1268573 h 2267881"/>
              <a:gd name="connsiteX15-2931" fmla="*/ 2478677 w 6462304"/>
              <a:gd name="connsiteY15-2932" fmla="*/ 1113451 h 2267881"/>
              <a:gd name="connsiteX16-2933" fmla="*/ 2691856 w 6462304"/>
              <a:gd name="connsiteY16-2934" fmla="*/ 1019108 h 2267881"/>
              <a:gd name="connsiteX17-2935" fmla="*/ 2785110 w 6462304"/>
              <a:gd name="connsiteY17-2936" fmla="*/ 823891 h 2267881"/>
              <a:gd name="connsiteX18-2937" fmla="*/ 2818493 w 6462304"/>
              <a:gd name="connsiteY18-2938" fmla="*/ 688183 h 2267881"/>
              <a:gd name="connsiteX19-2939" fmla="*/ 2846796 w 6462304"/>
              <a:gd name="connsiteY19-2940" fmla="*/ 574971 h 2267881"/>
              <a:gd name="connsiteX20-2941" fmla="*/ 2862761 w 6462304"/>
              <a:gd name="connsiteY20-2942" fmla="*/ 427651 h 2267881"/>
              <a:gd name="connsiteX21-2943" fmla="*/ 2921544 w 6462304"/>
              <a:gd name="connsiteY21-2944" fmla="*/ 218646 h 2267881"/>
              <a:gd name="connsiteX22-2945" fmla="*/ 2817767 w 6462304"/>
              <a:gd name="connsiteY22-2946" fmla="*/ 74954 h 2267881"/>
              <a:gd name="connsiteX23-2947" fmla="*/ 2830830 w 6462304"/>
              <a:gd name="connsiteY23-2948" fmla="*/ 9640 h 2267881"/>
              <a:gd name="connsiteX24-2949" fmla="*/ 6462304 w 6462304"/>
              <a:gd name="connsiteY24-2950" fmla="*/ 9640 h 2267881"/>
              <a:gd name="connsiteX0-2951" fmla="*/ 0 w 6462304"/>
              <a:gd name="connsiteY0-2952" fmla="*/ 2271799 h 2271799"/>
              <a:gd name="connsiteX1-2953" fmla="*/ 1196884 w 6462304"/>
              <a:gd name="connsiteY1-2954" fmla="*/ 2262546 h 2271799"/>
              <a:gd name="connsiteX2-2955" fmla="*/ 1276350 w 6462304"/>
              <a:gd name="connsiteY2-2956" fmla="*/ 2195055 h 2271799"/>
              <a:gd name="connsiteX3-2957" fmla="*/ 1289413 w 6462304"/>
              <a:gd name="connsiteY3-2958" fmla="*/ 1959924 h 2271799"/>
              <a:gd name="connsiteX4-2959" fmla="*/ 1296488 w 6462304"/>
              <a:gd name="connsiteY4-2960" fmla="*/ 1886989 h 2271799"/>
              <a:gd name="connsiteX5-2961" fmla="*/ 1314450 w 6462304"/>
              <a:gd name="connsiteY5-2962" fmla="*/ 1777044 h 2271799"/>
              <a:gd name="connsiteX6-2963" fmla="*/ 1350373 w 6462304"/>
              <a:gd name="connsiteY6-2964" fmla="*/ 1666009 h 2271799"/>
              <a:gd name="connsiteX7-2965" fmla="*/ 1515836 w 6462304"/>
              <a:gd name="connsiteY7-2966" fmla="*/ 1656756 h 2271799"/>
              <a:gd name="connsiteX8-2967" fmla="*/ 1710690 w 6462304"/>
              <a:gd name="connsiteY8-2968" fmla="*/ 1655124 h 2271799"/>
              <a:gd name="connsiteX9-2969" fmla="*/ 1804307 w 6462304"/>
              <a:gd name="connsiteY9-2970" fmla="*/ 1657844 h 2271799"/>
              <a:gd name="connsiteX10-2971" fmla="*/ 1927316 w 6462304"/>
              <a:gd name="connsiteY10-2972" fmla="*/ 1652946 h 2271799"/>
              <a:gd name="connsiteX11-2973" fmla="*/ 2037261 w 6462304"/>
              <a:gd name="connsiteY11-2974" fmla="*/ 1654579 h 2271799"/>
              <a:gd name="connsiteX12-2975" fmla="*/ 2177687 w 6462304"/>
              <a:gd name="connsiteY12-2976" fmla="*/ 1626276 h 2271799"/>
              <a:gd name="connsiteX13-2977" fmla="*/ 2209256 w 6462304"/>
              <a:gd name="connsiteY13-2978" fmla="*/ 1418904 h 2271799"/>
              <a:gd name="connsiteX14-2979" fmla="*/ 2427514 w 6462304"/>
              <a:gd name="connsiteY14-2980" fmla="*/ 1272491 h 2271799"/>
              <a:gd name="connsiteX15-2981" fmla="*/ 2478677 w 6462304"/>
              <a:gd name="connsiteY15-2982" fmla="*/ 1117369 h 2271799"/>
              <a:gd name="connsiteX16-2983" fmla="*/ 2691856 w 6462304"/>
              <a:gd name="connsiteY16-2984" fmla="*/ 1023026 h 2271799"/>
              <a:gd name="connsiteX17-2985" fmla="*/ 2785110 w 6462304"/>
              <a:gd name="connsiteY17-2986" fmla="*/ 827809 h 2271799"/>
              <a:gd name="connsiteX18-2987" fmla="*/ 2818493 w 6462304"/>
              <a:gd name="connsiteY18-2988" fmla="*/ 692101 h 2271799"/>
              <a:gd name="connsiteX19-2989" fmla="*/ 2846796 w 6462304"/>
              <a:gd name="connsiteY19-2990" fmla="*/ 578889 h 2271799"/>
              <a:gd name="connsiteX20-2991" fmla="*/ 2862761 w 6462304"/>
              <a:gd name="connsiteY20-2992" fmla="*/ 431569 h 2271799"/>
              <a:gd name="connsiteX21-2993" fmla="*/ 2921544 w 6462304"/>
              <a:gd name="connsiteY21-2994" fmla="*/ 222564 h 2271799"/>
              <a:gd name="connsiteX22-2995" fmla="*/ 2817767 w 6462304"/>
              <a:gd name="connsiteY22-2996" fmla="*/ 78872 h 2271799"/>
              <a:gd name="connsiteX23-2997" fmla="*/ 3150870 w 6462304"/>
              <a:gd name="connsiteY23-2998" fmla="*/ 8478 h 2271799"/>
              <a:gd name="connsiteX24-2999" fmla="*/ 6462304 w 6462304"/>
              <a:gd name="connsiteY24-3000" fmla="*/ 13558 h 2271799"/>
              <a:gd name="connsiteX0-3001" fmla="*/ 0 w 6462304"/>
              <a:gd name="connsiteY0-3002" fmla="*/ 2271799 h 2271799"/>
              <a:gd name="connsiteX1-3003" fmla="*/ 1196884 w 6462304"/>
              <a:gd name="connsiteY1-3004" fmla="*/ 2262546 h 2271799"/>
              <a:gd name="connsiteX2-3005" fmla="*/ 1276350 w 6462304"/>
              <a:gd name="connsiteY2-3006" fmla="*/ 2195055 h 2271799"/>
              <a:gd name="connsiteX3-3007" fmla="*/ 1289413 w 6462304"/>
              <a:gd name="connsiteY3-3008" fmla="*/ 1959924 h 2271799"/>
              <a:gd name="connsiteX4-3009" fmla="*/ 1296488 w 6462304"/>
              <a:gd name="connsiteY4-3010" fmla="*/ 1886989 h 2271799"/>
              <a:gd name="connsiteX5-3011" fmla="*/ 1314450 w 6462304"/>
              <a:gd name="connsiteY5-3012" fmla="*/ 1777044 h 2271799"/>
              <a:gd name="connsiteX6-3013" fmla="*/ 1350373 w 6462304"/>
              <a:gd name="connsiteY6-3014" fmla="*/ 1666009 h 2271799"/>
              <a:gd name="connsiteX7-3015" fmla="*/ 1515836 w 6462304"/>
              <a:gd name="connsiteY7-3016" fmla="*/ 1656756 h 2271799"/>
              <a:gd name="connsiteX8-3017" fmla="*/ 1710690 w 6462304"/>
              <a:gd name="connsiteY8-3018" fmla="*/ 1655124 h 2271799"/>
              <a:gd name="connsiteX9-3019" fmla="*/ 1804307 w 6462304"/>
              <a:gd name="connsiteY9-3020" fmla="*/ 1657844 h 2271799"/>
              <a:gd name="connsiteX10-3021" fmla="*/ 1927316 w 6462304"/>
              <a:gd name="connsiteY10-3022" fmla="*/ 1652946 h 2271799"/>
              <a:gd name="connsiteX11-3023" fmla="*/ 2037261 w 6462304"/>
              <a:gd name="connsiteY11-3024" fmla="*/ 1654579 h 2271799"/>
              <a:gd name="connsiteX12-3025" fmla="*/ 2177687 w 6462304"/>
              <a:gd name="connsiteY12-3026" fmla="*/ 1626276 h 2271799"/>
              <a:gd name="connsiteX13-3027" fmla="*/ 2209256 w 6462304"/>
              <a:gd name="connsiteY13-3028" fmla="*/ 1418904 h 2271799"/>
              <a:gd name="connsiteX14-3029" fmla="*/ 2427514 w 6462304"/>
              <a:gd name="connsiteY14-3030" fmla="*/ 1272491 h 2271799"/>
              <a:gd name="connsiteX15-3031" fmla="*/ 2478677 w 6462304"/>
              <a:gd name="connsiteY15-3032" fmla="*/ 1117369 h 2271799"/>
              <a:gd name="connsiteX16-3033" fmla="*/ 2691856 w 6462304"/>
              <a:gd name="connsiteY16-3034" fmla="*/ 1023026 h 2271799"/>
              <a:gd name="connsiteX17-3035" fmla="*/ 2785110 w 6462304"/>
              <a:gd name="connsiteY17-3036" fmla="*/ 827809 h 2271799"/>
              <a:gd name="connsiteX18-3037" fmla="*/ 2818493 w 6462304"/>
              <a:gd name="connsiteY18-3038" fmla="*/ 692101 h 2271799"/>
              <a:gd name="connsiteX19-3039" fmla="*/ 2846796 w 6462304"/>
              <a:gd name="connsiteY19-3040" fmla="*/ 578889 h 2271799"/>
              <a:gd name="connsiteX20-3041" fmla="*/ 2862761 w 6462304"/>
              <a:gd name="connsiteY20-3042" fmla="*/ 431569 h 2271799"/>
              <a:gd name="connsiteX21-3043" fmla="*/ 2921544 w 6462304"/>
              <a:gd name="connsiteY21-3044" fmla="*/ 222564 h 2271799"/>
              <a:gd name="connsiteX22-3045" fmla="*/ 2960007 w 6462304"/>
              <a:gd name="connsiteY22-3046" fmla="*/ 73792 h 2271799"/>
              <a:gd name="connsiteX23-3047" fmla="*/ 3150870 w 6462304"/>
              <a:gd name="connsiteY23-3048" fmla="*/ 8478 h 2271799"/>
              <a:gd name="connsiteX24-3049" fmla="*/ 6462304 w 6462304"/>
              <a:gd name="connsiteY24-3050" fmla="*/ 13558 h 2271799"/>
              <a:gd name="connsiteX0-3051" fmla="*/ 0 w 6462304"/>
              <a:gd name="connsiteY0-3052" fmla="*/ 2271799 h 2271799"/>
              <a:gd name="connsiteX1-3053" fmla="*/ 1196884 w 6462304"/>
              <a:gd name="connsiteY1-3054" fmla="*/ 2262546 h 2271799"/>
              <a:gd name="connsiteX2-3055" fmla="*/ 1276350 w 6462304"/>
              <a:gd name="connsiteY2-3056" fmla="*/ 2195055 h 2271799"/>
              <a:gd name="connsiteX3-3057" fmla="*/ 1289413 w 6462304"/>
              <a:gd name="connsiteY3-3058" fmla="*/ 1959924 h 2271799"/>
              <a:gd name="connsiteX4-3059" fmla="*/ 1296488 w 6462304"/>
              <a:gd name="connsiteY4-3060" fmla="*/ 1886989 h 2271799"/>
              <a:gd name="connsiteX5-3061" fmla="*/ 1314450 w 6462304"/>
              <a:gd name="connsiteY5-3062" fmla="*/ 1777044 h 2271799"/>
              <a:gd name="connsiteX6-3063" fmla="*/ 1350373 w 6462304"/>
              <a:gd name="connsiteY6-3064" fmla="*/ 1666009 h 2271799"/>
              <a:gd name="connsiteX7-3065" fmla="*/ 1515836 w 6462304"/>
              <a:gd name="connsiteY7-3066" fmla="*/ 1656756 h 2271799"/>
              <a:gd name="connsiteX8-3067" fmla="*/ 1710690 w 6462304"/>
              <a:gd name="connsiteY8-3068" fmla="*/ 1655124 h 2271799"/>
              <a:gd name="connsiteX9-3069" fmla="*/ 1804307 w 6462304"/>
              <a:gd name="connsiteY9-3070" fmla="*/ 1657844 h 2271799"/>
              <a:gd name="connsiteX10-3071" fmla="*/ 1927316 w 6462304"/>
              <a:gd name="connsiteY10-3072" fmla="*/ 1652946 h 2271799"/>
              <a:gd name="connsiteX11-3073" fmla="*/ 2037261 w 6462304"/>
              <a:gd name="connsiteY11-3074" fmla="*/ 1654579 h 2271799"/>
              <a:gd name="connsiteX12-3075" fmla="*/ 2177687 w 6462304"/>
              <a:gd name="connsiteY12-3076" fmla="*/ 1626276 h 2271799"/>
              <a:gd name="connsiteX13-3077" fmla="*/ 2209256 w 6462304"/>
              <a:gd name="connsiteY13-3078" fmla="*/ 1418904 h 2271799"/>
              <a:gd name="connsiteX14-3079" fmla="*/ 2427514 w 6462304"/>
              <a:gd name="connsiteY14-3080" fmla="*/ 1272491 h 2271799"/>
              <a:gd name="connsiteX15-3081" fmla="*/ 2478677 w 6462304"/>
              <a:gd name="connsiteY15-3082" fmla="*/ 1117369 h 2271799"/>
              <a:gd name="connsiteX16-3083" fmla="*/ 2691856 w 6462304"/>
              <a:gd name="connsiteY16-3084" fmla="*/ 1023026 h 2271799"/>
              <a:gd name="connsiteX17-3085" fmla="*/ 2785110 w 6462304"/>
              <a:gd name="connsiteY17-3086" fmla="*/ 827809 h 2271799"/>
              <a:gd name="connsiteX18-3087" fmla="*/ 2818493 w 6462304"/>
              <a:gd name="connsiteY18-3088" fmla="*/ 692101 h 2271799"/>
              <a:gd name="connsiteX19-3089" fmla="*/ 2846796 w 6462304"/>
              <a:gd name="connsiteY19-3090" fmla="*/ 578889 h 2271799"/>
              <a:gd name="connsiteX20-3091" fmla="*/ 2862761 w 6462304"/>
              <a:gd name="connsiteY20-3092" fmla="*/ 431569 h 2271799"/>
              <a:gd name="connsiteX21-3093" fmla="*/ 2921544 w 6462304"/>
              <a:gd name="connsiteY21-3094" fmla="*/ 222564 h 2271799"/>
              <a:gd name="connsiteX22-3095" fmla="*/ 2960007 w 6462304"/>
              <a:gd name="connsiteY22-3096" fmla="*/ 73792 h 2271799"/>
              <a:gd name="connsiteX23-3097" fmla="*/ 3150870 w 6462304"/>
              <a:gd name="connsiteY23-3098" fmla="*/ 8478 h 2271799"/>
              <a:gd name="connsiteX24-3099" fmla="*/ 6462304 w 6462304"/>
              <a:gd name="connsiteY24-3100" fmla="*/ 13558 h 2271799"/>
              <a:gd name="connsiteX0-3101" fmla="*/ 0 w 6462304"/>
              <a:gd name="connsiteY0-3102" fmla="*/ 2271799 h 2271799"/>
              <a:gd name="connsiteX1-3103" fmla="*/ 1196884 w 6462304"/>
              <a:gd name="connsiteY1-3104" fmla="*/ 2262546 h 2271799"/>
              <a:gd name="connsiteX2-3105" fmla="*/ 1276350 w 6462304"/>
              <a:gd name="connsiteY2-3106" fmla="*/ 2195055 h 2271799"/>
              <a:gd name="connsiteX3-3107" fmla="*/ 1289413 w 6462304"/>
              <a:gd name="connsiteY3-3108" fmla="*/ 1959924 h 2271799"/>
              <a:gd name="connsiteX4-3109" fmla="*/ 1296488 w 6462304"/>
              <a:gd name="connsiteY4-3110" fmla="*/ 1886989 h 2271799"/>
              <a:gd name="connsiteX5-3111" fmla="*/ 1314450 w 6462304"/>
              <a:gd name="connsiteY5-3112" fmla="*/ 1777044 h 2271799"/>
              <a:gd name="connsiteX6-3113" fmla="*/ 1350373 w 6462304"/>
              <a:gd name="connsiteY6-3114" fmla="*/ 1666009 h 2271799"/>
              <a:gd name="connsiteX7-3115" fmla="*/ 1515836 w 6462304"/>
              <a:gd name="connsiteY7-3116" fmla="*/ 1656756 h 2271799"/>
              <a:gd name="connsiteX8-3117" fmla="*/ 1710690 w 6462304"/>
              <a:gd name="connsiteY8-3118" fmla="*/ 1655124 h 2271799"/>
              <a:gd name="connsiteX9-3119" fmla="*/ 1804307 w 6462304"/>
              <a:gd name="connsiteY9-3120" fmla="*/ 1657844 h 2271799"/>
              <a:gd name="connsiteX10-3121" fmla="*/ 1927316 w 6462304"/>
              <a:gd name="connsiteY10-3122" fmla="*/ 1652946 h 2271799"/>
              <a:gd name="connsiteX11-3123" fmla="*/ 2037261 w 6462304"/>
              <a:gd name="connsiteY11-3124" fmla="*/ 1654579 h 2271799"/>
              <a:gd name="connsiteX12-3125" fmla="*/ 2177687 w 6462304"/>
              <a:gd name="connsiteY12-3126" fmla="*/ 1626276 h 2271799"/>
              <a:gd name="connsiteX13-3127" fmla="*/ 2209256 w 6462304"/>
              <a:gd name="connsiteY13-3128" fmla="*/ 1418904 h 2271799"/>
              <a:gd name="connsiteX14-3129" fmla="*/ 2427514 w 6462304"/>
              <a:gd name="connsiteY14-3130" fmla="*/ 1272491 h 2271799"/>
              <a:gd name="connsiteX15-3131" fmla="*/ 2478677 w 6462304"/>
              <a:gd name="connsiteY15-3132" fmla="*/ 1117369 h 2271799"/>
              <a:gd name="connsiteX16-3133" fmla="*/ 2691856 w 6462304"/>
              <a:gd name="connsiteY16-3134" fmla="*/ 1023026 h 2271799"/>
              <a:gd name="connsiteX17-3135" fmla="*/ 2785110 w 6462304"/>
              <a:gd name="connsiteY17-3136" fmla="*/ 827809 h 2271799"/>
              <a:gd name="connsiteX18-3137" fmla="*/ 2818493 w 6462304"/>
              <a:gd name="connsiteY18-3138" fmla="*/ 692101 h 2271799"/>
              <a:gd name="connsiteX19-3139" fmla="*/ 2846796 w 6462304"/>
              <a:gd name="connsiteY19-3140" fmla="*/ 578889 h 2271799"/>
              <a:gd name="connsiteX20-3141" fmla="*/ 2862761 w 6462304"/>
              <a:gd name="connsiteY20-3142" fmla="*/ 431569 h 2271799"/>
              <a:gd name="connsiteX21-3143" fmla="*/ 2921544 w 6462304"/>
              <a:gd name="connsiteY21-3144" fmla="*/ 222564 h 2271799"/>
              <a:gd name="connsiteX22-3145" fmla="*/ 2985407 w 6462304"/>
              <a:gd name="connsiteY22-3146" fmla="*/ 28072 h 2271799"/>
              <a:gd name="connsiteX23-3147" fmla="*/ 3150870 w 6462304"/>
              <a:gd name="connsiteY23-3148" fmla="*/ 8478 h 2271799"/>
              <a:gd name="connsiteX24-3149" fmla="*/ 6462304 w 6462304"/>
              <a:gd name="connsiteY24-3150" fmla="*/ 13558 h 2271799"/>
              <a:gd name="connsiteX0-3151" fmla="*/ 0 w 6462304"/>
              <a:gd name="connsiteY0-3152" fmla="*/ 2280307 h 2280307"/>
              <a:gd name="connsiteX1-3153" fmla="*/ 1196884 w 6462304"/>
              <a:gd name="connsiteY1-3154" fmla="*/ 2271054 h 2280307"/>
              <a:gd name="connsiteX2-3155" fmla="*/ 1276350 w 6462304"/>
              <a:gd name="connsiteY2-3156" fmla="*/ 2203563 h 2280307"/>
              <a:gd name="connsiteX3-3157" fmla="*/ 1289413 w 6462304"/>
              <a:gd name="connsiteY3-3158" fmla="*/ 1968432 h 2280307"/>
              <a:gd name="connsiteX4-3159" fmla="*/ 1296488 w 6462304"/>
              <a:gd name="connsiteY4-3160" fmla="*/ 1895497 h 2280307"/>
              <a:gd name="connsiteX5-3161" fmla="*/ 1314450 w 6462304"/>
              <a:gd name="connsiteY5-3162" fmla="*/ 1785552 h 2280307"/>
              <a:gd name="connsiteX6-3163" fmla="*/ 1350373 w 6462304"/>
              <a:gd name="connsiteY6-3164" fmla="*/ 1674517 h 2280307"/>
              <a:gd name="connsiteX7-3165" fmla="*/ 1515836 w 6462304"/>
              <a:gd name="connsiteY7-3166" fmla="*/ 1665264 h 2280307"/>
              <a:gd name="connsiteX8-3167" fmla="*/ 1710690 w 6462304"/>
              <a:gd name="connsiteY8-3168" fmla="*/ 1663632 h 2280307"/>
              <a:gd name="connsiteX9-3169" fmla="*/ 1804307 w 6462304"/>
              <a:gd name="connsiteY9-3170" fmla="*/ 1666352 h 2280307"/>
              <a:gd name="connsiteX10-3171" fmla="*/ 1927316 w 6462304"/>
              <a:gd name="connsiteY10-3172" fmla="*/ 1661454 h 2280307"/>
              <a:gd name="connsiteX11-3173" fmla="*/ 2037261 w 6462304"/>
              <a:gd name="connsiteY11-3174" fmla="*/ 1663087 h 2280307"/>
              <a:gd name="connsiteX12-3175" fmla="*/ 2177687 w 6462304"/>
              <a:gd name="connsiteY12-3176" fmla="*/ 1634784 h 2280307"/>
              <a:gd name="connsiteX13-3177" fmla="*/ 2209256 w 6462304"/>
              <a:gd name="connsiteY13-3178" fmla="*/ 1427412 h 2280307"/>
              <a:gd name="connsiteX14-3179" fmla="*/ 2427514 w 6462304"/>
              <a:gd name="connsiteY14-3180" fmla="*/ 1280999 h 2280307"/>
              <a:gd name="connsiteX15-3181" fmla="*/ 2478677 w 6462304"/>
              <a:gd name="connsiteY15-3182" fmla="*/ 1125877 h 2280307"/>
              <a:gd name="connsiteX16-3183" fmla="*/ 2691856 w 6462304"/>
              <a:gd name="connsiteY16-3184" fmla="*/ 1031534 h 2280307"/>
              <a:gd name="connsiteX17-3185" fmla="*/ 2785110 w 6462304"/>
              <a:gd name="connsiteY17-3186" fmla="*/ 836317 h 2280307"/>
              <a:gd name="connsiteX18-3187" fmla="*/ 2818493 w 6462304"/>
              <a:gd name="connsiteY18-3188" fmla="*/ 700609 h 2280307"/>
              <a:gd name="connsiteX19-3189" fmla="*/ 2846796 w 6462304"/>
              <a:gd name="connsiteY19-3190" fmla="*/ 587397 h 2280307"/>
              <a:gd name="connsiteX20-3191" fmla="*/ 2862761 w 6462304"/>
              <a:gd name="connsiteY20-3192" fmla="*/ 440077 h 2280307"/>
              <a:gd name="connsiteX21-3193" fmla="*/ 2921544 w 6462304"/>
              <a:gd name="connsiteY21-3194" fmla="*/ 231072 h 2280307"/>
              <a:gd name="connsiteX22-3195" fmla="*/ 2985407 w 6462304"/>
              <a:gd name="connsiteY22-3196" fmla="*/ 36580 h 2280307"/>
              <a:gd name="connsiteX23-3197" fmla="*/ 3166110 w 6462304"/>
              <a:gd name="connsiteY23-3198" fmla="*/ 6826 h 2280307"/>
              <a:gd name="connsiteX24-3199" fmla="*/ 6462304 w 6462304"/>
              <a:gd name="connsiteY24-3200" fmla="*/ 22066 h 2280307"/>
              <a:gd name="connsiteX0-3201" fmla="*/ 0 w 6462304"/>
              <a:gd name="connsiteY0-3202" fmla="*/ 2280307 h 2280307"/>
              <a:gd name="connsiteX1-3203" fmla="*/ 1196884 w 6462304"/>
              <a:gd name="connsiteY1-3204" fmla="*/ 2271054 h 2280307"/>
              <a:gd name="connsiteX2-3205" fmla="*/ 1276350 w 6462304"/>
              <a:gd name="connsiteY2-3206" fmla="*/ 2203563 h 2280307"/>
              <a:gd name="connsiteX3-3207" fmla="*/ 1289413 w 6462304"/>
              <a:gd name="connsiteY3-3208" fmla="*/ 1968432 h 2280307"/>
              <a:gd name="connsiteX4-3209" fmla="*/ 1296488 w 6462304"/>
              <a:gd name="connsiteY4-3210" fmla="*/ 1895497 h 2280307"/>
              <a:gd name="connsiteX5-3211" fmla="*/ 1314450 w 6462304"/>
              <a:gd name="connsiteY5-3212" fmla="*/ 1785552 h 2280307"/>
              <a:gd name="connsiteX6-3213" fmla="*/ 1350373 w 6462304"/>
              <a:gd name="connsiteY6-3214" fmla="*/ 1674517 h 2280307"/>
              <a:gd name="connsiteX7-3215" fmla="*/ 1515836 w 6462304"/>
              <a:gd name="connsiteY7-3216" fmla="*/ 1665264 h 2280307"/>
              <a:gd name="connsiteX8-3217" fmla="*/ 1710690 w 6462304"/>
              <a:gd name="connsiteY8-3218" fmla="*/ 1663632 h 2280307"/>
              <a:gd name="connsiteX9-3219" fmla="*/ 1804307 w 6462304"/>
              <a:gd name="connsiteY9-3220" fmla="*/ 1666352 h 2280307"/>
              <a:gd name="connsiteX10-3221" fmla="*/ 1927316 w 6462304"/>
              <a:gd name="connsiteY10-3222" fmla="*/ 1661454 h 2280307"/>
              <a:gd name="connsiteX11-3223" fmla="*/ 2037261 w 6462304"/>
              <a:gd name="connsiteY11-3224" fmla="*/ 1663087 h 2280307"/>
              <a:gd name="connsiteX12-3225" fmla="*/ 2177687 w 6462304"/>
              <a:gd name="connsiteY12-3226" fmla="*/ 1634784 h 2280307"/>
              <a:gd name="connsiteX13-3227" fmla="*/ 2209256 w 6462304"/>
              <a:gd name="connsiteY13-3228" fmla="*/ 1427412 h 2280307"/>
              <a:gd name="connsiteX14-3229" fmla="*/ 2427514 w 6462304"/>
              <a:gd name="connsiteY14-3230" fmla="*/ 1280999 h 2280307"/>
              <a:gd name="connsiteX15-3231" fmla="*/ 2478677 w 6462304"/>
              <a:gd name="connsiteY15-3232" fmla="*/ 1125877 h 2280307"/>
              <a:gd name="connsiteX16-3233" fmla="*/ 2691856 w 6462304"/>
              <a:gd name="connsiteY16-3234" fmla="*/ 1031534 h 2280307"/>
              <a:gd name="connsiteX17-3235" fmla="*/ 2785110 w 6462304"/>
              <a:gd name="connsiteY17-3236" fmla="*/ 836317 h 2280307"/>
              <a:gd name="connsiteX18-3237" fmla="*/ 2818493 w 6462304"/>
              <a:gd name="connsiteY18-3238" fmla="*/ 700609 h 2280307"/>
              <a:gd name="connsiteX19-3239" fmla="*/ 2846796 w 6462304"/>
              <a:gd name="connsiteY19-3240" fmla="*/ 587397 h 2280307"/>
              <a:gd name="connsiteX20-3241" fmla="*/ 2862761 w 6462304"/>
              <a:gd name="connsiteY20-3242" fmla="*/ 440077 h 2280307"/>
              <a:gd name="connsiteX21-3243" fmla="*/ 2946944 w 6462304"/>
              <a:gd name="connsiteY21-3244" fmla="*/ 215832 h 2280307"/>
              <a:gd name="connsiteX22-3245" fmla="*/ 2985407 w 6462304"/>
              <a:gd name="connsiteY22-3246" fmla="*/ 36580 h 2280307"/>
              <a:gd name="connsiteX23-3247" fmla="*/ 3166110 w 6462304"/>
              <a:gd name="connsiteY23-3248" fmla="*/ 6826 h 2280307"/>
              <a:gd name="connsiteX24-3249" fmla="*/ 6462304 w 6462304"/>
              <a:gd name="connsiteY24-3250" fmla="*/ 22066 h 2280307"/>
              <a:gd name="connsiteX0-3251" fmla="*/ 0 w 6462304"/>
              <a:gd name="connsiteY0-3252" fmla="*/ 2289416 h 2289416"/>
              <a:gd name="connsiteX1-3253" fmla="*/ 1196884 w 6462304"/>
              <a:gd name="connsiteY1-3254" fmla="*/ 2280163 h 2289416"/>
              <a:gd name="connsiteX2-3255" fmla="*/ 1276350 w 6462304"/>
              <a:gd name="connsiteY2-3256" fmla="*/ 2212672 h 2289416"/>
              <a:gd name="connsiteX3-3257" fmla="*/ 1289413 w 6462304"/>
              <a:gd name="connsiteY3-3258" fmla="*/ 1977541 h 2289416"/>
              <a:gd name="connsiteX4-3259" fmla="*/ 1296488 w 6462304"/>
              <a:gd name="connsiteY4-3260" fmla="*/ 1904606 h 2289416"/>
              <a:gd name="connsiteX5-3261" fmla="*/ 1314450 w 6462304"/>
              <a:gd name="connsiteY5-3262" fmla="*/ 1794661 h 2289416"/>
              <a:gd name="connsiteX6-3263" fmla="*/ 1350373 w 6462304"/>
              <a:gd name="connsiteY6-3264" fmla="*/ 1683626 h 2289416"/>
              <a:gd name="connsiteX7-3265" fmla="*/ 1515836 w 6462304"/>
              <a:gd name="connsiteY7-3266" fmla="*/ 1674373 h 2289416"/>
              <a:gd name="connsiteX8-3267" fmla="*/ 1710690 w 6462304"/>
              <a:gd name="connsiteY8-3268" fmla="*/ 1672741 h 2289416"/>
              <a:gd name="connsiteX9-3269" fmla="*/ 1804307 w 6462304"/>
              <a:gd name="connsiteY9-3270" fmla="*/ 1675461 h 2289416"/>
              <a:gd name="connsiteX10-3271" fmla="*/ 1927316 w 6462304"/>
              <a:gd name="connsiteY10-3272" fmla="*/ 1670563 h 2289416"/>
              <a:gd name="connsiteX11-3273" fmla="*/ 2037261 w 6462304"/>
              <a:gd name="connsiteY11-3274" fmla="*/ 1672196 h 2289416"/>
              <a:gd name="connsiteX12-3275" fmla="*/ 2177687 w 6462304"/>
              <a:gd name="connsiteY12-3276" fmla="*/ 1643893 h 2289416"/>
              <a:gd name="connsiteX13-3277" fmla="*/ 2209256 w 6462304"/>
              <a:gd name="connsiteY13-3278" fmla="*/ 1436521 h 2289416"/>
              <a:gd name="connsiteX14-3279" fmla="*/ 2427514 w 6462304"/>
              <a:gd name="connsiteY14-3280" fmla="*/ 1290108 h 2289416"/>
              <a:gd name="connsiteX15-3281" fmla="*/ 2478677 w 6462304"/>
              <a:gd name="connsiteY15-3282" fmla="*/ 1134986 h 2289416"/>
              <a:gd name="connsiteX16-3283" fmla="*/ 2691856 w 6462304"/>
              <a:gd name="connsiteY16-3284" fmla="*/ 1040643 h 2289416"/>
              <a:gd name="connsiteX17-3285" fmla="*/ 2785110 w 6462304"/>
              <a:gd name="connsiteY17-3286" fmla="*/ 845426 h 2289416"/>
              <a:gd name="connsiteX18-3287" fmla="*/ 2818493 w 6462304"/>
              <a:gd name="connsiteY18-3288" fmla="*/ 709718 h 2289416"/>
              <a:gd name="connsiteX19-3289" fmla="*/ 2846796 w 6462304"/>
              <a:gd name="connsiteY19-3290" fmla="*/ 596506 h 2289416"/>
              <a:gd name="connsiteX20-3291" fmla="*/ 2862761 w 6462304"/>
              <a:gd name="connsiteY20-3292" fmla="*/ 449186 h 2289416"/>
              <a:gd name="connsiteX21-3293" fmla="*/ 2946944 w 6462304"/>
              <a:gd name="connsiteY21-3294" fmla="*/ 224941 h 2289416"/>
              <a:gd name="connsiteX22-3295" fmla="*/ 3036207 w 6462304"/>
              <a:gd name="connsiteY22-3296" fmla="*/ 15209 h 2289416"/>
              <a:gd name="connsiteX23-3297" fmla="*/ 3166110 w 6462304"/>
              <a:gd name="connsiteY23-3298" fmla="*/ 15935 h 2289416"/>
              <a:gd name="connsiteX24-3299" fmla="*/ 6462304 w 6462304"/>
              <a:gd name="connsiteY24-3300" fmla="*/ 31175 h 2289416"/>
              <a:gd name="connsiteX0-3301" fmla="*/ 0 w 6462304"/>
              <a:gd name="connsiteY0-3302" fmla="*/ 2289416 h 2289416"/>
              <a:gd name="connsiteX1-3303" fmla="*/ 1196884 w 6462304"/>
              <a:gd name="connsiteY1-3304" fmla="*/ 2280163 h 2289416"/>
              <a:gd name="connsiteX2-3305" fmla="*/ 1276350 w 6462304"/>
              <a:gd name="connsiteY2-3306" fmla="*/ 2212672 h 2289416"/>
              <a:gd name="connsiteX3-3307" fmla="*/ 1289413 w 6462304"/>
              <a:gd name="connsiteY3-3308" fmla="*/ 1977541 h 2289416"/>
              <a:gd name="connsiteX4-3309" fmla="*/ 1296488 w 6462304"/>
              <a:gd name="connsiteY4-3310" fmla="*/ 1904606 h 2289416"/>
              <a:gd name="connsiteX5-3311" fmla="*/ 1314450 w 6462304"/>
              <a:gd name="connsiteY5-3312" fmla="*/ 1794661 h 2289416"/>
              <a:gd name="connsiteX6-3313" fmla="*/ 1350373 w 6462304"/>
              <a:gd name="connsiteY6-3314" fmla="*/ 1683626 h 2289416"/>
              <a:gd name="connsiteX7-3315" fmla="*/ 1515836 w 6462304"/>
              <a:gd name="connsiteY7-3316" fmla="*/ 1674373 h 2289416"/>
              <a:gd name="connsiteX8-3317" fmla="*/ 1710690 w 6462304"/>
              <a:gd name="connsiteY8-3318" fmla="*/ 1672741 h 2289416"/>
              <a:gd name="connsiteX9-3319" fmla="*/ 1804307 w 6462304"/>
              <a:gd name="connsiteY9-3320" fmla="*/ 1675461 h 2289416"/>
              <a:gd name="connsiteX10-3321" fmla="*/ 1927316 w 6462304"/>
              <a:gd name="connsiteY10-3322" fmla="*/ 1670563 h 2289416"/>
              <a:gd name="connsiteX11-3323" fmla="*/ 2037261 w 6462304"/>
              <a:gd name="connsiteY11-3324" fmla="*/ 1672196 h 2289416"/>
              <a:gd name="connsiteX12-3325" fmla="*/ 2177687 w 6462304"/>
              <a:gd name="connsiteY12-3326" fmla="*/ 1643893 h 2289416"/>
              <a:gd name="connsiteX13-3327" fmla="*/ 2209256 w 6462304"/>
              <a:gd name="connsiteY13-3328" fmla="*/ 1436521 h 2289416"/>
              <a:gd name="connsiteX14-3329" fmla="*/ 2427514 w 6462304"/>
              <a:gd name="connsiteY14-3330" fmla="*/ 1290108 h 2289416"/>
              <a:gd name="connsiteX15-3331" fmla="*/ 2478677 w 6462304"/>
              <a:gd name="connsiteY15-3332" fmla="*/ 1134986 h 2289416"/>
              <a:gd name="connsiteX16-3333" fmla="*/ 2691856 w 6462304"/>
              <a:gd name="connsiteY16-3334" fmla="*/ 1040643 h 2289416"/>
              <a:gd name="connsiteX17-3335" fmla="*/ 2785110 w 6462304"/>
              <a:gd name="connsiteY17-3336" fmla="*/ 845426 h 2289416"/>
              <a:gd name="connsiteX18-3337" fmla="*/ 2818493 w 6462304"/>
              <a:gd name="connsiteY18-3338" fmla="*/ 709718 h 2289416"/>
              <a:gd name="connsiteX19-3339" fmla="*/ 2846796 w 6462304"/>
              <a:gd name="connsiteY19-3340" fmla="*/ 596506 h 2289416"/>
              <a:gd name="connsiteX20-3341" fmla="*/ 2893241 w 6462304"/>
              <a:gd name="connsiteY20-3342" fmla="*/ 393306 h 2289416"/>
              <a:gd name="connsiteX21-3343" fmla="*/ 2946944 w 6462304"/>
              <a:gd name="connsiteY21-3344" fmla="*/ 224941 h 2289416"/>
              <a:gd name="connsiteX22-3345" fmla="*/ 3036207 w 6462304"/>
              <a:gd name="connsiteY22-3346" fmla="*/ 15209 h 2289416"/>
              <a:gd name="connsiteX23-3347" fmla="*/ 3166110 w 6462304"/>
              <a:gd name="connsiteY23-3348" fmla="*/ 15935 h 2289416"/>
              <a:gd name="connsiteX24-3349" fmla="*/ 6462304 w 6462304"/>
              <a:gd name="connsiteY24-3350" fmla="*/ 31175 h 2289416"/>
              <a:gd name="connsiteX0-3351" fmla="*/ 0 w 6462304"/>
              <a:gd name="connsiteY0-3352" fmla="*/ 2289416 h 2289416"/>
              <a:gd name="connsiteX1-3353" fmla="*/ 1196884 w 6462304"/>
              <a:gd name="connsiteY1-3354" fmla="*/ 2280163 h 2289416"/>
              <a:gd name="connsiteX2-3355" fmla="*/ 1276350 w 6462304"/>
              <a:gd name="connsiteY2-3356" fmla="*/ 2212672 h 2289416"/>
              <a:gd name="connsiteX3-3357" fmla="*/ 1289413 w 6462304"/>
              <a:gd name="connsiteY3-3358" fmla="*/ 1977541 h 2289416"/>
              <a:gd name="connsiteX4-3359" fmla="*/ 1296488 w 6462304"/>
              <a:gd name="connsiteY4-3360" fmla="*/ 1904606 h 2289416"/>
              <a:gd name="connsiteX5-3361" fmla="*/ 1314450 w 6462304"/>
              <a:gd name="connsiteY5-3362" fmla="*/ 1794661 h 2289416"/>
              <a:gd name="connsiteX6-3363" fmla="*/ 1350373 w 6462304"/>
              <a:gd name="connsiteY6-3364" fmla="*/ 1683626 h 2289416"/>
              <a:gd name="connsiteX7-3365" fmla="*/ 1515836 w 6462304"/>
              <a:gd name="connsiteY7-3366" fmla="*/ 1674373 h 2289416"/>
              <a:gd name="connsiteX8-3367" fmla="*/ 1710690 w 6462304"/>
              <a:gd name="connsiteY8-3368" fmla="*/ 1672741 h 2289416"/>
              <a:gd name="connsiteX9-3369" fmla="*/ 1804307 w 6462304"/>
              <a:gd name="connsiteY9-3370" fmla="*/ 1675461 h 2289416"/>
              <a:gd name="connsiteX10-3371" fmla="*/ 1927316 w 6462304"/>
              <a:gd name="connsiteY10-3372" fmla="*/ 1670563 h 2289416"/>
              <a:gd name="connsiteX11-3373" fmla="*/ 2037261 w 6462304"/>
              <a:gd name="connsiteY11-3374" fmla="*/ 1672196 h 2289416"/>
              <a:gd name="connsiteX12-3375" fmla="*/ 2177687 w 6462304"/>
              <a:gd name="connsiteY12-3376" fmla="*/ 1643893 h 2289416"/>
              <a:gd name="connsiteX13-3377" fmla="*/ 2209256 w 6462304"/>
              <a:gd name="connsiteY13-3378" fmla="*/ 1436521 h 2289416"/>
              <a:gd name="connsiteX14-3379" fmla="*/ 2427514 w 6462304"/>
              <a:gd name="connsiteY14-3380" fmla="*/ 1290108 h 2289416"/>
              <a:gd name="connsiteX15-3381" fmla="*/ 2478677 w 6462304"/>
              <a:gd name="connsiteY15-3382" fmla="*/ 1134986 h 2289416"/>
              <a:gd name="connsiteX16-3383" fmla="*/ 2691856 w 6462304"/>
              <a:gd name="connsiteY16-3384" fmla="*/ 1040643 h 2289416"/>
              <a:gd name="connsiteX17-3385" fmla="*/ 2785110 w 6462304"/>
              <a:gd name="connsiteY17-3386" fmla="*/ 845426 h 2289416"/>
              <a:gd name="connsiteX18-3387" fmla="*/ 2818493 w 6462304"/>
              <a:gd name="connsiteY18-3388" fmla="*/ 709718 h 2289416"/>
              <a:gd name="connsiteX19-3389" fmla="*/ 2836636 w 6462304"/>
              <a:gd name="connsiteY19-3390" fmla="*/ 601586 h 2289416"/>
              <a:gd name="connsiteX20-3391" fmla="*/ 2893241 w 6462304"/>
              <a:gd name="connsiteY20-3392" fmla="*/ 393306 h 2289416"/>
              <a:gd name="connsiteX21-3393" fmla="*/ 2946944 w 6462304"/>
              <a:gd name="connsiteY21-3394" fmla="*/ 224941 h 2289416"/>
              <a:gd name="connsiteX22-3395" fmla="*/ 3036207 w 6462304"/>
              <a:gd name="connsiteY22-3396" fmla="*/ 15209 h 2289416"/>
              <a:gd name="connsiteX23-3397" fmla="*/ 3166110 w 6462304"/>
              <a:gd name="connsiteY23-3398" fmla="*/ 15935 h 2289416"/>
              <a:gd name="connsiteX24-3399" fmla="*/ 6462304 w 6462304"/>
              <a:gd name="connsiteY24-3400" fmla="*/ 31175 h 2289416"/>
              <a:gd name="connsiteX0-3401" fmla="*/ 0 w 6462304"/>
              <a:gd name="connsiteY0-3402" fmla="*/ 2289416 h 2289416"/>
              <a:gd name="connsiteX1-3403" fmla="*/ 1196884 w 6462304"/>
              <a:gd name="connsiteY1-3404" fmla="*/ 2280163 h 2289416"/>
              <a:gd name="connsiteX2-3405" fmla="*/ 1276350 w 6462304"/>
              <a:gd name="connsiteY2-3406" fmla="*/ 2212672 h 2289416"/>
              <a:gd name="connsiteX3-3407" fmla="*/ 1289413 w 6462304"/>
              <a:gd name="connsiteY3-3408" fmla="*/ 1977541 h 2289416"/>
              <a:gd name="connsiteX4-3409" fmla="*/ 1296488 w 6462304"/>
              <a:gd name="connsiteY4-3410" fmla="*/ 1904606 h 2289416"/>
              <a:gd name="connsiteX5-3411" fmla="*/ 1314450 w 6462304"/>
              <a:gd name="connsiteY5-3412" fmla="*/ 1794661 h 2289416"/>
              <a:gd name="connsiteX6-3413" fmla="*/ 1350373 w 6462304"/>
              <a:gd name="connsiteY6-3414" fmla="*/ 1683626 h 2289416"/>
              <a:gd name="connsiteX7-3415" fmla="*/ 1515836 w 6462304"/>
              <a:gd name="connsiteY7-3416" fmla="*/ 1674373 h 2289416"/>
              <a:gd name="connsiteX8-3417" fmla="*/ 1710690 w 6462304"/>
              <a:gd name="connsiteY8-3418" fmla="*/ 1672741 h 2289416"/>
              <a:gd name="connsiteX9-3419" fmla="*/ 1804307 w 6462304"/>
              <a:gd name="connsiteY9-3420" fmla="*/ 1675461 h 2289416"/>
              <a:gd name="connsiteX10-3421" fmla="*/ 1927316 w 6462304"/>
              <a:gd name="connsiteY10-3422" fmla="*/ 1670563 h 2289416"/>
              <a:gd name="connsiteX11-3423" fmla="*/ 2037261 w 6462304"/>
              <a:gd name="connsiteY11-3424" fmla="*/ 1672196 h 2289416"/>
              <a:gd name="connsiteX12-3425" fmla="*/ 2177687 w 6462304"/>
              <a:gd name="connsiteY12-3426" fmla="*/ 1643893 h 2289416"/>
              <a:gd name="connsiteX13-3427" fmla="*/ 2209256 w 6462304"/>
              <a:gd name="connsiteY13-3428" fmla="*/ 1436521 h 2289416"/>
              <a:gd name="connsiteX14-3429" fmla="*/ 2427514 w 6462304"/>
              <a:gd name="connsiteY14-3430" fmla="*/ 1290108 h 2289416"/>
              <a:gd name="connsiteX15-3431" fmla="*/ 2478677 w 6462304"/>
              <a:gd name="connsiteY15-3432" fmla="*/ 1134986 h 2289416"/>
              <a:gd name="connsiteX16-3433" fmla="*/ 2691856 w 6462304"/>
              <a:gd name="connsiteY16-3434" fmla="*/ 1040643 h 2289416"/>
              <a:gd name="connsiteX17-3435" fmla="*/ 2769870 w 6462304"/>
              <a:gd name="connsiteY17-3436" fmla="*/ 845426 h 2289416"/>
              <a:gd name="connsiteX18-3437" fmla="*/ 2818493 w 6462304"/>
              <a:gd name="connsiteY18-3438" fmla="*/ 709718 h 2289416"/>
              <a:gd name="connsiteX19-3439" fmla="*/ 2836636 w 6462304"/>
              <a:gd name="connsiteY19-3440" fmla="*/ 601586 h 2289416"/>
              <a:gd name="connsiteX20-3441" fmla="*/ 2893241 w 6462304"/>
              <a:gd name="connsiteY20-3442" fmla="*/ 393306 h 2289416"/>
              <a:gd name="connsiteX21-3443" fmla="*/ 2946944 w 6462304"/>
              <a:gd name="connsiteY21-3444" fmla="*/ 224941 h 2289416"/>
              <a:gd name="connsiteX22-3445" fmla="*/ 3036207 w 6462304"/>
              <a:gd name="connsiteY22-3446" fmla="*/ 15209 h 2289416"/>
              <a:gd name="connsiteX23-3447" fmla="*/ 3166110 w 6462304"/>
              <a:gd name="connsiteY23-3448" fmla="*/ 15935 h 2289416"/>
              <a:gd name="connsiteX24-3449" fmla="*/ 6462304 w 6462304"/>
              <a:gd name="connsiteY24-3450" fmla="*/ 31175 h 2289416"/>
              <a:gd name="connsiteX0-3451" fmla="*/ 0 w 6462304"/>
              <a:gd name="connsiteY0-3452" fmla="*/ 2289416 h 2289416"/>
              <a:gd name="connsiteX1-3453" fmla="*/ 1196884 w 6462304"/>
              <a:gd name="connsiteY1-3454" fmla="*/ 2280163 h 2289416"/>
              <a:gd name="connsiteX2-3455" fmla="*/ 1276350 w 6462304"/>
              <a:gd name="connsiteY2-3456" fmla="*/ 2212672 h 2289416"/>
              <a:gd name="connsiteX3-3457" fmla="*/ 1289413 w 6462304"/>
              <a:gd name="connsiteY3-3458" fmla="*/ 1977541 h 2289416"/>
              <a:gd name="connsiteX4-3459" fmla="*/ 1296488 w 6462304"/>
              <a:gd name="connsiteY4-3460" fmla="*/ 1904606 h 2289416"/>
              <a:gd name="connsiteX5-3461" fmla="*/ 1314450 w 6462304"/>
              <a:gd name="connsiteY5-3462" fmla="*/ 1794661 h 2289416"/>
              <a:gd name="connsiteX6-3463" fmla="*/ 1350373 w 6462304"/>
              <a:gd name="connsiteY6-3464" fmla="*/ 1683626 h 2289416"/>
              <a:gd name="connsiteX7-3465" fmla="*/ 1515836 w 6462304"/>
              <a:gd name="connsiteY7-3466" fmla="*/ 1674373 h 2289416"/>
              <a:gd name="connsiteX8-3467" fmla="*/ 1710690 w 6462304"/>
              <a:gd name="connsiteY8-3468" fmla="*/ 1672741 h 2289416"/>
              <a:gd name="connsiteX9-3469" fmla="*/ 1804307 w 6462304"/>
              <a:gd name="connsiteY9-3470" fmla="*/ 1675461 h 2289416"/>
              <a:gd name="connsiteX10-3471" fmla="*/ 1927316 w 6462304"/>
              <a:gd name="connsiteY10-3472" fmla="*/ 1670563 h 2289416"/>
              <a:gd name="connsiteX11-3473" fmla="*/ 2037261 w 6462304"/>
              <a:gd name="connsiteY11-3474" fmla="*/ 1672196 h 2289416"/>
              <a:gd name="connsiteX12-3475" fmla="*/ 2177687 w 6462304"/>
              <a:gd name="connsiteY12-3476" fmla="*/ 1643893 h 2289416"/>
              <a:gd name="connsiteX13-3477" fmla="*/ 2209256 w 6462304"/>
              <a:gd name="connsiteY13-3478" fmla="*/ 1436521 h 2289416"/>
              <a:gd name="connsiteX14-3479" fmla="*/ 2427514 w 6462304"/>
              <a:gd name="connsiteY14-3480" fmla="*/ 1290108 h 2289416"/>
              <a:gd name="connsiteX15-3481" fmla="*/ 2478677 w 6462304"/>
              <a:gd name="connsiteY15-3482" fmla="*/ 1134986 h 2289416"/>
              <a:gd name="connsiteX16-3483" fmla="*/ 2671536 w 6462304"/>
              <a:gd name="connsiteY16-3484" fmla="*/ 1035563 h 2289416"/>
              <a:gd name="connsiteX17-3485" fmla="*/ 2769870 w 6462304"/>
              <a:gd name="connsiteY17-3486" fmla="*/ 845426 h 2289416"/>
              <a:gd name="connsiteX18-3487" fmla="*/ 2818493 w 6462304"/>
              <a:gd name="connsiteY18-3488" fmla="*/ 709718 h 2289416"/>
              <a:gd name="connsiteX19-3489" fmla="*/ 2836636 w 6462304"/>
              <a:gd name="connsiteY19-3490" fmla="*/ 601586 h 2289416"/>
              <a:gd name="connsiteX20-3491" fmla="*/ 2893241 w 6462304"/>
              <a:gd name="connsiteY20-3492" fmla="*/ 393306 h 2289416"/>
              <a:gd name="connsiteX21-3493" fmla="*/ 2946944 w 6462304"/>
              <a:gd name="connsiteY21-3494" fmla="*/ 224941 h 2289416"/>
              <a:gd name="connsiteX22-3495" fmla="*/ 3036207 w 6462304"/>
              <a:gd name="connsiteY22-3496" fmla="*/ 15209 h 2289416"/>
              <a:gd name="connsiteX23-3497" fmla="*/ 3166110 w 6462304"/>
              <a:gd name="connsiteY23-3498" fmla="*/ 15935 h 2289416"/>
              <a:gd name="connsiteX24-3499" fmla="*/ 6462304 w 6462304"/>
              <a:gd name="connsiteY24-3500" fmla="*/ 31175 h 2289416"/>
              <a:gd name="connsiteX0-3501" fmla="*/ 0 w 6462304"/>
              <a:gd name="connsiteY0-3502" fmla="*/ 2289416 h 2289416"/>
              <a:gd name="connsiteX1-3503" fmla="*/ 1196884 w 6462304"/>
              <a:gd name="connsiteY1-3504" fmla="*/ 2280163 h 2289416"/>
              <a:gd name="connsiteX2-3505" fmla="*/ 1276350 w 6462304"/>
              <a:gd name="connsiteY2-3506" fmla="*/ 2212672 h 2289416"/>
              <a:gd name="connsiteX3-3507" fmla="*/ 1289413 w 6462304"/>
              <a:gd name="connsiteY3-3508" fmla="*/ 1977541 h 2289416"/>
              <a:gd name="connsiteX4-3509" fmla="*/ 1296488 w 6462304"/>
              <a:gd name="connsiteY4-3510" fmla="*/ 1904606 h 2289416"/>
              <a:gd name="connsiteX5-3511" fmla="*/ 1314450 w 6462304"/>
              <a:gd name="connsiteY5-3512" fmla="*/ 1794661 h 2289416"/>
              <a:gd name="connsiteX6-3513" fmla="*/ 1350373 w 6462304"/>
              <a:gd name="connsiteY6-3514" fmla="*/ 1683626 h 2289416"/>
              <a:gd name="connsiteX7-3515" fmla="*/ 1515836 w 6462304"/>
              <a:gd name="connsiteY7-3516" fmla="*/ 1674373 h 2289416"/>
              <a:gd name="connsiteX8-3517" fmla="*/ 1710690 w 6462304"/>
              <a:gd name="connsiteY8-3518" fmla="*/ 1672741 h 2289416"/>
              <a:gd name="connsiteX9-3519" fmla="*/ 1804307 w 6462304"/>
              <a:gd name="connsiteY9-3520" fmla="*/ 1675461 h 2289416"/>
              <a:gd name="connsiteX10-3521" fmla="*/ 1927316 w 6462304"/>
              <a:gd name="connsiteY10-3522" fmla="*/ 1670563 h 2289416"/>
              <a:gd name="connsiteX11-3523" fmla="*/ 2037261 w 6462304"/>
              <a:gd name="connsiteY11-3524" fmla="*/ 1672196 h 2289416"/>
              <a:gd name="connsiteX12-3525" fmla="*/ 2177687 w 6462304"/>
              <a:gd name="connsiteY12-3526" fmla="*/ 1643893 h 2289416"/>
              <a:gd name="connsiteX13-3527" fmla="*/ 2209256 w 6462304"/>
              <a:gd name="connsiteY13-3528" fmla="*/ 1436521 h 2289416"/>
              <a:gd name="connsiteX14-3529" fmla="*/ 2427514 w 6462304"/>
              <a:gd name="connsiteY14-3530" fmla="*/ 1290108 h 2289416"/>
              <a:gd name="connsiteX15-3531" fmla="*/ 2478677 w 6462304"/>
              <a:gd name="connsiteY15-3532" fmla="*/ 1134986 h 2289416"/>
              <a:gd name="connsiteX16-3533" fmla="*/ 2671536 w 6462304"/>
              <a:gd name="connsiteY16-3534" fmla="*/ 1035563 h 2289416"/>
              <a:gd name="connsiteX17-3535" fmla="*/ 2769870 w 6462304"/>
              <a:gd name="connsiteY17-3536" fmla="*/ 845426 h 2289416"/>
              <a:gd name="connsiteX18-3537" fmla="*/ 2818493 w 6462304"/>
              <a:gd name="connsiteY18-3538" fmla="*/ 709718 h 2289416"/>
              <a:gd name="connsiteX19-3539" fmla="*/ 2862036 w 6462304"/>
              <a:gd name="connsiteY19-3540" fmla="*/ 586346 h 2289416"/>
              <a:gd name="connsiteX20-3541" fmla="*/ 2893241 w 6462304"/>
              <a:gd name="connsiteY20-3542" fmla="*/ 393306 h 2289416"/>
              <a:gd name="connsiteX21-3543" fmla="*/ 2946944 w 6462304"/>
              <a:gd name="connsiteY21-3544" fmla="*/ 224941 h 2289416"/>
              <a:gd name="connsiteX22-3545" fmla="*/ 3036207 w 6462304"/>
              <a:gd name="connsiteY22-3546" fmla="*/ 15209 h 2289416"/>
              <a:gd name="connsiteX23-3547" fmla="*/ 3166110 w 6462304"/>
              <a:gd name="connsiteY23-3548" fmla="*/ 15935 h 2289416"/>
              <a:gd name="connsiteX24-3549" fmla="*/ 6462304 w 6462304"/>
              <a:gd name="connsiteY24-3550" fmla="*/ 31175 h 2289416"/>
              <a:gd name="connsiteX0-3551" fmla="*/ 0 w 6462304"/>
              <a:gd name="connsiteY0-3552" fmla="*/ 2289416 h 2289416"/>
              <a:gd name="connsiteX1-3553" fmla="*/ 1196884 w 6462304"/>
              <a:gd name="connsiteY1-3554" fmla="*/ 2280163 h 2289416"/>
              <a:gd name="connsiteX2-3555" fmla="*/ 1276350 w 6462304"/>
              <a:gd name="connsiteY2-3556" fmla="*/ 2212672 h 2289416"/>
              <a:gd name="connsiteX3-3557" fmla="*/ 1289413 w 6462304"/>
              <a:gd name="connsiteY3-3558" fmla="*/ 1977541 h 2289416"/>
              <a:gd name="connsiteX4-3559" fmla="*/ 1296488 w 6462304"/>
              <a:gd name="connsiteY4-3560" fmla="*/ 1904606 h 2289416"/>
              <a:gd name="connsiteX5-3561" fmla="*/ 1314450 w 6462304"/>
              <a:gd name="connsiteY5-3562" fmla="*/ 1794661 h 2289416"/>
              <a:gd name="connsiteX6-3563" fmla="*/ 1350373 w 6462304"/>
              <a:gd name="connsiteY6-3564" fmla="*/ 1683626 h 2289416"/>
              <a:gd name="connsiteX7-3565" fmla="*/ 1515836 w 6462304"/>
              <a:gd name="connsiteY7-3566" fmla="*/ 1674373 h 2289416"/>
              <a:gd name="connsiteX8-3567" fmla="*/ 1710690 w 6462304"/>
              <a:gd name="connsiteY8-3568" fmla="*/ 1672741 h 2289416"/>
              <a:gd name="connsiteX9-3569" fmla="*/ 1804307 w 6462304"/>
              <a:gd name="connsiteY9-3570" fmla="*/ 1675461 h 2289416"/>
              <a:gd name="connsiteX10-3571" fmla="*/ 1927316 w 6462304"/>
              <a:gd name="connsiteY10-3572" fmla="*/ 1670563 h 2289416"/>
              <a:gd name="connsiteX11-3573" fmla="*/ 2037261 w 6462304"/>
              <a:gd name="connsiteY11-3574" fmla="*/ 1672196 h 2289416"/>
              <a:gd name="connsiteX12-3575" fmla="*/ 2177687 w 6462304"/>
              <a:gd name="connsiteY12-3576" fmla="*/ 1643893 h 2289416"/>
              <a:gd name="connsiteX13-3577" fmla="*/ 2209256 w 6462304"/>
              <a:gd name="connsiteY13-3578" fmla="*/ 1436521 h 2289416"/>
              <a:gd name="connsiteX14-3579" fmla="*/ 2427514 w 6462304"/>
              <a:gd name="connsiteY14-3580" fmla="*/ 1290108 h 2289416"/>
              <a:gd name="connsiteX15-3581" fmla="*/ 2478677 w 6462304"/>
              <a:gd name="connsiteY15-3582" fmla="*/ 1134986 h 2289416"/>
              <a:gd name="connsiteX16-3583" fmla="*/ 2671536 w 6462304"/>
              <a:gd name="connsiteY16-3584" fmla="*/ 1035563 h 2289416"/>
              <a:gd name="connsiteX17-3585" fmla="*/ 2769870 w 6462304"/>
              <a:gd name="connsiteY17-3586" fmla="*/ 845426 h 2289416"/>
              <a:gd name="connsiteX18-3587" fmla="*/ 2818493 w 6462304"/>
              <a:gd name="connsiteY18-3588" fmla="*/ 709718 h 2289416"/>
              <a:gd name="connsiteX19-3589" fmla="*/ 2862036 w 6462304"/>
              <a:gd name="connsiteY19-3590" fmla="*/ 586346 h 2289416"/>
              <a:gd name="connsiteX20-3591" fmla="*/ 2908481 w 6462304"/>
              <a:gd name="connsiteY20-3592" fmla="*/ 393306 h 2289416"/>
              <a:gd name="connsiteX21-3593" fmla="*/ 2946944 w 6462304"/>
              <a:gd name="connsiteY21-3594" fmla="*/ 224941 h 2289416"/>
              <a:gd name="connsiteX22-3595" fmla="*/ 3036207 w 6462304"/>
              <a:gd name="connsiteY22-3596" fmla="*/ 15209 h 2289416"/>
              <a:gd name="connsiteX23-3597" fmla="*/ 3166110 w 6462304"/>
              <a:gd name="connsiteY23-3598" fmla="*/ 15935 h 2289416"/>
              <a:gd name="connsiteX24-3599" fmla="*/ 6462304 w 6462304"/>
              <a:gd name="connsiteY24-3600" fmla="*/ 31175 h 2289416"/>
              <a:gd name="connsiteX0-3601" fmla="*/ 0 w 6462304"/>
              <a:gd name="connsiteY0-3602" fmla="*/ 2289416 h 2289416"/>
              <a:gd name="connsiteX1-3603" fmla="*/ 1196884 w 6462304"/>
              <a:gd name="connsiteY1-3604" fmla="*/ 2280163 h 2289416"/>
              <a:gd name="connsiteX2-3605" fmla="*/ 1276350 w 6462304"/>
              <a:gd name="connsiteY2-3606" fmla="*/ 2212672 h 2289416"/>
              <a:gd name="connsiteX3-3607" fmla="*/ 1289413 w 6462304"/>
              <a:gd name="connsiteY3-3608" fmla="*/ 1977541 h 2289416"/>
              <a:gd name="connsiteX4-3609" fmla="*/ 1296488 w 6462304"/>
              <a:gd name="connsiteY4-3610" fmla="*/ 1904606 h 2289416"/>
              <a:gd name="connsiteX5-3611" fmla="*/ 1314450 w 6462304"/>
              <a:gd name="connsiteY5-3612" fmla="*/ 1794661 h 2289416"/>
              <a:gd name="connsiteX6-3613" fmla="*/ 1350373 w 6462304"/>
              <a:gd name="connsiteY6-3614" fmla="*/ 1683626 h 2289416"/>
              <a:gd name="connsiteX7-3615" fmla="*/ 1515836 w 6462304"/>
              <a:gd name="connsiteY7-3616" fmla="*/ 1674373 h 2289416"/>
              <a:gd name="connsiteX8-3617" fmla="*/ 1710690 w 6462304"/>
              <a:gd name="connsiteY8-3618" fmla="*/ 1672741 h 2289416"/>
              <a:gd name="connsiteX9-3619" fmla="*/ 1804307 w 6462304"/>
              <a:gd name="connsiteY9-3620" fmla="*/ 1675461 h 2289416"/>
              <a:gd name="connsiteX10-3621" fmla="*/ 1927316 w 6462304"/>
              <a:gd name="connsiteY10-3622" fmla="*/ 1670563 h 2289416"/>
              <a:gd name="connsiteX11-3623" fmla="*/ 2037261 w 6462304"/>
              <a:gd name="connsiteY11-3624" fmla="*/ 1672196 h 2289416"/>
              <a:gd name="connsiteX12-3625" fmla="*/ 2177687 w 6462304"/>
              <a:gd name="connsiteY12-3626" fmla="*/ 1643893 h 2289416"/>
              <a:gd name="connsiteX13-3627" fmla="*/ 2209256 w 6462304"/>
              <a:gd name="connsiteY13-3628" fmla="*/ 1436521 h 2289416"/>
              <a:gd name="connsiteX14-3629" fmla="*/ 2427514 w 6462304"/>
              <a:gd name="connsiteY14-3630" fmla="*/ 1290108 h 2289416"/>
              <a:gd name="connsiteX15-3631" fmla="*/ 2478677 w 6462304"/>
              <a:gd name="connsiteY15-3632" fmla="*/ 1134986 h 2289416"/>
              <a:gd name="connsiteX16-3633" fmla="*/ 2671536 w 6462304"/>
              <a:gd name="connsiteY16-3634" fmla="*/ 1035563 h 2289416"/>
              <a:gd name="connsiteX17-3635" fmla="*/ 2769870 w 6462304"/>
              <a:gd name="connsiteY17-3636" fmla="*/ 845426 h 2289416"/>
              <a:gd name="connsiteX18-3637" fmla="*/ 2818493 w 6462304"/>
              <a:gd name="connsiteY18-3638" fmla="*/ 709718 h 2289416"/>
              <a:gd name="connsiteX19-3639" fmla="*/ 2862036 w 6462304"/>
              <a:gd name="connsiteY19-3640" fmla="*/ 586346 h 2289416"/>
              <a:gd name="connsiteX20-3641" fmla="*/ 2908481 w 6462304"/>
              <a:gd name="connsiteY20-3642" fmla="*/ 393306 h 2289416"/>
              <a:gd name="connsiteX21-3643" fmla="*/ 2962184 w 6462304"/>
              <a:gd name="connsiteY21-3644" fmla="*/ 224941 h 2289416"/>
              <a:gd name="connsiteX22-3645" fmla="*/ 3036207 w 6462304"/>
              <a:gd name="connsiteY22-3646" fmla="*/ 15209 h 2289416"/>
              <a:gd name="connsiteX23-3647" fmla="*/ 3166110 w 6462304"/>
              <a:gd name="connsiteY23-3648" fmla="*/ 15935 h 2289416"/>
              <a:gd name="connsiteX24-3649" fmla="*/ 6462304 w 6462304"/>
              <a:gd name="connsiteY24-3650" fmla="*/ 31175 h 2289416"/>
              <a:gd name="connsiteX0-3651" fmla="*/ 0 w 6462304"/>
              <a:gd name="connsiteY0-3652" fmla="*/ 2289416 h 2289416"/>
              <a:gd name="connsiteX1-3653" fmla="*/ 1196884 w 6462304"/>
              <a:gd name="connsiteY1-3654" fmla="*/ 2280163 h 2289416"/>
              <a:gd name="connsiteX2-3655" fmla="*/ 1276350 w 6462304"/>
              <a:gd name="connsiteY2-3656" fmla="*/ 2212672 h 2289416"/>
              <a:gd name="connsiteX3-3657" fmla="*/ 1289413 w 6462304"/>
              <a:gd name="connsiteY3-3658" fmla="*/ 1977541 h 2289416"/>
              <a:gd name="connsiteX4-3659" fmla="*/ 1296488 w 6462304"/>
              <a:gd name="connsiteY4-3660" fmla="*/ 1904606 h 2289416"/>
              <a:gd name="connsiteX5-3661" fmla="*/ 1314450 w 6462304"/>
              <a:gd name="connsiteY5-3662" fmla="*/ 1794661 h 2289416"/>
              <a:gd name="connsiteX6-3663" fmla="*/ 1350373 w 6462304"/>
              <a:gd name="connsiteY6-3664" fmla="*/ 1683626 h 2289416"/>
              <a:gd name="connsiteX7-3665" fmla="*/ 1515836 w 6462304"/>
              <a:gd name="connsiteY7-3666" fmla="*/ 1674373 h 2289416"/>
              <a:gd name="connsiteX8-3667" fmla="*/ 1710690 w 6462304"/>
              <a:gd name="connsiteY8-3668" fmla="*/ 1672741 h 2289416"/>
              <a:gd name="connsiteX9-3669" fmla="*/ 1804307 w 6462304"/>
              <a:gd name="connsiteY9-3670" fmla="*/ 1675461 h 2289416"/>
              <a:gd name="connsiteX10-3671" fmla="*/ 1927316 w 6462304"/>
              <a:gd name="connsiteY10-3672" fmla="*/ 1670563 h 2289416"/>
              <a:gd name="connsiteX11-3673" fmla="*/ 2037261 w 6462304"/>
              <a:gd name="connsiteY11-3674" fmla="*/ 1672196 h 2289416"/>
              <a:gd name="connsiteX12-3675" fmla="*/ 2177687 w 6462304"/>
              <a:gd name="connsiteY12-3676" fmla="*/ 1643893 h 2289416"/>
              <a:gd name="connsiteX13-3677" fmla="*/ 2209256 w 6462304"/>
              <a:gd name="connsiteY13-3678" fmla="*/ 1436521 h 2289416"/>
              <a:gd name="connsiteX14-3679" fmla="*/ 2427514 w 6462304"/>
              <a:gd name="connsiteY14-3680" fmla="*/ 1290108 h 2289416"/>
              <a:gd name="connsiteX15-3681" fmla="*/ 2478677 w 6462304"/>
              <a:gd name="connsiteY15-3682" fmla="*/ 1134986 h 2289416"/>
              <a:gd name="connsiteX16-3683" fmla="*/ 2671536 w 6462304"/>
              <a:gd name="connsiteY16-3684" fmla="*/ 1035563 h 2289416"/>
              <a:gd name="connsiteX17-3685" fmla="*/ 2769870 w 6462304"/>
              <a:gd name="connsiteY17-3686" fmla="*/ 845426 h 2289416"/>
              <a:gd name="connsiteX18-3687" fmla="*/ 2818493 w 6462304"/>
              <a:gd name="connsiteY18-3688" fmla="*/ 709718 h 2289416"/>
              <a:gd name="connsiteX19-3689" fmla="*/ 2882356 w 6462304"/>
              <a:gd name="connsiteY19-3690" fmla="*/ 626986 h 2289416"/>
              <a:gd name="connsiteX20-3691" fmla="*/ 2908481 w 6462304"/>
              <a:gd name="connsiteY20-3692" fmla="*/ 393306 h 2289416"/>
              <a:gd name="connsiteX21-3693" fmla="*/ 2962184 w 6462304"/>
              <a:gd name="connsiteY21-3694" fmla="*/ 224941 h 2289416"/>
              <a:gd name="connsiteX22-3695" fmla="*/ 3036207 w 6462304"/>
              <a:gd name="connsiteY22-3696" fmla="*/ 15209 h 2289416"/>
              <a:gd name="connsiteX23-3697" fmla="*/ 3166110 w 6462304"/>
              <a:gd name="connsiteY23-3698" fmla="*/ 15935 h 2289416"/>
              <a:gd name="connsiteX24-3699" fmla="*/ 6462304 w 6462304"/>
              <a:gd name="connsiteY24-3700" fmla="*/ 31175 h 2289416"/>
              <a:gd name="connsiteX0-3701" fmla="*/ 0 w 6462304"/>
              <a:gd name="connsiteY0-3702" fmla="*/ 2289416 h 2289416"/>
              <a:gd name="connsiteX1-3703" fmla="*/ 1196884 w 6462304"/>
              <a:gd name="connsiteY1-3704" fmla="*/ 2280163 h 2289416"/>
              <a:gd name="connsiteX2-3705" fmla="*/ 1276350 w 6462304"/>
              <a:gd name="connsiteY2-3706" fmla="*/ 2212672 h 2289416"/>
              <a:gd name="connsiteX3-3707" fmla="*/ 1289413 w 6462304"/>
              <a:gd name="connsiteY3-3708" fmla="*/ 1977541 h 2289416"/>
              <a:gd name="connsiteX4-3709" fmla="*/ 1296488 w 6462304"/>
              <a:gd name="connsiteY4-3710" fmla="*/ 1904606 h 2289416"/>
              <a:gd name="connsiteX5-3711" fmla="*/ 1314450 w 6462304"/>
              <a:gd name="connsiteY5-3712" fmla="*/ 1794661 h 2289416"/>
              <a:gd name="connsiteX6-3713" fmla="*/ 1350373 w 6462304"/>
              <a:gd name="connsiteY6-3714" fmla="*/ 1683626 h 2289416"/>
              <a:gd name="connsiteX7-3715" fmla="*/ 1515836 w 6462304"/>
              <a:gd name="connsiteY7-3716" fmla="*/ 1674373 h 2289416"/>
              <a:gd name="connsiteX8-3717" fmla="*/ 1710690 w 6462304"/>
              <a:gd name="connsiteY8-3718" fmla="*/ 1672741 h 2289416"/>
              <a:gd name="connsiteX9-3719" fmla="*/ 1804307 w 6462304"/>
              <a:gd name="connsiteY9-3720" fmla="*/ 1675461 h 2289416"/>
              <a:gd name="connsiteX10-3721" fmla="*/ 1927316 w 6462304"/>
              <a:gd name="connsiteY10-3722" fmla="*/ 1670563 h 2289416"/>
              <a:gd name="connsiteX11-3723" fmla="*/ 2037261 w 6462304"/>
              <a:gd name="connsiteY11-3724" fmla="*/ 1672196 h 2289416"/>
              <a:gd name="connsiteX12-3725" fmla="*/ 2177687 w 6462304"/>
              <a:gd name="connsiteY12-3726" fmla="*/ 1643893 h 2289416"/>
              <a:gd name="connsiteX13-3727" fmla="*/ 2209256 w 6462304"/>
              <a:gd name="connsiteY13-3728" fmla="*/ 1436521 h 2289416"/>
              <a:gd name="connsiteX14-3729" fmla="*/ 2427514 w 6462304"/>
              <a:gd name="connsiteY14-3730" fmla="*/ 1290108 h 2289416"/>
              <a:gd name="connsiteX15-3731" fmla="*/ 2478677 w 6462304"/>
              <a:gd name="connsiteY15-3732" fmla="*/ 1134986 h 2289416"/>
              <a:gd name="connsiteX16-3733" fmla="*/ 2671536 w 6462304"/>
              <a:gd name="connsiteY16-3734" fmla="*/ 1035563 h 2289416"/>
              <a:gd name="connsiteX17-3735" fmla="*/ 2769870 w 6462304"/>
              <a:gd name="connsiteY17-3736" fmla="*/ 845426 h 2289416"/>
              <a:gd name="connsiteX18-3737" fmla="*/ 2828653 w 6462304"/>
              <a:gd name="connsiteY18-3738" fmla="*/ 724958 h 2289416"/>
              <a:gd name="connsiteX19-3739" fmla="*/ 2882356 w 6462304"/>
              <a:gd name="connsiteY19-3740" fmla="*/ 626986 h 2289416"/>
              <a:gd name="connsiteX20-3741" fmla="*/ 2908481 w 6462304"/>
              <a:gd name="connsiteY20-3742" fmla="*/ 393306 h 2289416"/>
              <a:gd name="connsiteX21-3743" fmla="*/ 2962184 w 6462304"/>
              <a:gd name="connsiteY21-3744" fmla="*/ 224941 h 2289416"/>
              <a:gd name="connsiteX22-3745" fmla="*/ 3036207 w 6462304"/>
              <a:gd name="connsiteY22-3746" fmla="*/ 15209 h 2289416"/>
              <a:gd name="connsiteX23-3747" fmla="*/ 3166110 w 6462304"/>
              <a:gd name="connsiteY23-3748" fmla="*/ 15935 h 2289416"/>
              <a:gd name="connsiteX24-3749" fmla="*/ 6462304 w 6462304"/>
              <a:gd name="connsiteY24-3750" fmla="*/ 31175 h 2289416"/>
              <a:gd name="connsiteX0-3751" fmla="*/ 0 w 6462304"/>
              <a:gd name="connsiteY0-3752" fmla="*/ 2290545 h 2290545"/>
              <a:gd name="connsiteX1-3753" fmla="*/ 1196884 w 6462304"/>
              <a:gd name="connsiteY1-3754" fmla="*/ 2281292 h 2290545"/>
              <a:gd name="connsiteX2-3755" fmla="*/ 1276350 w 6462304"/>
              <a:gd name="connsiteY2-3756" fmla="*/ 2213801 h 2290545"/>
              <a:gd name="connsiteX3-3757" fmla="*/ 1289413 w 6462304"/>
              <a:gd name="connsiteY3-3758" fmla="*/ 1978670 h 2290545"/>
              <a:gd name="connsiteX4-3759" fmla="*/ 1296488 w 6462304"/>
              <a:gd name="connsiteY4-3760" fmla="*/ 1905735 h 2290545"/>
              <a:gd name="connsiteX5-3761" fmla="*/ 1314450 w 6462304"/>
              <a:gd name="connsiteY5-3762" fmla="*/ 1795790 h 2290545"/>
              <a:gd name="connsiteX6-3763" fmla="*/ 1350373 w 6462304"/>
              <a:gd name="connsiteY6-3764" fmla="*/ 1684755 h 2290545"/>
              <a:gd name="connsiteX7-3765" fmla="*/ 1515836 w 6462304"/>
              <a:gd name="connsiteY7-3766" fmla="*/ 1675502 h 2290545"/>
              <a:gd name="connsiteX8-3767" fmla="*/ 1710690 w 6462304"/>
              <a:gd name="connsiteY8-3768" fmla="*/ 1673870 h 2290545"/>
              <a:gd name="connsiteX9-3769" fmla="*/ 1804307 w 6462304"/>
              <a:gd name="connsiteY9-3770" fmla="*/ 1676590 h 2290545"/>
              <a:gd name="connsiteX10-3771" fmla="*/ 1927316 w 6462304"/>
              <a:gd name="connsiteY10-3772" fmla="*/ 1671692 h 2290545"/>
              <a:gd name="connsiteX11-3773" fmla="*/ 2037261 w 6462304"/>
              <a:gd name="connsiteY11-3774" fmla="*/ 1673325 h 2290545"/>
              <a:gd name="connsiteX12-3775" fmla="*/ 2177687 w 6462304"/>
              <a:gd name="connsiteY12-3776" fmla="*/ 1645022 h 2290545"/>
              <a:gd name="connsiteX13-3777" fmla="*/ 2209256 w 6462304"/>
              <a:gd name="connsiteY13-3778" fmla="*/ 1437650 h 2290545"/>
              <a:gd name="connsiteX14-3779" fmla="*/ 2427514 w 6462304"/>
              <a:gd name="connsiteY14-3780" fmla="*/ 1291237 h 2290545"/>
              <a:gd name="connsiteX15-3781" fmla="*/ 2478677 w 6462304"/>
              <a:gd name="connsiteY15-3782" fmla="*/ 1136115 h 2290545"/>
              <a:gd name="connsiteX16-3783" fmla="*/ 2671536 w 6462304"/>
              <a:gd name="connsiteY16-3784" fmla="*/ 1036692 h 2290545"/>
              <a:gd name="connsiteX17-3785" fmla="*/ 2769870 w 6462304"/>
              <a:gd name="connsiteY17-3786" fmla="*/ 846555 h 2290545"/>
              <a:gd name="connsiteX18-3787" fmla="*/ 2828653 w 6462304"/>
              <a:gd name="connsiteY18-3788" fmla="*/ 726087 h 2290545"/>
              <a:gd name="connsiteX19-3789" fmla="*/ 2882356 w 6462304"/>
              <a:gd name="connsiteY19-3790" fmla="*/ 628115 h 2290545"/>
              <a:gd name="connsiteX20-3791" fmla="*/ 2908481 w 6462304"/>
              <a:gd name="connsiteY20-3792" fmla="*/ 394435 h 2290545"/>
              <a:gd name="connsiteX21-3793" fmla="*/ 2987584 w 6462304"/>
              <a:gd name="connsiteY21-3794" fmla="*/ 241310 h 2290545"/>
              <a:gd name="connsiteX22-3795" fmla="*/ 3036207 w 6462304"/>
              <a:gd name="connsiteY22-3796" fmla="*/ 16338 h 2290545"/>
              <a:gd name="connsiteX23-3797" fmla="*/ 3166110 w 6462304"/>
              <a:gd name="connsiteY23-3798" fmla="*/ 17064 h 2290545"/>
              <a:gd name="connsiteX24-3799" fmla="*/ 6462304 w 6462304"/>
              <a:gd name="connsiteY24-3800" fmla="*/ 32304 h 2290545"/>
              <a:gd name="connsiteX0-3801" fmla="*/ 0 w 6462304"/>
              <a:gd name="connsiteY0-3802" fmla="*/ 2299149 h 2299149"/>
              <a:gd name="connsiteX1-3803" fmla="*/ 1196884 w 6462304"/>
              <a:gd name="connsiteY1-3804" fmla="*/ 2289896 h 2299149"/>
              <a:gd name="connsiteX2-3805" fmla="*/ 1276350 w 6462304"/>
              <a:gd name="connsiteY2-3806" fmla="*/ 2222405 h 2299149"/>
              <a:gd name="connsiteX3-3807" fmla="*/ 1289413 w 6462304"/>
              <a:gd name="connsiteY3-3808" fmla="*/ 1987274 h 2299149"/>
              <a:gd name="connsiteX4-3809" fmla="*/ 1296488 w 6462304"/>
              <a:gd name="connsiteY4-3810" fmla="*/ 1914339 h 2299149"/>
              <a:gd name="connsiteX5-3811" fmla="*/ 1314450 w 6462304"/>
              <a:gd name="connsiteY5-3812" fmla="*/ 1804394 h 2299149"/>
              <a:gd name="connsiteX6-3813" fmla="*/ 1350373 w 6462304"/>
              <a:gd name="connsiteY6-3814" fmla="*/ 1693359 h 2299149"/>
              <a:gd name="connsiteX7-3815" fmla="*/ 1515836 w 6462304"/>
              <a:gd name="connsiteY7-3816" fmla="*/ 1684106 h 2299149"/>
              <a:gd name="connsiteX8-3817" fmla="*/ 1710690 w 6462304"/>
              <a:gd name="connsiteY8-3818" fmla="*/ 1682474 h 2299149"/>
              <a:gd name="connsiteX9-3819" fmla="*/ 1804307 w 6462304"/>
              <a:gd name="connsiteY9-3820" fmla="*/ 1685194 h 2299149"/>
              <a:gd name="connsiteX10-3821" fmla="*/ 1927316 w 6462304"/>
              <a:gd name="connsiteY10-3822" fmla="*/ 1680296 h 2299149"/>
              <a:gd name="connsiteX11-3823" fmla="*/ 2037261 w 6462304"/>
              <a:gd name="connsiteY11-3824" fmla="*/ 1681929 h 2299149"/>
              <a:gd name="connsiteX12-3825" fmla="*/ 2177687 w 6462304"/>
              <a:gd name="connsiteY12-3826" fmla="*/ 1653626 h 2299149"/>
              <a:gd name="connsiteX13-3827" fmla="*/ 2209256 w 6462304"/>
              <a:gd name="connsiteY13-3828" fmla="*/ 1446254 h 2299149"/>
              <a:gd name="connsiteX14-3829" fmla="*/ 2427514 w 6462304"/>
              <a:gd name="connsiteY14-3830" fmla="*/ 1299841 h 2299149"/>
              <a:gd name="connsiteX15-3831" fmla="*/ 2478677 w 6462304"/>
              <a:gd name="connsiteY15-3832" fmla="*/ 1144719 h 2299149"/>
              <a:gd name="connsiteX16-3833" fmla="*/ 2671536 w 6462304"/>
              <a:gd name="connsiteY16-3834" fmla="*/ 1045296 h 2299149"/>
              <a:gd name="connsiteX17-3835" fmla="*/ 2769870 w 6462304"/>
              <a:gd name="connsiteY17-3836" fmla="*/ 855159 h 2299149"/>
              <a:gd name="connsiteX18-3837" fmla="*/ 2828653 w 6462304"/>
              <a:gd name="connsiteY18-3838" fmla="*/ 734691 h 2299149"/>
              <a:gd name="connsiteX19-3839" fmla="*/ 2882356 w 6462304"/>
              <a:gd name="connsiteY19-3840" fmla="*/ 636719 h 2299149"/>
              <a:gd name="connsiteX20-3841" fmla="*/ 2908481 w 6462304"/>
              <a:gd name="connsiteY20-3842" fmla="*/ 403039 h 2299149"/>
              <a:gd name="connsiteX21-3843" fmla="*/ 2987584 w 6462304"/>
              <a:gd name="connsiteY21-3844" fmla="*/ 249914 h 2299149"/>
              <a:gd name="connsiteX22-3845" fmla="*/ 3036207 w 6462304"/>
              <a:gd name="connsiteY22-3846" fmla="*/ 24942 h 2299149"/>
              <a:gd name="connsiteX23-3847" fmla="*/ 3171190 w 6462304"/>
              <a:gd name="connsiteY23-3848" fmla="*/ 5348 h 2299149"/>
              <a:gd name="connsiteX24-3849" fmla="*/ 6462304 w 6462304"/>
              <a:gd name="connsiteY24-3850" fmla="*/ 40908 h 2299149"/>
              <a:gd name="connsiteX0-3851" fmla="*/ 0 w 6462304"/>
              <a:gd name="connsiteY0-3852" fmla="*/ 2305565 h 2305565"/>
              <a:gd name="connsiteX1-3853" fmla="*/ 1196884 w 6462304"/>
              <a:gd name="connsiteY1-3854" fmla="*/ 2296312 h 2305565"/>
              <a:gd name="connsiteX2-3855" fmla="*/ 1276350 w 6462304"/>
              <a:gd name="connsiteY2-3856" fmla="*/ 2228821 h 2305565"/>
              <a:gd name="connsiteX3-3857" fmla="*/ 1289413 w 6462304"/>
              <a:gd name="connsiteY3-3858" fmla="*/ 1993690 h 2305565"/>
              <a:gd name="connsiteX4-3859" fmla="*/ 1296488 w 6462304"/>
              <a:gd name="connsiteY4-3860" fmla="*/ 1920755 h 2305565"/>
              <a:gd name="connsiteX5-3861" fmla="*/ 1314450 w 6462304"/>
              <a:gd name="connsiteY5-3862" fmla="*/ 1810810 h 2305565"/>
              <a:gd name="connsiteX6-3863" fmla="*/ 1350373 w 6462304"/>
              <a:gd name="connsiteY6-3864" fmla="*/ 1699775 h 2305565"/>
              <a:gd name="connsiteX7-3865" fmla="*/ 1515836 w 6462304"/>
              <a:gd name="connsiteY7-3866" fmla="*/ 1690522 h 2305565"/>
              <a:gd name="connsiteX8-3867" fmla="*/ 1710690 w 6462304"/>
              <a:gd name="connsiteY8-3868" fmla="*/ 1688890 h 2305565"/>
              <a:gd name="connsiteX9-3869" fmla="*/ 1804307 w 6462304"/>
              <a:gd name="connsiteY9-3870" fmla="*/ 1691610 h 2305565"/>
              <a:gd name="connsiteX10-3871" fmla="*/ 1927316 w 6462304"/>
              <a:gd name="connsiteY10-3872" fmla="*/ 1686712 h 2305565"/>
              <a:gd name="connsiteX11-3873" fmla="*/ 2037261 w 6462304"/>
              <a:gd name="connsiteY11-3874" fmla="*/ 1688345 h 2305565"/>
              <a:gd name="connsiteX12-3875" fmla="*/ 2177687 w 6462304"/>
              <a:gd name="connsiteY12-3876" fmla="*/ 1660042 h 2305565"/>
              <a:gd name="connsiteX13-3877" fmla="*/ 2209256 w 6462304"/>
              <a:gd name="connsiteY13-3878" fmla="*/ 1452670 h 2305565"/>
              <a:gd name="connsiteX14-3879" fmla="*/ 2427514 w 6462304"/>
              <a:gd name="connsiteY14-3880" fmla="*/ 1306257 h 2305565"/>
              <a:gd name="connsiteX15-3881" fmla="*/ 2478677 w 6462304"/>
              <a:gd name="connsiteY15-3882" fmla="*/ 1151135 h 2305565"/>
              <a:gd name="connsiteX16-3883" fmla="*/ 2671536 w 6462304"/>
              <a:gd name="connsiteY16-3884" fmla="*/ 1051712 h 2305565"/>
              <a:gd name="connsiteX17-3885" fmla="*/ 2769870 w 6462304"/>
              <a:gd name="connsiteY17-3886" fmla="*/ 861575 h 2305565"/>
              <a:gd name="connsiteX18-3887" fmla="*/ 2828653 w 6462304"/>
              <a:gd name="connsiteY18-3888" fmla="*/ 741107 h 2305565"/>
              <a:gd name="connsiteX19-3889" fmla="*/ 2882356 w 6462304"/>
              <a:gd name="connsiteY19-3890" fmla="*/ 643135 h 2305565"/>
              <a:gd name="connsiteX20-3891" fmla="*/ 2908481 w 6462304"/>
              <a:gd name="connsiteY20-3892" fmla="*/ 409455 h 2305565"/>
              <a:gd name="connsiteX21-3893" fmla="*/ 2987584 w 6462304"/>
              <a:gd name="connsiteY21-3894" fmla="*/ 256330 h 2305565"/>
              <a:gd name="connsiteX22-3895" fmla="*/ 3036207 w 6462304"/>
              <a:gd name="connsiteY22-3896" fmla="*/ 31358 h 2305565"/>
              <a:gd name="connsiteX23-3897" fmla="*/ 3191510 w 6462304"/>
              <a:gd name="connsiteY23-3898" fmla="*/ 1604 h 2305565"/>
              <a:gd name="connsiteX24-3899" fmla="*/ 6462304 w 6462304"/>
              <a:gd name="connsiteY24-3900" fmla="*/ 47324 h 2305565"/>
              <a:gd name="connsiteX0-3901" fmla="*/ 0 w 6477544"/>
              <a:gd name="connsiteY0-3902" fmla="*/ 2305565 h 2305565"/>
              <a:gd name="connsiteX1-3903" fmla="*/ 1196884 w 6477544"/>
              <a:gd name="connsiteY1-3904" fmla="*/ 2296312 h 2305565"/>
              <a:gd name="connsiteX2-3905" fmla="*/ 1276350 w 6477544"/>
              <a:gd name="connsiteY2-3906" fmla="*/ 2228821 h 2305565"/>
              <a:gd name="connsiteX3-3907" fmla="*/ 1289413 w 6477544"/>
              <a:gd name="connsiteY3-3908" fmla="*/ 1993690 h 2305565"/>
              <a:gd name="connsiteX4-3909" fmla="*/ 1296488 w 6477544"/>
              <a:gd name="connsiteY4-3910" fmla="*/ 1920755 h 2305565"/>
              <a:gd name="connsiteX5-3911" fmla="*/ 1314450 w 6477544"/>
              <a:gd name="connsiteY5-3912" fmla="*/ 1810810 h 2305565"/>
              <a:gd name="connsiteX6-3913" fmla="*/ 1350373 w 6477544"/>
              <a:gd name="connsiteY6-3914" fmla="*/ 1699775 h 2305565"/>
              <a:gd name="connsiteX7-3915" fmla="*/ 1515836 w 6477544"/>
              <a:gd name="connsiteY7-3916" fmla="*/ 1690522 h 2305565"/>
              <a:gd name="connsiteX8-3917" fmla="*/ 1710690 w 6477544"/>
              <a:gd name="connsiteY8-3918" fmla="*/ 1688890 h 2305565"/>
              <a:gd name="connsiteX9-3919" fmla="*/ 1804307 w 6477544"/>
              <a:gd name="connsiteY9-3920" fmla="*/ 1691610 h 2305565"/>
              <a:gd name="connsiteX10-3921" fmla="*/ 1927316 w 6477544"/>
              <a:gd name="connsiteY10-3922" fmla="*/ 1686712 h 2305565"/>
              <a:gd name="connsiteX11-3923" fmla="*/ 2037261 w 6477544"/>
              <a:gd name="connsiteY11-3924" fmla="*/ 1688345 h 2305565"/>
              <a:gd name="connsiteX12-3925" fmla="*/ 2177687 w 6477544"/>
              <a:gd name="connsiteY12-3926" fmla="*/ 1660042 h 2305565"/>
              <a:gd name="connsiteX13-3927" fmla="*/ 2209256 w 6477544"/>
              <a:gd name="connsiteY13-3928" fmla="*/ 1452670 h 2305565"/>
              <a:gd name="connsiteX14-3929" fmla="*/ 2427514 w 6477544"/>
              <a:gd name="connsiteY14-3930" fmla="*/ 1306257 h 2305565"/>
              <a:gd name="connsiteX15-3931" fmla="*/ 2478677 w 6477544"/>
              <a:gd name="connsiteY15-3932" fmla="*/ 1151135 h 2305565"/>
              <a:gd name="connsiteX16-3933" fmla="*/ 2671536 w 6477544"/>
              <a:gd name="connsiteY16-3934" fmla="*/ 1051712 h 2305565"/>
              <a:gd name="connsiteX17-3935" fmla="*/ 2769870 w 6477544"/>
              <a:gd name="connsiteY17-3936" fmla="*/ 861575 h 2305565"/>
              <a:gd name="connsiteX18-3937" fmla="*/ 2828653 w 6477544"/>
              <a:gd name="connsiteY18-3938" fmla="*/ 741107 h 2305565"/>
              <a:gd name="connsiteX19-3939" fmla="*/ 2882356 w 6477544"/>
              <a:gd name="connsiteY19-3940" fmla="*/ 643135 h 2305565"/>
              <a:gd name="connsiteX20-3941" fmla="*/ 2908481 w 6477544"/>
              <a:gd name="connsiteY20-3942" fmla="*/ 409455 h 2305565"/>
              <a:gd name="connsiteX21-3943" fmla="*/ 2987584 w 6477544"/>
              <a:gd name="connsiteY21-3944" fmla="*/ 256330 h 2305565"/>
              <a:gd name="connsiteX22-3945" fmla="*/ 3036207 w 6477544"/>
              <a:gd name="connsiteY22-3946" fmla="*/ 31358 h 2305565"/>
              <a:gd name="connsiteX23-3947" fmla="*/ 3191510 w 6477544"/>
              <a:gd name="connsiteY23-3948" fmla="*/ 1604 h 2305565"/>
              <a:gd name="connsiteX24-3949" fmla="*/ 6477544 w 6477544"/>
              <a:gd name="connsiteY24-3950" fmla="*/ 1604 h 2305565"/>
              <a:gd name="connsiteX0-3951" fmla="*/ 0 w 6477544"/>
              <a:gd name="connsiteY0-3952" fmla="*/ 2305565 h 2305565"/>
              <a:gd name="connsiteX1-3953" fmla="*/ 1196884 w 6477544"/>
              <a:gd name="connsiteY1-3954" fmla="*/ 2296312 h 2305565"/>
              <a:gd name="connsiteX2-3955" fmla="*/ 1276350 w 6477544"/>
              <a:gd name="connsiteY2-3956" fmla="*/ 2228821 h 2305565"/>
              <a:gd name="connsiteX3-3957" fmla="*/ 1289413 w 6477544"/>
              <a:gd name="connsiteY3-3958" fmla="*/ 1993690 h 2305565"/>
              <a:gd name="connsiteX4-3959" fmla="*/ 1296488 w 6477544"/>
              <a:gd name="connsiteY4-3960" fmla="*/ 1920755 h 2305565"/>
              <a:gd name="connsiteX5-3961" fmla="*/ 1314450 w 6477544"/>
              <a:gd name="connsiteY5-3962" fmla="*/ 1810810 h 2305565"/>
              <a:gd name="connsiteX6-3963" fmla="*/ 1350373 w 6477544"/>
              <a:gd name="connsiteY6-3964" fmla="*/ 1699775 h 2305565"/>
              <a:gd name="connsiteX7-3965" fmla="*/ 1515836 w 6477544"/>
              <a:gd name="connsiteY7-3966" fmla="*/ 1690522 h 2305565"/>
              <a:gd name="connsiteX8-3967" fmla="*/ 1710690 w 6477544"/>
              <a:gd name="connsiteY8-3968" fmla="*/ 1688890 h 2305565"/>
              <a:gd name="connsiteX9-3969" fmla="*/ 1804307 w 6477544"/>
              <a:gd name="connsiteY9-3970" fmla="*/ 1691610 h 2305565"/>
              <a:gd name="connsiteX10-3971" fmla="*/ 1927316 w 6477544"/>
              <a:gd name="connsiteY10-3972" fmla="*/ 1686712 h 2305565"/>
              <a:gd name="connsiteX11-3973" fmla="*/ 2037261 w 6477544"/>
              <a:gd name="connsiteY11-3974" fmla="*/ 1688345 h 2305565"/>
              <a:gd name="connsiteX12-3975" fmla="*/ 2177687 w 6477544"/>
              <a:gd name="connsiteY12-3976" fmla="*/ 1660042 h 2305565"/>
              <a:gd name="connsiteX13-3977" fmla="*/ 2209256 w 6477544"/>
              <a:gd name="connsiteY13-3978" fmla="*/ 1452670 h 2305565"/>
              <a:gd name="connsiteX14-3979" fmla="*/ 2427514 w 6477544"/>
              <a:gd name="connsiteY14-3980" fmla="*/ 1306257 h 2305565"/>
              <a:gd name="connsiteX15-3981" fmla="*/ 2478677 w 6477544"/>
              <a:gd name="connsiteY15-3982" fmla="*/ 1151135 h 2305565"/>
              <a:gd name="connsiteX16-3983" fmla="*/ 2671536 w 6477544"/>
              <a:gd name="connsiteY16-3984" fmla="*/ 1051712 h 2305565"/>
              <a:gd name="connsiteX17-3985" fmla="*/ 2769870 w 6477544"/>
              <a:gd name="connsiteY17-3986" fmla="*/ 861575 h 2305565"/>
              <a:gd name="connsiteX18-3987" fmla="*/ 2828653 w 6477544"/>
              <a:gd name="connsiteY18-3988" fmla="*/ 741107 h 2305565"/>
              <a:gd name="connsiteX19-3989" fmla="*/ 2882356 w 6477544"/>
              <a:gd name="connsiteY19-3990" fmla="*/ 643135 h 2305565"/>
              <a:gd name="connsiteX20-3991" fmla="*/ 2908481 w 6477544"/>
              <a:gd name="connsiteY20-3992" fmla="*/ 409455 h 2305565"/>
              <a:gd name="connsiteX21-3993" fmla="*/ 2987584 w 6477544"/>
              <a:gd name="connsiteY21-3994" fmla="*/ 256330 h 2305565"/>
              <a:gd name="connsiteX22-3995" fmla="*/ 3036207 w 6477544"/>
              <a:gd name="connsiteY22-3996" fmla="*/ 31358 h 2305565"/>
              <a:gd name="connsiteX23-3997" fmla="*/ 3191510 w 6477544"/>
              <a:gd name="connsiteY23-3998" fmla="*/ 1604 h 2305565"/>
              <a:gd name="connsiteX24-3999" fmla="*/ 6477544 w 6477544"/>
              <a:gd name="connsiteY24-4000" fmla="*/ 6684 h 2305565"/>
              <a:gd name="connsiteX0-4001" fmla="*/ 0 w 6477544"/>
              <a:gd name="connsiteY0-4002" fmla="*/ 2303961 h 2303961"/>
              <a:gd name="connsiteX1-4003" fmla="*/ 1196884 w 6477544"/>
              <a:gd name="connsiteY1-4004" fmla="*/ 2294708 h 2303961"/>
              <a:gd name="connsiteX2-4005" fmla="*/ 1276350 w 6477544"/>
              <a:gd name="connsiteY2-4006" fmla="*/ 2227217 h 2303961"/>
              <a:gd name="connsiteX3-4007" fmla="*/ 1289413 w 6477544"/>
              <a:gd name="connsiteY3-4008" fmla="*/ 1992086 h 2303961"/>
              <a:gd name="connsiteX4-4009" fmla="*/ 1296488 w 6477544"/>
              <a:gd name="connsiteY4-4010" fmla="*/ 1919151 h 2303961"/>
              <a:gd name="connsiteX5-4011" fmla="*/ 1314450 w 6477544"/>
              <a:gd name="connsiteY5-4012" fmla="*/ 1809206 h 2303961"/>
              <a:gd name="connsiteX6-4013" fmla="*/ 1350373 w 6477544"/>
              <a:gd name="connsiteY6-4014" fmla="*/ 1698171 h 2303961"/>
              <a:gd name="connsiteX7-4015" fmla="*/ 1515836 w 6477544"/>
              <a:gd name="connsiteY7-4016" fmla="*/ 1688918 h 2303961"/>
              <a:gd name="connsiteX8-4017" fmla="*/ 1710690 w 6477544"/>
              <a:gd name="connsiteY8-4018" fmla="*/ 1687286 h 2303961"/>
              <a:gd name="connsiteX9-4019" fmla="*/ 1804307 w 6477544"/>
              <a:gd name="connsiteY9-4020" fmla="*/ 1690006 h 2303961"/>
              <a:gd name="connsiteX10-4021" fmla="*/ 1927316 w 6477544"/>
              <a:gd name="connsiteY10-4022" fmla="*/ 1685108 h 2303961"/>
              <a:gd name="connsiteX11-4023" fmla="*/ 2037261 w 6477544"/>
              <a:gd name="connsiteY11-4024" fmla="*/ 1686741 h 2303961"/>
              <a:gd name="connsiteX12-4025" fmla="*/ 2177687 w 6477544"/>
              <a:gd name="connsiteY12-4026" fmla="*/ 1658438 h 2303961"/>
              <a:gd name="connsiteX13-4027" fmla="*/ 2209256 w 6477544"/>
              <a:gd name="connsiteY13-4028" fmla="*/ 1451066 h 2303961"/>
              <a:gd name="connsiteX14-4029" fmla="*/ 2427514 w 6477544"/>
              <a:gd name="connsiteY14-4030" fmla="*/ 1304653 h 2303961"/>
              <a:gd name="connsiteX15-4031" fmla="*/ 2478677 w 6477544"/>
              <a:gd name="connsiteY15-4032" fmla="*/ 1149531 h 2303961"/>
              <a:gd name="connsiteX16-4033" fmla="*/ 2671536 w 6477544"/>
              <a:gd name="connsiteY16-4034" fmla="*/ 1050108 h 2303961"/>
              <a:gd name="connsiteX17-4035" fmla="*/ 2769870 w 6477544"/>
              <a:gd name="connsiteY17-4036" fmla="*/ 859971 h 2303961"/>
              <a:gd name="connsiteX18-4037" fmla="*/ 2828653 w 6477544"/>
              <a:gd name="connsiteY18-4038" fmla="*/ 739503 h 2303961"/>
              <a:gd name="connsiteX19-4039" fmla="*/ 2882356 w 6477544"/>
              <a:gd name="connsiteY19-4040" fmla="*/ 641531 h 2303961"/>
              <a:gd name="connsiteX20-4041" fmla="*/ 2908481 w 6477544"/>
              <a:gd name="connsiteY20-4042" fmla="*/ 407851 h 2303961"/>
              <a:gd name="connsiteX21-4043" fmla="*/ 2987584 w 6477544"/>
              <a:gd name="connsiteY21-4044" fmla="*/ 254726 h 2303961"/>
              <a:gd name="connsiteX22-4045" fmla="*/ 3031127 w 6477544"/>
              <a:gd name="connsiteY22-4046" fmla="*/ 50074 h 2303961"/>
              <a:gd name="connsiteX23-4047" fmla="*/ 3191510 w 6477544"/>
              <a:gd name="connsiteY23-4048" fmla="*/ 0 h 2303961"/>
              <a:gd name="connsiteX24-4049" fmla="*/ 6477544 w 6477544"/>
              <a:gd name="connsiteY24-4050" fmla="*/ 5080 h 2303961"/>
              <a:gd name="connsiteX0-4051" fmla="*/ 0 w 6477544"/>
              <a:gd name="connsiteY0-4052" fmla="*/ 2298881 h 2298881"/>
              <a:gd name="connsiteX1-4053" fmla="*/ 1196884 w 6477544"/>
              <a:gd name="connsiteY1-4054" fmla="*/ 2289628 h 2298881"/>
              <a:gd name="connsiteX2-4055" fmla="*/ 1276350 w 6477544"/>
              <a:gd name="connsiteY2-4056" fmla="*/ 2222137 h 2298881"/>
              <a:gd name="connsiteX3-4057" fmla="*/ 1289413 w 6477544"/>
              <a:gd name="connsiteY3-4058" fmla="*/ 1987006 h 2298881"/>
              <a:gd name="connsiteX4-4059" fmla="*/ 1296488 w 6477544"/>
              <a:gd name="connsiteY4-4060" fmla="*/ 1914071 h 2298881"/>
              <a:gd name="connsiteX5-4061" fmla="*/ 1314450 w 6477544"/>
              <a:gd name="connsiteY5-4062" fmla="*/ 1804126 h 2298881"/>
              <a:gd name="connsiteX6-4063" fmla="*/ 1350373 w 6477544"/>
              <a:gd name="connsiteY6-4064" fmla="*/ 1693091 h 2298881"/>
              <a:gd name="connsiteX7-4065" fmla="*/ 1515836 w 6477544"/>
              <a:gd name="connsiteY7-4066" fmla="*/ 1683838 h 2298881"/>
              <a:gd name="connsiteX8-4067" fmla="*/ 1710690 w 6477544"/>
              <a:gd name="connsiteY8-4068" fmla="*/ 1682206 h 2298881"/>
              <a:gd name="connsiteX9-4069" fmla="*/ 1804307 w 6477544"/>
              <a:gd name="connsiteY9-4070" fmla="*/ 1684926 h 2298881"/>
              <a:gd name="connsiteX10-4071" fmla="*/ 1927316 w 6477544"/>
              <a:gd name="connsiteY10-4072" fmla="*/ 1680028 h 2298881"/>
              <a:gd name="connsiteX11-4073" fmla="*/ 2037261 w 6477544"/>
              <a:gd name="connsiteY11-4074" fmla="*/ 1681661 h 2298881"/>
              <a:gd name="connsiteX12-4075" fmla="*/ 2177687 w 6477544"/>
              <a:gd name="connsiteY12-4076" fmla="*/ 1653358 h 2298881"/>
              <a:gd name="connsiteX13-4077" fmla="*/ 2209256 w 6477544"/>
              <a:gd name="connsiteY13-4078" fmla="*/ 1445986 h 2298881"/>
              <a:gd name="connsiteX14-4079" fmla="*/ 2427514 w 6477544"/>
              <a:gd name="connsiteY14-4080" fmla="*/ 1299573 h 2298881"/>
              <a:gd name="connsiteX15-4081" fmla="*/ 2478677 w 6477544"/>
              <a:gd name="connsiteY15-4082" fmla="*/ 1144451 h 2298881"/>
              <a:gd name="connsiteX16-4083" fmla="*/ 2671536 w 6477544"/>
              <a:gd name="connsiteY16-4084" fmla="*/ 1045028 h 2298881"/>
              <a:gd name="connsiteX17-4085" fmla="*/ 2769870 w 6477544"/>
              <a:gd name="connsiteY17-4086" fmla="*/ 854891 h 2298881"/>
              <a:gd name="connsiteX18-4087" fmla="*/ 2828653 w 6477544"/>
              <a:gd name="connsiteY18-4088" fmla="*/ 734423 h 2298881"/>
              <a:gd name="connsiteX19-4089" fmla="*/ 2882356 w 6477544"/>
              <a:gd name="connsiteY19-4090" fmla="*/ 636451 h 2298881"/>
              <a:gd name="connsiteX20-4091" fmla="*/ 2908481 w 6477544"/>
              <a:gd name="connsiteY20-4092" fmla="*/ 402771 h 2298881"/>
              <a:gd name="connsiteX21-4093" fmla="*/ 2987584 w 6477544"/>
              <a:gd name="connsiteY21-4094" fmla="*/ 249646 h 2298881"/>
              <a:gd name="connsiteX22-4095" fmla="*/ 3031127 w 6477544"/>
              <a:gd name="connsiteY22-4096" fmla="*/ 44994 h 2298881"/>
              <a:gd name="connsiteX23-4097" fmla="*/ 3191510 w 6477544"/>
              <a:gd name="connsiteY23-4098" fmla="*/ 0 h 2298881"/>
              <a:gd name="connsiteX24-4099" fmla="*/ 6477544 w 6477544"/>
              <a:gd name="connsiteY24-4100" fmla="*/ 0 h 2298881"/>
              <a:gd name="connsiteX0-4101" fmla="*/ 0 w 6477544"/>
              <a:gd name="connsiteY0-4102" fmla="*/ 2298881 h 2298881"/>
              <a:gd name="connsiteX1-4103" fmla="*/ 1196884 w 6477544"/>
              <a:gd name="connsiteY1-4104" fmla="*/ 2289628 h 2298881"/>
              <a:gd name="connsiteX2-4105" fmla="*/ 1276350 w 6477544"/>
              <a:gd name="connsiteY2-4106" fmla="*/ 2222137 h 2298881"/>
              <a:gd name="connsiteX3-4107" fmla="*/ 1289413 w 6477544"/>
              <a:gd name="connsiteY3-4108" fmla="*/ 1987006 h 2298881"/>
              <a:gd name="connsiteX4-4109" fmla="*/ 1296488 w 6477544"/>
              <a:gd name="connsiteY4-4110" fmla="*/ 1914071 h 2298881"/>
              <a:gd name="connsiteX5-4111" fmla="*/ 1314450 w 6477544"/>
              <a:gd name="connsiteY5-4112" fmla="*/ 1804126 h 2298881"/>
              <a:gd name="connsiteX6-4113" fmla="*/ 1350373 w 6477544"/>
              <a:gd name="connsiteY6-4114" fmla="*/ 1693091 h 2298881"/>
              <a:gd name="connsiteX7-4115" fmla="*/ 1515836 w 6477544"/>
              <a:gd name="connsiteY7-4116" fmla="*/ 1683838 h 2298881"/>
              <a:gd name="connsiteX8-4117" fmla="*/ 1710690 w 6477544"/>
              <a:gd name="connsiteY8-4118" fmla="*/ 1682206 h 2298881"/>
              <a:gd name="connsiteX9-4119" fmla="*/ 1804307 w 6477544"/>
              <a:gd name="connsiteY9-4120" fmla="*/ 1684926 h 2298881"/>
              <a:gd name="connsiteX10-4121" fmla="*/ 1927316 w 6477544"/>
              <a:gd name="connsiteY10-4122" fmla="*/ 1680028 h 2298881"/>
              <a:gd name="connsiteX11-4123" fmla="*/ 2037261 w 6477544"/>
              <a:gd name="connsiteY11-4124" fmla="*/ 1681661 h 2298881"/>
              <a:gd name="connsiteX12-4125" fmla="*/ 2177687 w 6477544"/>
              <a:gd name="connsiteY12-4126" fmla="*/ 1653358 h 2298881"/>
              <a:gd name="connsiteX13-4127" fmla="*/ 2209256 w 6477544"/>
              <a:gd name="connsiteY13-4128" fmla="*/ 1445986 h 2298881"/>
              <a:gd name="connsiteX14-4129" fmla="*/ 2427514 w 6477544"/>
              <a:gd name="connsiteY14-4130" fmla="*/ 1299573 h 2298881"/>
              <a:gd name="connsiteX15-4131" fmla="*/ 2478677 w 6477544"/>
              <a:gd name="connsiteY15-4132" fmla="*/ 1144451 h 2298881"/>
              <a:gd name="connsiteX16-4133" fmla="*/ 2671536 w 6477544"/>
              <a:gd name="connsiteY16-4134" fmla="*/ 1045028 h 2298881"/>
              <a:gd name="connsiteX17-4135" fmla="*/ 2769870 w 6477544"/>
              <a:gd name="connsiteY17-4136" fmla="*/ 854891 h 2298881"/>
              <a:gd name="connsiteX18-4137" fmla="*/ 2828653 w 6477544"/>
              <a:gd name="connsiteY18-4138" fmla="*/ 734423 h 2298881"/>
              <a:gd name="connsiteX19-4139" fmla="*/ 2882356 w 6477544"/>
              <a:gd name="connsiteY19-4140" fmla="*/ 636451 h 2298881"/>
              <a:gd name="connsiteX20-4141" fmla="*/ 2908481 w 6477544"/>
              <a:gd name="connsiteY20-4142" fmla="*/ 402771 h 2298881"/>
              <a:gd name="connsiteX21-4143" fmla="*/ 2987584 w 6477544"/>
              <a:gd name="connsiteY21-4144" fmla="*/ 249646 h 2298881"/>
              <a:gd name="connsiteX22-4145" fmla="*/ 3031127 w 6477544"/>
              <a:gd name="connsiteY22-4146" fmla="*/ 44994 h 2298881"/>
              <a:gd name="connsiteX23-4147" fmla="*/ 3191510 w 6477544"/>
              <a:gd name="connsiteY23-4148" fmla="*/ 0 h 2298881"/>
              <a:gd name="connsiteX24-4149" fmla="*/ 6477544 w 6477544"/>
              <a:gd name="connsiteY24-4150" fmla="*/ 0 h 2298881"/>
              <a:gd name="connsiteX0-4151" fmla="*/ 0 w 6477544"/>
              <a:gd name="connsiteY0-4152" fmla="*/ 2298881 h 2298881"/>
              <a:gd name="connsiteX1-4153" fmla="*/ 1196884 w 6477544"/>
              <a:gd name="connsiteY1-4154" fmla="*/ 2289628 h 2298881"/>
              <a:gd name="connsiteX2-4155" fmla="*/ 1276350 w 6477544"/>
              <a:gd name="connsiteY2-4156" fmla="*/ 2222137 h 2298881"/>
              <a:gd name="connsiteX3-4157" fmla="*/ 1289413 w 6477544"/>
              <a:gd name="connsiteY3-4158" fmla="*/ 1987006 h 2298881"/>
              <a:gd name="connsiteX4-4159" fmla="*/ 1296488 w 6477544"/>
              <a:gd name="connsiteY4-4160" fmla="*/ 1914071 h 2298881"/>
              <a:gd name="connsiteX5-4161" fmla="*/ 1314450 w 6477544"/>
              <a:gd name="connsiteY5-4162" fmla="*/ 1804126 h 2298881"/>
              <a:gd name="connsiteX6-4163" fmla="*/ 1350373 w 6477544"/>
              <a:gd name="connsiteY6-4164" fmla="*/ 1693091 h 2298881"/>
              <a:gd name="connsiteX7-4165" fmla="*/ 1515836 w 6477544"/>
              <a:gd name="connsiteY7-4166" fmla="*/ 1683838 h 2298881"/>
              <a:gd name="connsiteX8-4167" fmla="*/ 1710690 w 6477544"/>
              <a:gd name="connsiteY8-4168" fmla="*/ 1682206 h 2298881"/>
              <a:gd name="connsiteX9-4169" fmla="*/ 1804307 w 6477544"/>
              <a:gd name="connsiteY9-4170" fmla="*/ 1684926 h 2298881"/>
              <a:gd name="connsiteX10-4171" fmla="*/ 1927316 w 6477544"/>
              <a:gd name="connsiteY10-4172" fmla="*/ 1680028 h 2298881"/>
              <a:gd name="connsiteX11-4173" fmla="*/ 2037261 w 6477544"/>
              <a:gd name="connsiteY11-4174" fmla="*/ 1681661 h 2298881"/>
              <a:gd name="connsiteX12-4175" fmla="*/ 2177687 w 6477544"/>
              <a:gd name="connsiteY12-4176" fmla="*/ 1653358 h 2298881"/>
              <a:gd name="connsiteX13-4177" fmla="*/ 2209256 w 6477544"/>
              <a:gd name="connsiteY13-4178" fmla="*/ 1445986 h 2298881"/>
              <a:gd name="connsiteX14-4179" fmla="*/ 2427514 w 6477544"/>
              <a:gd name="connsiteY14-4180" fmla="*/ 1299573 h 2298881"/>
              <a:gd name="connsiteX15-4181" fmla="*/ 2478677 w 6477544"/>
              <a:gd name="connsiteY15-4182" fmla="*/ 1144451 h 2298881"/>
              <a:gd name="connsiteX16-4183" fmla="*/ 2671536 w 6477544"/>
              <a:gd name="connsiteY16-4184" fmla="*/ 1045028 h 2298881"/>
              <a:gd name="connsiteX17-4185" fmla="*/ 2769870 w 6477544"/>
              <a:gd name="connsiteY17-4186" fmla="*/ 854891 h 2298881"/>
              <a:gd name="connsiteX18-4187" fmla="*/ 2828653 w 6477544"/>
              <a:gd name="connsiteY18-4188" fmla="*/ 734423 h 2298881"/>
              <a:gd name="connsiteX19-4189" fmla="*/ 2882356 w 6477544"/>
              <a:gd name="connsiteY19-4190" fmla="*/ 636451 h 2298881"/>
              <a:gd name="connsiteX20-4191" fmla="*/ 2908481 w 6477544"/>
              <a:gd name="connsiteY20-4192" fmla="*/ 402771 h 2298881"/>
              <a:gd name="connsiteX21-4193" fmla="*/ 2987584 w 6477544"/>
              <a:gd name="connsiteY21-4194" fmla="*/ 249646 h 2298881"/>
              <a:gd name="connsiteX22-4195" fmla="*/ 3031127 w 6477544"/>
              <a:gd name="connsiteY22-4196" fmla="*/ 44994 h 2298881"/>
              <a:gd name="connsiteX23-4197" fmla="*/ 3191510 w 6477544"/>
              <a:gd name="connsiteY23-4198" fmla="*/ 0 h 2298881"/>
              <a:gd name="connsiteX24-4199" fmla="*/ 6477544 w 6477544"/>
              <a:gd name="connsiteY24-4200" fmla="*/ 0 h 2298881"/>
              <a:gd name="connsiteX0-4201" fmla="*/ 0 w 6477544"/>
              <a:gd name="connsiteY0-4202" fmla="*/ 2298881 h 2298881"/>
              <a:gd name="connsiteX1-4203" fmla="*/ 1196884 w 6477544"/>
              <a:gd name="connsiteY1-4204" fmla="*/ 2289628 h 2298881"/>
              <a:gd name="connsiteX2-4205" fmla="*/ 1276350 w 6477544"/>
              <a:gd name="connsiteY2-4206" fmla="*/ 2222137 h 2298881"/>
              <a:gd name="connsiteX3-4207" fmla="*/ 1289413 w 6477544"/>
              <a:gd name="connsiteY3-4208" fmla="*/ 1987006 h 2298881"/>
              <a:gd name="connsiteX4-4209" fmla="*/ 1296488 w 6477544"/>
              <a:gd name="connsiteY4-4210" fmla="*/ 1914071 h 2298881"/>
              <a:gd name="connsiteX5-4211" fmla="*/ 1314450 w 6477544"/>
              <a:gd name="connsiteY5-4212" fmla="*/ 1804126 h 2298881"/>
              <a:gd name="connsiteX6-4213" fmla="*/ 1350373 w 6477544"/>
              <a:gd name="connsiteY6-4214" fmla="*/ 1693091 h 2298881"/>
              <a:gd name="connsiteX7-4215" fmla="*/ 1515836 w 6477544"/>
              <a:gd name="connsiteY7-4216" fmla="*/ 1683838 h 2298881"/>
              <a:gd name="connsiteX8-4217" fmla="*/ 1710690 w 6477544"/>
              <a:gd name="connsiteY8-4218" fmla="*/ 1682206 h 2298881"/>
              <a:gd name="connsiteX9-4219" fmla="*/ 1804307 w 6477544"/>
              <a:gd name="connsiteY9-4220" fmla="*/ 1684926 h 2298881"/>
              <a:gd name="connsiteX10-4221" fmla="*/ 1927316 w 6477544"/>
              <a:gd name="connsiteY10-4222" fmla="*/ 1680028 h 2298881"/>
              <a:gd name="connsiteX11-4223" fmla="*/ 2037261 w 6477544"/>
              <a:gd name="connsiteY11-4224" fmla="*/ 1681661 h 2298881"/>
              <a:gd name="connsiteX12-4225" fmla="*/ 2177687 w 6477544"/>
              <a:gd name="connsiteY12-4226" fmla="*/ 1653358 h 2298881"/>
              <a:gd name="connsiteX13-4227" fmla="*/ 2209256 w 6477544"/>
              <a:gd name="connsiteY13-4228" fmla="*/ 1445986 h 2298881"/>
              <a:gd name="connsiteX14-4229" fmla="*/ 2427514 w 6477544"/>
              <a:gd name="connsiteY14-4230" fmla="*/ 1299573 h 2298881"/>
              <a:gd name="connsiteX15-4231" fmla="*/ 2498997 w 6477544"/>
              <a:gd name="connsiteY15-4232" fmla="*/ 1124131 h 2298881"/>
              <a:gd name="connsiteX16-4233" fmla="*/ 2671536 w 6477544"/>
              <a:gd name="connsiteY16-4234" fmla="*/ 1045028 h 2298881"/>
              <a:gd name="connsiteX17-4235" fmla="*/ 2769870 w 6477544"/>
              <a:gd name="connsiteY17-4236" fmla="*/ 854891 h 2298881"/>
              <a:gd name="connsiteX18-4237" fmla="*/ 2828653 w 6477544"/>
              <a:gd name="connsiteY18-4238" fmla="*/ 734423 h 2298881"/>
              <a:gd name="connsiteX19-4239" fmla="*/ 2882356 w 6477544"/>
              <a:gd name="connsiteY19-4240" fmla="*/ 636451 h 2298881"/>
              <a:gd name="connsiteX20-4241" fmla="*/ 2908481 w 6477544"/>
              <a:gd name="connsiteY20-4242" fmla="*/ 402771 h 2298881"/>
              <a:gd name="connsiteX21-4243" fmla="*/ 2987584 w 6477544"/>
              <a:gd name="connsiteY21-4244" fmla="*/ 249646 h 2298881"/>
              <a:gd name="connsiteX22-4245" fmla="*/ 3031127 w 6477544"/>
              <a:gd name="connsiteY22-4246" fmla="*/ 44994 h 2298881"/>
              <a:gd name="connsiteX23-4247" fmla="*/ 3191510 w 6477544"/>
              <a:gd name="connsiteY23-4248" fmla="*/ 0 h 2298881"/>
              <a:gd name="connsiteX24-4249" fmla="*/ 6477544 w 6477544"/>
              <a:gd name="connsiteY24-4250" fmla="*/ 0 h 2298881"/>
              <a:gd name="connsiteX0-4251" fmla="*/ 0 w 6477544"/>
              <a:gd name="connsiteY0-4252" fmla="*/ 2298881 h 2298881"/>
              <a:gd name="connsiteX1-4253" fmla="*/ 1196884 w 6477544"/>
              <a:gd name="connsiteY1-4254" fmla="*/ 2289628 h 2298881"/>
              <a:gd name="connsiteX2-4255" fmla="*/ 1276350 w 6477544"/>
              <a:gd name="connsiteY2-4256" fmla="*/ 2222137 h 2298881"/>
              <a:gd name="connsiteX3-4257" fmla="*/ 1289413 w 6477544"/>
              <a:gd name="connsiteY3-4258" fmla="*/ 1987006 h 2298881"/>
              <a:gd name="connsiteX4-4259" fmla="*/ 1296488 w 6477544"/>
              <a:gd name="connsiteY4-4260" fmla="*/ 1914071 h 2298881"/>
              <a:gd name="connsiteX5-4261" fmla="*/ 1314450 w 6477544"/>
              <a:gd name="connsiteY5-4262" fmla="*/ 1804126 h 2298881"/>
              <a:gd name="connsiteX6-4263" fmla="*/ 1350373 w 6477544"/>
              <a:gd name="connsiteY6-4264" fmla="*/ 1693091 h 2298881"/>
              <a:gd name="connsiteX7-4265" fmla="*/ 1515836 w 6477544"/>
              <a:gd name="connsiteY7-4266" fmla="*/ 1683838 h 2298881"/>
              <a:gd name="connsiteX8-4267" fmla="*/ 1710690 w 6477544"/>
              <a:gd name="connsiteY8-4268" fmla="*/ 1682206 h 2298881"/>
              <a:gd name="connsiteX9-4269" fmla="*/ 1804307 w 6477544"/>
              <a:gd name="connsiteY9-4270" fmla="*/ 1684926 h 2298881"/>
              <a:gd name="connsiteX10-4271" fmla="*/ 1927316 w 6477544"/>
              <a:gd name="connsiteY10-4272" fmla="*/ 1680028 h 2298881"/>
              <a:gd name="connsiteX11-4273" fmla="*/ 2037261 w 6477544"/>
              <a:gd name="connsiteY11-4274" fmla="*/ 1681661 h 2298881"/>
              <a:gd name="connsiteX12-4275" fmla="*/ 2177687 w 6477544"/>
              <a:gd name="connsiteY12-4276" fmla="*/ 1653358 h 2298881"/>
              <a:gd name="connsiteX13-4277" fmla="*/ 2209256 w 6477544"/>
              <a:gd name="connsiteY13-4278" fmla="*/ 1445986 h 2298881"/>
              <a:gd name="connsiteX14-4279" fmla="*/ 2427514 w 6477544"/>
              <a:gd name="connsiteY14-4280" fmla="*/ 1299573 h 2298881"/>
              <a:gd name="connsiteX15-4281" fmla="*/ 2498997 w 6477544"/>
              <a:gd name="connsiteY15-4282" fmla="*/ 1124131 h 2298881"/>
              <a:gd name="connsiteX16-4283" fmla="*/ 2671536 w 6477544"/>
              <a:gd name="connsiteY16-4284" fmla="*/ 1045028 h 2298881"/>
              <a:gd name="connsiteX17-4285" fmla="*/ 2769870 w 6477544"/>
              <a:gd name="connsiteY17-4286" fmla="*/ 854891 h 2298881"/>
              <a:gd name="connsiteX18-4287" fmla="*/ 2828653 w 6477544"/>
              <a:gd name="connsiteY18-4288" fmla="*/ 734423 h 2298881"/>
              <a:gd name="connsiteX19-4289" fmla="*/ 2882356 w 6477544"/>
              <a:gd name="connsiteY19-4290" fmla="*/ 636451 h 2298881"/>
              <a:gd name="connsiteX20-4291" fmla="*/ 2908481 w 6477544"/>
              <a:gd name="connsiteY20-4292" fmla="*/ 402771 h 2298881"/>
              <a:gd name="connsiteX21-4293" fmla="*/ 2987584 w 6477544"/>
              <a:gd name="connsiteY21-4294" fmla="*/ 249646 h 2298881"/>
              <a:gd name="connsiteX22-4295" fmla="*/ 3031127 w 6477544"/>
              <a:gd name="connsiteY22-4296" fmla="*/ 44994 h 2298881"/>
              <a:gd name="connsiteX23-4297" fmla="*/ 3653790 w 6477544"/>
              <a:gd name="connsiteY23-4298" fmla="*/ 0 h 2298881"/>
              <a:gd name="connsiteX24-4299" fmla="*/ 6477544 w 6477544"/>
              <a:gd name="connsiteY24-4300" fmla="*/ 0 h 2298881"/>
              <a:gd name="connsiteX0-4301" fmla="*/ 0 w 6477544"/>
              <a:gd name="connsiteY0-4302" fmla="*/ 2298881 h 2298881"/>
              <a:gd name="connsiteX1-4303" fmla="*/ 1196884 w 6477544"/>
              <a:gd name="connsiteY1-4304" fmla="*/ 2289628 h 2298881"/>
              <a:gd name="connsiteX2-4305" fmla="*/ 1276350 w 6477544"/>
              <a:gd name="connsiteY2-4306" fmla="*/ 2222137 h 2298881"/>
              <a:gd name="connsiteX3-4307" fmla="*/ 1289413 w 6477544"/>
              <a:gd name="connsiteY3-4308" fmla="*/ 1987006 h 2298881"/>
              <a:gd name="connsiteX4-4309" fmla="*/ 1296488 w 6477544"/>
              <a:gd name="connsiteY4-4310" fmla="*/ 1914071 h 2298881"/>
              <a:gd name="connsiteX5-4311" fmla="*/ 1314450 w 6477544"/>
              <a:gd name="connsiteY5-4312" fmla="*/ 1804126 h 2298881"/>
              <a:gd name="connsiteX6-4313" fmla="*/ 1350373 w 6477544"/>
              <a:gd name="connsiteY6-4314" fmla="*/ 1693091 h 2298881"/>
              <a:gd name="connsiteX7-4315" fmla="*/ 1515836 w 6477544"/>
              <a:gd name="connsiteY7-4316" fmla="*/ 1683838 h 2298881"/>
              <a:gd name="connsiteX8-4317" fmla="*/ 1710690 w 6477544"/>
              <a:gd name="connsiteY8-4318" fmla="*/ 1682206 h 2298881"/>
              <a:gd name="connsiteX9-4319" fmla="*/ 1804307 w 6477544"/>
              <a:gd name="connsiteY9-4320" fmla="*/ 1684926 h 2298881"/>
              <a:gd name="connsiteX10-4321" fmla="*/ 1927316 w 6477544"/>
              <a:gd name="connsiteY10-4322" fmla="*/ 1680028 h 2298881"/>
              <a:gd name="connsiteX11-4323" fmla="*/ 2037261 w 6477544"/>
              <a:gd name="connsiteY11-4324" fmla="*/ 1681661 h 2298881"/>
              <a:gd name="connsiteX12-4325" fmla="*/ 2177687 w 6477544"/>
              <a:gd name="connsiteY12-4326" fmla="*/ 1653358 h 2298881"/>
              <a:gd name="connsiteX13-4327" fmla="*/ 2209256 w 6477544"/>
              <a:gd name="connsiteY13-4328" fmla="*/ 1445986 h 2298881"/>
              <a:gd name="connsiteX14-4329" fmla="*/ 2427514 w 6477544"/>
              <a:gd name="connsiteY14-4330" fmla="*/ 1299573 h 2298881"/>
              <a:gd name="connsiteX15-4331" fmla="*/ 2498997 w 6477544"/>
              <a:gd name="connsiteY15-4332" fmla="*/ 1124131 h 2298881"/>
              <a:gd name="connsiteX16-4333" fmla="*/ 2671536 w 6477544"/>
              <a:gd name="connsiteY16-4334" fmla="*/ 1045028 h 2298881"/>
              <a:gd name="connsiteX17-4335" fmla="*/ 2769870 w 6477544"/>
              <a:gd name="connsiteY17-4336" fmla="*/ 854891 h 2298881"/>
              <a:gd name="connsiteX18-4337" fmla="*/ 2828653 w 6477544"/>
              <a:gd name="connsiteY18-4338" fmla="*/ 734423 h 2298881"/>
              <a:gd name="connsiteX19-4339" fmla="*/ 2882356 w 6477544"/>
              <a:gd name="connsiteY19-4340" fmla="*/ 636451 h 2298881"/>
              <a:gd name="connsiteX20-4341" fmla="*/ 2908481 w 6477544"/>
              <a:gd name="connsiteY20-4342" fmla="*/ 402771 h 2298881"/>
              <a:gd name="connsiteX21-4343" fmla="*/ 2987584 w 6477544"/>
              <a:gd name="connsiteY21-4344" fmla="*/ 249646 h 2298881"/>
              <a:gd name="connsiteX22-4345" fmla="*/ 3330847 w 6477544"/>
              <a:gd name="connsiteY22-4346" fmla="*/ 197394 h 2298881"/>
              <a:gd name="connsiteX23-4347" fmla="*/ 3653790 w 6477544"/>
              <a:gd name="connsiteY23-4348" fmla="*/ 0 h 2298881"/>
              <a:gd name="connsiteX24-4349" fmla="*/ 6477544 w 6477544"/>
              <a:gd name="connsiteY24-4350" fmla="*/ 0 h 2298881"/>
              <a:gd name="connsiteX0-4351" fmla="*/ 0 w 6477544"/>
              <a:gd name="connsiteY0-4352" fmla="*/ 2298881 h 2298881"/>
              <a:gd name="connsiteX1-4353" fmla="*/ 1196884 w 6477544"/>
              <a:gd name="connsiteY1-4354" fmla="*/ 2289628 h 2298881"/>
              <a:gd name="connsiteX2-4355" fmla="*/ 1276350 w 6477544"/>
              <a:gd name="connsiteY2-4356" fmla="*/ 2222137 h 2298881"/>
              <a:gd name="connsiteX3-4357" fmla="*/ 1289413 w 6477544"/>
              <a:gd name="connsiteY3-4358" fmla="*/ 1987006 h 2298881"/>
              <a:gd name="connsiteX4-4359" fmla="*/ 1296488 w 6477544"/>
              <a:gd name="connsiteY4-4360" fmla="*/ 1914071 h 2298881"/>
              <a:gd name="connsiteX5-4361" fmla="*/ 1314450 w 6477544"/>
              <a:gd name="connsiteY5-4362" fmla="*/ 1804126 h 2298881"/>
              <a:gd name="connsiteX6-4363" fmla="*/ 1350373 w 6477544"/>
              <a:gd name="connsiteY6-4364" fmla="*/ 1693091 h 2298881"/>
              <a:gd name="connsiteX7-4365" fmla="*/ 1515836 w 6477544"/>
              <a:gd name="connsiteY7-4366" fmla="*/ 1683838 h 2298881"/>
              <a:gd name="connsiteX8-4367" fmla="*/ 1710690 w 6477544"/>
              <a:gd name="connsiteY8-4368" fmla="*/ 1682206 h 2298881"/>
              <a:gd name="connsiteX9-4369" fmla="*/ 1804307 w 6477544"/>
              <a:gd name="connsiteY9-4370" fmla="*/ 1684926 h 2298881"/>
              <a:gd name="connsiteX10-4371" fmla="*/ 1927316 w 6477544"/>
              <a:gd name="connsiteY10-4372" fmla="*/ 1680028 h 2298881"/>
              <a:gd name="connsiteX11-4373" fmla="*/ 2037261 w 6477544"/>
              <a:gd name="connsiteY11-4374" fmla="*/ 1681661 h 2298881"/>
              <a:gd name="connsiteX12-4375" fmla="*/ 2177687 w 6477544"/>
              <a:gd name="connsiteY12-4376" fmla="*/ 1653358 h 2298881"/>
              <a:gd name="connsiteX13-4377" fmla="*/ 2209256 w 6477544"/>
              <a:gd name="connsiteY13-4378" fmla="*/ 1445986 h 2298881"/>
              <a:gd name="connsiteX14-4379" fmla="*/ 2427514 w 6477544"/>
              <a:gd name="connsiteY14-4380" fmla="*/ 1299573 h 2298881"/>
              <a:gd name="connsiteX15-4381" fmla="*/ 2498997 w 6477544"/>
              <a:gd name="connsiteY15-4382" fmla="*/ 1124131 h 2298881"/>
              <a:gd name="connsiteX16-4383" fmla="*/ 2671536 w 6477544"/>
              <a:gd name="connsiteY16-4384" fmla="*/ 1045028 h 2298881"/>
              <a:gd name="connsiteX17-4385" fmla="*/ 2769870 w 6477544"/>
              <a:gd name="connsiteY17-4386" fmla="*/ 854891 h 2298881"/>
              <a:gd name="connsiteX18-4387" fmla="*/ 2828653 w 6477544"/>
              <a:gd name="connsiteY18-4388" fmla="*/ 734423 h 2298881"/>
              <a:gd name="connsiteX19-4389" fmla="*/ 2882356 w 6477544"/>
              <a:gd name="connsiteY19-4390" fmla="*/ 636451 h 2298881"/>
              <a:gd name="connsiteX20-4391" fmla="*/ 2908481 w 6477544"/>
              <a:gd name="connsiteY20-4392" fmla="*/ 402771 h 2298881"/>
              <a:gd name="connsiteX21-4393" fmla="*/ 3160304 w 6477544"/>
              <a:gd name="connsiteY21-4394" fmla="*/ 473166 h 2298881"/>
              <a:gd name="connsiteX22-4395" fmla="*/ 3330847 w 6477544"/>
              <a:gd name="connsiteY22-4396" fmla="*/ 197394 h 2298881"/>
              <a:gd name="connsiteX23-4397" fmla="*/ 3653790 w 6477544"/>
              <a:gd name="connsiteY23-4398" fmla="*/ 0 h 2298881"/>
              <a:gd name="connsiteX24-4399" fmla="*/ 6477544 w 6477544"/>
              <a:gd name="connsiteY24-4400" fmla="*/ 0 h 2298881"/>
              <a:gd name="connsiteX0-4401" fmla="*/ 0 w 6477544"/>
              <a:gd name="connsiteY0-4402" fmla="*/ 2298881 h 2298881"/>
              <a:gd name="connsiteX1-4403" fmla="*/ 1196884 w 6477544"/>
              <a:gd name="connsiteY1-4404" fmla="*/ 2289628 h 2298881"/>
              <a:gd name="connsiteX2-4405" fmla="*/ 1276350 w 6477544"/>
              <a:gd name="connsiteY2-4406" fmla="*/ 2222137 h 2298881"/>
              <a:gd name="connsiteX3-4407" fmla="*/ 1289413 w 6477544"/>
              <a:gd name="connsiteY3-4408" fmla="*/ 1987006 h 2298881"/>
              <a:gd name="connsiteX4-4409" fmla="*/ 1296488 w 6477544"/>
              <a:gd name="connsiteY4-4410" fmla="*/ 1914071 h 2298881"/>
              <a:gd name="connsiteX5-4411" fmla="*/ 1314450 w 6477544"/>
              <a:gd name="connsiteY5-4412" fmla="*/ 1804126 h 2298881"/>
              <a:gd name="connsiteX6-4413" fmla="*/ 1350373 w 6477544"/>
              <a:gd name="connsiteY6-4414" fmla="*/ 1693091 h 2298881"/>
              <a:gd name="connsiteX7-4415" fmla="*/ 1515836 w 6477544"/>
              <a:gd name="connsiteY7-4416" fmla="*/ 1683838 h 2298881"/>
              <a:gd name="connsiteX8-4417" fmla="*/ 1710690 w 6477544"/>
              <a:gd name="connsiteY8-4418" fmla="*/ 1682206 h 2298881"/>
              <a:gd name="connsiteX9-4419" fmla="*/ 1804307 w 6477544"/>
              <a:gd name="connsiteY9-4420" fmla="*/ 1684926 h 2298881"/>
              <a:gd name="connsiteX10-4421" fmla="*/ 1927316 w 6477544"/>
              <a:gd name="connsiteY10-4422" fmla="*/ 1680028 h 2298881"/>
              <a:gd name="connsiteX11-4423" fmla="*/ 2037261 w 6477544"/>
              <a:gd name="connsiteY11-4424" fmla="*/ 1681661 h 2298881"/>
              <a:gd name="connsiteX12-4425" fmla="*/ 2177687 w 6477544"/>
              <a:gd name="connsiteY12-4426" fmla="*/ 1653358 h 2298881"/>
              <a:gd name="connsiteX13-4427" fmla="*/ 2209256 w 6477544"/>
              <a:gd name="connsiteY13-4428" fmla="*/ 1445986 h 2298881"/>
              <a:gd name="connsiteX14-4429" fmla="*/ 2427514 w 6477544"/>
              <a:gd name="connsiteY14-4430" fmla="*/ 1299573 h 2298881"/>
              <a:gd name="connsiteX15-4431" fmla="*/ 2498997 w 6477544"/>
              <a:gd name="connsiteY15-4432" fmla="*/ 1124131 h 2298881"/>
              <a:gd name="connsiteX16-4433" fmla="*/ 2671536 w 6477544"/>
              <a:gd name="connsiteY16-4434" fmla="*/ 1045028 h 2298881"/>
              <a:gd name="connsiteX17-4435" fmla="*/ 2769870 w 6477544"/>
              <a:gd name="connsiteY17-4436" fmla="*/ 854891 h 2298881"/>
              <a:gd name="connsiteX18-4437" fmla="*/ 2828653 w 6477544"/>
              <a:gd name="connsiteY18-4438" fmla="*/ 734423 h 2298881"/>
              <a:gd name="connsiteX19-4439" fmla="*/ 2882356 w 6477544"/>
              <a:gd name="connsiteY19-4440" fmla="*/ 636451 h 2298881"/>
              <a:gd name="connsiteX20-4441" fmla="*/ 3050721 w 6477544"/>
              <a:gd name="connsiteY20-4442" fmla="*/ 677091 h 2298881"/>
              <a:gd name="connsiteX21-4443" fmla="*/ 3160304 w 6477544"/>
              <a:gd name="connsiteY21-4444" fmla="*/ 473166 h 2298881"/>
              <a:gd name="connsiteX22-4445" fmla="*/ 3330847 w 6477544"/>
              <a:gd name="connsiteY22-4446" fmla="*/ 197394 h 2298881"/>
              <a:gd name="connsiteX23-4447" fmla="*/ 3653790 w 6477544"/>
              <a:gd name="connsiteY23-4448" fmla="*/ 0 h 2298881"/>
              <a:gd name="connsiteX24-4449" fmla="*/ 6477544 w 6477544"/>
              <a:gd name="connsiteY24-4450" fmla="*/ 0 h 2298881"/>
              <a:gd name="connsiteX0-4451" fmla="*/ 0 w 6477544"/>
              <a:gd name="connsiteY0-4452" fmla="*/ 2298881 h 2298881"/>
              <a:gd name="connsiteX1-4453" fmla="*/ 1196884 w 6477544"/>
              <a:gd name="connsiteY1-4454" fmla="*/ 2289628 h 2298881"/>
              <a:gd name="connsiteX2-4455" fmla="*/ 1276350 w 6477544"/>
              <a:gd name="connsiteY2-4456" fmla="*/ 2222137 h 2298881"/>
              <a:gd name="connsiteX3-4457" fmla="*/ 1289413 w 6477544"/>
              <a:gd name="connsiteY3-4458" fmla="*/ 1987006 h 2298881"/>
              <a:gd name="connsiteX4-4459" fmla="*/ 1296488 w 6477544"/>
              <a:gd name="connsiteY4-4460" fmla="*/ 1914071 h 2298881"/>
              <a:gd name="connsiteX5-4461" fmla="*/ 1314450 w 6477544"/>
              <a:gd name="connsiteY5-4462" fmla="*/ 1804126 h 2298881"/>
              <a:gd name="connsiteX6-4463" fmla="*/ 1350373 w 6477544"/>
              <a:gd name="connsiteY6-4464" fmla="*/ 1693091 h 2298881"/>
              <a:gd name="connsiteX7-4465" fmla="*/ 1515836 w 6477544"/>
              <a:gd name="connsiteY7-4466" fmla="*/ 1683838 h 2298881"/>
              <a:gd name="connsiteX8-4467" fmla="*/ 1710690 w 6477544"/>
              <a:gd name="connsiteY8-4468" fmla="*/ 1682206 h 2298881"/>
              <a:gd name="connsiteX9-4469" fmla="*/ 1804307 w 6477544"/>
              <a:gd name="connsiteY9-4470" fmla="*/ 1684926 h 2298881"/>
              <a:gd name="connsiteX10-4471" fmla="*/ 1927316 w 6477544"/>
              <a:gd name="connsiteY10-4472" fmla="*/ 1680028 h 2298881"/>
              <a:gd name="connsiteX11-4473" fmla="*/ 2037261 w 6477544"/>
              <a:gd name="connsiteY11-4474" fmla="*/ 1681661 h 2298881"/>
              <a:gd name="connsiteX12-4475" fmla="*/ 2177687 w 6477544"/>
              <a:gd name="connsiteY12-4476" fmla="*/ 1653358 h 2298881"/>
              <a:gd name="connsiteX13-4477" fmla="*/ 2209256 w 6477544"/>
              <a:gd name="connsiteY13-4478" fmla="*/ 1445986 h 2298881"/>
              <a:gd name="connsiteX14-4479" fmla="*/ 2427514 w 6477544"/>
              <a:gd name="connsiteY14-4480" fmla="*/ 1299573 h 2298881"/>
              <a:gd name="connsiteX15-4481" fmla="*/ 2498997 w 6477544"/>
              <a:gd name="connsiteY15-4482" fmla="*/ 1124131 h 2298881"/>
              <a:gd name="connsiteX16-4483" fmla="*/ 2671536 w 6477544"/>
              <a:gd name="connsiteY16-4484" fmla="*/ 1045028 h 2298881"/>
              <a:gd name="connsiteX17-4485" fmla="*/ 2769870 w 6477544"/>
              <a:gd name="connsiteY17-4486" fmla="*/ 854891 h 2298881"/>
              <a:gd name="connsiteX18-4487" fmla="*/ 2899773 w 6477544"/>
              <a:gd name="connsiteY18-4488" fmla="*/ 922383 h 2298881"/>
              <a:gd name="connsiteX19-4489" fmla="*/ 2882356 w 6477544"/>
              <a:gd name="connsiteY19-4490" fmla="*/ 636451 h 2298881"/>
              <a:gd name="connsiteX20-4491" fmla="*/ 3050721 w 6477544"/>
              <a:gd name="connsiteY20-4492" fmla="*/ 677091 h 2298881"/>
              <a:gd name="connsiteX21-4493" fmla="*/ 3160304 w 6477544"/>
              <a:gd name="connsiteY21-4494" fmla="*/ 473166 h 2298881"/>
              <a:gd name="connsiteX22-4495" fmla="*/ 3330847 w 6477544"/>
              <a:gd name="connsiteY22-4496" fmla="*/ 197394 h 2298881"/>
              <a:gd name="connsiteX23-4497" fmla="*/ 3653790 w 6477544"/>
              <a:gd name="connsiteY23-4498" fmla="*/ 0 h 2298881"/>
              <a:gd name="connsiteX24-4499" fmla="*/ 6477544 w 6477544"/>
              <a:gd name="connsiteY24-4500" fmla="*/ 0 h 2298881"/>
              <a:gd name="connsiteX0-4501" fmla="*/ 0 w 6477544"/>
              <a:gd name="connsiteY0-4502" fmla="*/ 2298881 h 2298881"/>
              <a:gd name="connsiteX1-4503" fmla="*/ 1196884 w 6477544"/>
              <a:gd name="connsiteY1-4504" fmla="*/ 2289628 h 2298881"/>
              <a:gd name="connsiteX2-4505" fmla="*/ 1276350 w 6477544"/>
              <a:gd name="connsiteY2-4506" fmla="*/ 2222137 h 2298881"/>
              <a:gd name="connsiteX3-4507" fmla="*/ 1289413 w 6477544"/>
              <a:gd name="connsiteY3-4508" fmla="*/ 1987006 h 2298881"/>
              <a:gd name="connsiteX4-4509" fmla="*/ 1296488 w 6477544"/>
              <a:gd name="connsiteY4-4510" fmla="*/ 1914071 h 2298881"/>
              <a:gd name="connsiteX5-4511" fmla="*/ 1314450 w 6477544"/>
              <a:gd name="connsiteY5-4512" fmla="*/ 1804126 h 2298881"/>
              <a:gd name="connsiteX6-4513" fmla="*/ 1350373 w 6477544"/>
              <a:gd name="connsiteY6-4514" fmla="*/ 1693091 h 2298881"/>
              <a:gd name="connsiteX7-4515" fmla="*/ 1515836 w 6477544"/>
              <a:gd name="connsiteY7-4516" fmla="*/ 1683838 h 2298881"/>
              <a:gd name="connsiteX8-4517" fmla="*/ 1710690 w 6477544"/>
              <a:gd name="connsiteY8-4518" fmla="*/ 1682206 h 2298881"/>
              <a:gd name="connsiteX9-4519" fmla="*/ 1804307 w 6477544"/>
              <a:gd name="connsiteY9-4520" fmla="*/ 1684926 h 2298881"/>
              <a:gd name="connsiteX10-4521" fmla="*/ 1927316 w 6477544"/>
              <a:gd name="connsiteY10-4522" fmla="*/ 1680028 h 2298881"/>
              <a:gd name="connsiteX11-4523" fmla="*/ 2037261 w 6477544"/>
              <a:gd name="connsiteY11-4524" fmla="*/ 1681661 h 2298881"/>
              <a:gd name="connsiteX12-4525" fmla="*/ 2121807 w 6477544"/>
              <a:gd name="connsiteY12-4526" fmla="*/ 1526358 h 2298881"/>
              <a:gd name="connsiteX13-4527" fmla="*/ 2209256 w 6477544"/>
              <a:gd name="connsiteY13-4528" fmla="*/ 1445986 h 2298881"/>
              <a:gd name="connsiteX14-4529" fmla="*/ 2427514 w 6477544"/>
              <a:gd name="connsiteY14-4530" fmla="*/ 1299573 h 2298881"/>
              <a:gd name="connsiteX15-4531" fmla="*/ 2498997 w 6477544"/>
              <a:gd name="connsiteY15-4532" fmla="*/ 1124131 h 2298881"/>
              <a:gd name="connsiteX16-4533" fmla="*/ 2671536 w 6477544"/>
              <a:gd name="connsiteY16-4534" fmla="*/ 1045028 h 2298881"/>
              <a:gd name="connsiteX17-4535" fmla="*/ 2769870 w 6477544"/>
              <a:gd name="connsiteY17-4536" fmla="*/ 854891 h 2298881"/>
              <a:gd name="connsiteX18-4537" fmla="*/ 2899773 w 6477544"/>
              <a:gd name="connsiteY18-4538" fmla="*/ 922383 h 2298881"/>
              <a:gd name="connsiteX19-4539" fmla="*/ 2882356 w 6477544"/>
              <a:gd name="connsiteY19-4540" fmla="*/ 636451 h 2298881"/>
              <a:gd name="connsiteX20-4541" fmla="*/ 3050721 w 6477544"/>
              <a:gd name="connsiteY20-4542" fmla="*/ 677091 h 2298881"/>
              <a:gd name="connsiteX21-4543" fmla="*/ 3160304 w 6477544"/>
              <a:gd name="connsiteY21-4544" fmla="*/ 473166 h 2298881"/>
              <a:gd name="connsiteX22-4545" fmla="*/ 3330847 w 6477544"/>
              <a:gd name="connsiteY22-4546" fmla="*/ 197394 h 2298881"/>
              <a:gd name="connsiteX23-4547" fmla="*/ 3653790 w 6477544"/>
              <a:gd name="connsiteY23-4548" fmla="*/ 0 h 2298881"/>
              <a:gd name="connsiteX24-4549" fmla="*/ 6477544 w 6477544"/>
              <a:gd name="connsiteY24-4550" fmla="*/ 0 h 2298881"/>
              <a:gd name="connsiteX0-4551" fmla="*/ 0 w 6477544"/>
              <a:gd name="connsiteY0-4552" fmla="*/ 2298881 h 2298881"/>
              <a:gd name="connsiteX1-4553" fmla="*/ 1196884 w 6477544"/>
              <a:gd name="connsiteY1-4554" fmla="*/ 2289628 h 2298881"/>
              <a:gd name="connsiteX2-4555" fmla="*/ 1276350 w 6477544"/>
              <a:gd name="connsiteY2-4556" fmla="*/ 2222137 h 2298881"/>
              <a:gd name="connsiteX3-4557" fmla="*/ 1289413 w 6477544"/>
              <a:gd name="connsiteY3-4558" fmla="*/ 1987006 h 2298881"/>
              <a:gd name="connsiteX4-4559" fmla="*/ 1296488 w 6477544"/>
              <a:gd name="connsiteY4-4560" fmla="*/ 1914071 h 2298881"/>
              <a:gd name="connsiteX5-4561" fmla="*/ 1314450 w 6477544"/>
              <a:gd name="connsiteY5-4562" fmla="*/ 1804126 h 2298881"/>
              <a:gd name="connsiteX6-4563" fmla="*/ 1350373 w 6477544"/>
              <a:gd name="connsiteY6-4564" fmla="*/ 1693091 h 2298881"/>
              <a:gd name="connsiteX7-4565" fmla="*/ 1515836 w 6477544"/>
              <a:gd name="connsiteY7-4566" fmla="*/ 1683838 h 2298881"/>
              <a:gd name="connsiteX8-4567" fmla="*/ 1710690 w 6477544"/>
              <a:gd name="connsiteY8-4568" fmla="*/ 1682206 h 2298881"/>
              <a:gd name="connsiteX9-4569" fmla="*/ 1804307 w 6477544"/>
              <a:gd name="connsiteY9-4570" fmla="*/ 1684926 h 2298881"/>
              <a:gd name="connsiteX10-4571" fmla="*/ 1927316 w 6477544"/>
              <a:gd name="connsiteY10-4572" fmla="*/ 1680028 h 2298881"/>
              <a:gd name="connsiteX11-4573" fmla="*/ 2037261 w 6477544"/>
              <a:gd name="connsiteY11-4574" fmla="*/ 1681661 h 2298881"/>
              <a:gd name="connsiteX12-4575" fmla="*/ 2121807 w 6477544"/>
              <a:gd name="connsiteY12-4576" fmla="*/ 1526358 h 2298881"/>
              <a:gd name="connsiteX13-4577" fmla="*/ 2209256 w 6477544"/>
              <a:gd name="connsiteY13-4578" fmla="*/ 1445986 h 2298881"/>
              <a:gd name="connsiteX14-4579" fmla="*/ 2463074 w 6477544"/>
              <a:gd name="connsiteY14-4580" fmla="*/ 1345293 h 2298881"/>
              <a:gd name="connsiteX15-4581" fmla="*/ 2498997 w 6477544"/>
              <a:gd name="connsiteY15-4582" fmla="*/ 1124131 h 2298881"/>
              <a:gd name="connsiteX16-4583" fmla="*/ 2671536 w 6477544"/>
              <a:gd name="connsiteY16-4584" fmla="*/ 1045028 h 2298881"/>
              <a:gd name="connsiteX17-4585" fmla="*/ 2769870 w 6477544"/>
              <a:gd name="connsiteY17-4586" fmla="*/ 854891 h 2298881"/>
              <a:gd name="connsiteX18-4587" fmla="*/ 2899773 w 6477544"/>
              <a:gd name="connsiteY18-4588" fmla="*/ 922383 h 2298881"/>
              <a:gd name="connsiteX19-4589" fmla="*/ 2882356 w 6477544"/>
              <a:gd name="connsiteY19-4590" fmla="*/ 636451 h 2298881"/>
              <a:gd name="connsiteX20-4591" fmla="*/ 3050721 w 6477544"/>
              <a:gd name="connsiteY20-4592" fmla="*/ 677091 h 2298881"/>
              <a:gd name="connsiteX21-4593" fmla="*/ 3160304 w 6477544"/>
              <a:gd name="connsiteY21-4594" fmla="*/ 473166 h 2298881"/>
              <a:gd name="connsiteX22-4595" fmla="*/ 3330847 w 6477544"/>
              <a:gd name="connsiteY22-4596" fmla="*/ 197394 h 2298881"/>
              <a:gd name="connsiteX23-4597" fmla="*/ 3653790 w 6477544"/>
              <a:gd name="connsiteY23-4598" fmla="*/ 0 h 2298881"/>
              <a:gd name="connsiteX24-4599" fmla="*/ 6477544 w 6477544"/>
              <a:gd name="connsiteY24-4600" fmla="*/ 0 h 2298881"/>
              <a:gd name="connsiteX0-4601" fmla="*/ 0 w 6477544"/>
              <a:gd name="connsiteY0-4602" fmla="*/ 2298881 h 2298881"/>
              <a:gd name="connsiteX1-4603" fmla="*/ 1196884 w 6477544"/>
              <a:gd name="connsiteY1-4604" fmla="*/ 2289628 h 2298881"/>
              <a:gd name="connsiteX2-4605" fmla="*/ 1276350 w 6477544"/>
              <a:gd name="connsiteY2-4606" fmla="*/ 2222137 h 2298881"/>
              <a:gd name="connsiteX3-4607" fmla="*/ 1289413 w 6477544"/>
              <a:gd name="connsiteY3-4608" fmla="*/ 1987006 h 2298881"/>
              <a:gd name="connsiteX4-4609" fmla="*/ 1296488 w 6477544"/>
              <a:gd name="connsiteY4-4610" fmla="*/ 1914071 h 2298881"/>
              <a:gd name="connsiteX5-4611" fmla="*/ 1314450 w 6477544"/>
              <a:gd name="connsiteY5-4612" fmla="*/ 1804126 h 2298881"/>
              <a:gd name="connsiteX6-4613" fmla="*/ 1350373 w 6477544"/>
              <a:gd name="connsiteY6-4614" fmla="*/ 1693091 h 2298881"/>
              <a:gd name="connsiteX7-4615" fmla="*/ 1515836 w 6477544"/>
              <a:gd name="connsiteY7-4616" fmla="*/ 1683838 h 2298881"/>
              <a:gd name="connsiteX8-4617" fmla="*/ 1710690 w 6477544"/>
              <a:gd name="connsiteY8-4618" fmla="*/ 1682206 h 2298881"/>
              <a:gd name="connsiteX9-4619" fmla="*/ 1804307 w 6477544"/>
              <a:gd name="connsiteY9-4620" fmla="*/ 1684926 h 2298881"/>
              <a:gd name="connsiteX10-4621" fmla="*/ 1927316 w 6477544"/>
              <a:gd name="connsiteY10-4622" fmla="*/ 1680028 h 2298881"/>
              <a:gd name="connsiteX11-4623" fmla="*/ 2037261 w 6477544"/>
              <a:gd name="connsiteY11-4624" fmla="*/ 1681661 h 2298881"/>
              <a:gd name="connsiteX12-4625" fmla="*/ 2121807 w 6477544"/>
              <a:gd name="connsiteY12-4626" fmla="*/ 1526358 h 2298881"/>
              <a:gd name="connsiteX13-4627" fmla="*/ 2265136 w 6477544"/>
              <a:gd name="connsiteY13-4628" fmla="*/ 1445986 h 2298881"/>
              <a:gd name="connsiteX14-4629" fmla="*/ 2463074 w 6477544"/>
              <a:gd name="connsiteY14-4630" fmla="*/ 1345293 h 2298881"/>
              <a:gd name="connsiteX15-4631" fmla="*/ 2498997 w 6477544"/>
              <a:gd name="connsiteY15-4632" fmla="*/ 1124131 h 2298881"/>
              <a:gd name="connsiteX16-4633" fmla="*/ 2671536 w 6477544"/>
              <a:gd name="connsiteY16-4634" fmla="*/ 1045028 h 2298881"/>
              <a:gd name="connsiteX17-4635" fmla="*/ 2769870 w 6477544"/>
              <a:gd name="connsiteY17-4636" fmla="*/ 854891 h 2298881"/>
              <a:gd name="connsiteX18-4637" fmla="*/ 2899773 w 6477544"/>
              <a:gd name="connsiteY18-4638" fmla="*/ 922383 h 2298881"/>
              <a:gd name="connsiteX19-4639" fmla="*/ 2882356 w 6477544"/>
              <a:gd name="connsiteY19-4640" fmla="*/ 636451 h 2298881"/>
              <a:gd name="connsiteX20-4641" fmla="*/ 3050721 w 6477544"/>
              <a:gd name="connsiteY20-4642" fmla="*/ 677091 h 2298881"/>
              <a:gd name="connsiteX21-4643" fmla="*/ 3160304 w 6477544"/>
              <a:gd name="connsiteY21-4644" fmla="*/ 473166 h 2298881"/>
              <a:gd name="connsiteX22-4645" fmla="*/ 3330847 w 6477544"/>
              <a:gd name="connsiteY22-4646" fmla="*/ 197394 h 2298881"/>
              <a:gd name="connsiteX23-4647" fmla="*/ 3653790 w 6477544"/>
              <a:gd name="connsiteY23-4648" fmla="*/ 0 h 2298881"/>
              <a:gd name="connsiteX24-4649" fmla="*/ 6477544 w 6477544"/>
              <a:gd name="connsiteY24-4650" fmla="*/ 0 h 2298881"/>
              <a:gd name="connsiteX0-4651" fmla="*/ 0 w 6477544"/>
              <a:gd name="connsiteY0-4652" fmla="*/ 2298881 h 2298881"/>
              <a:gd name="connsiteX1-4653" fmla="*/ 1196884 w 6477544"/>
              <a:gd name="connsiteY1-4654" fmla="*/ 2289628 h 2298881"/>
              <a:gd name="connsiteX2-4655" fmla="*/ 1276350 w 6477544"/>
              <a:gd name="connsiteY2-4656" fmla="*/ 2222137 h 2298881"/>
              <a:gd name="connsiteX3-4657" fmla="*/ 1289413 w 6477544"/>
              <a:gd name="connsiteY3-4658" fmla="*/ 1987006 h 2298881"/>
              <a:gd name="connsiteX4-4659" fmla="*/ 1296488 w 6477544"/>
              <a:gd name="connsiteY4-4660" fmla="*/ 1914071 h 2298881"/>
              <a:gd name="connsiteX5-4661" fmla="*/ 1314450 w 6477544"/>
              <a:gd name="connsiteY5-4662" fmla="*/ 1804126 h 2298881"/>
              <a:gd name="connsiteX6-4663" fmla="*/ 1350373 w 6477544"/>
              <a:gd name="connsiteY6-4664" fmla="*/ 1693091 h 2298881"/>
              <a:gd name="connsiteX7-4665" fmla="*/ 1515836 w 6477544"/>
              <a:gd name="connsiteY7-4666" fmla="*/ 1683838 h 2298881"/>
              <a:gd name="connsiteX8-4667" fmla="*/ 1710690 w 6477544"/>
              <a:gd name="connsiteY8-4668" fmla="*/ 1682206 h 2298881"/>
              <a:gd name="connsiteX9-4669" fmla="*/ 1804307 w 6477544"/>
              <a:gd name="connsiteY9-4670" fmla="*/ 1684926 h 2298881"/>
              <a:gd name="connsiteX10-4671" fmla="*/ 1927316 w 6477544"/>
              <a:gd name="connsiteY10-4672" fmla="*/ 1680028 h 2298881"/>
              <a:gd name="connsiteX11-4673" fmla="*/ 2037261 w 6477544"/>
              <a:gd name="connsiteY11-4674" fmla="*/ 1681661 h 2298881"/>
              <a:gd name="connsiteX12-4675" fmla="*/ 2121807 w 6477544"/>
              <a:gd name="connsiteY12-4676" fmla="*/ 1526358 h 2298881"/>
              <a:gd name="connsiteX13-4677" fmla="*/ 2265136 w 6477544"/>
              <a:gd name="connsiteY13-4678" fmla="*/ 1445986 h 2298881"/>
              <a:gd name="connsiteX14-4679" fmla="*/ 2508794 w 6477544"/>
              <a:gd name="connsiteY14-4680" fmla="*/ 1330053 h 2298881"/>
              <a:gd name="connsiteX15-4681" fmla="*/ 2498997 w 6477544"/>
              <a:gd name="connsiteY15-4682" fmla="*/ 1124131 h 2298881"/>
              <a:gd name="connsiteX16-4683" fmla="*/ 2671536 w 6477544"/>
              <a:gd name="connsiteY16-4684" fmla="*/ 1045028 h 2298881"/>
              <a:gd name="connsiteX17-4685" fmla="*/ 2769870 w 6477544"/>
              <a:gd name="connsiteY17-4686" fmla="*/ 854891 h 2298881"/>
              <a:gd name="connsiteX18-4687" fmla="*/ 2899773 w 6477544"/>
              <a:gd name="connsiteY18-4688" fmla="*/ 922383 h 2298881"/>
              <a:gd name="connsiteX19-4689" fmla="*/ 2882356 w 6477544"/>
              <a:gd name="connsiteY19-4690" fmla="*/ 636451 h 2298881"/>
              <a:gd name="connsiteX20-4691" fmla="*/ 3050721 w 6477544"/>
              <a:gd name="connsiteY20-4692" fmla="*/ 677091 h 2298881"/>
              <a:gd name="connsiteX21-4693" fmla="*/ 3160304 w 6477544"/>
              <a:gd name="connsiteY21-4694" fmla="*/ 473166 h 2298881"/>
              <a:gd name="connsiteX22-4695" fmla="*/ 3330847 w 6477544"/>
              <a:gd name="connsiteY22-4696" fmla="*/ 197394 h 2298881"/>
              <a:gd name="connsiteX23-4697" fmla="*/ 3653790 w 6477544"/>
              <a:gd name="connsiteY23-4698" fmla="*/ 0 h 2298881"/>
              <a:gd name="connsiteX24-4699" fmla="*/ 6477544 w 6477544"/>
              <a:gd name="connsiteY24-4700" fmla="*/ 0 h 2298881"/>
              <a:gd name="connsiteX0-4701" fmla="*/ 0 w 6477544"/>
              <a:gd name="connsiteY0-4702" fmla="*/ 2298881 h 2298881"/>
              <a:gd name="connsiteX1-4703" fmla="*/ 1196884 w 6477544"/>
              <a:gd name="connsiteY1-4704" fmla="*/ 2289628 h 2298881"/>
              <a:gd name="connsiteX2-4705" fmla="*/ 1276350 w 6477544"/>
              <a:gd name="connsiteY2-4706" fmla="*/ 2222137 h 2298881"/>
              <a:gd name="connsiteX3-4707" fmla="*/ 1289413 w 6477544"/>
              <a:gd name="connsiteY3-4708" fmla="*/ 1987006 h 2298881"/>
              <a:gd name="connsiteX4-4709" fmla="*/ 1296488 w 6477544"/>
              <a:gd name="connsiteY4-4710" fmla="*/ 1914071 h 2298881"/>
              <a:gd name="connsiteX5-4711" fmla="*/ 1314450 w 6477544"/>
              <a:gd name="connsiteY5-4712" fmla="*/ 1804126 h 2298881"/>
              <a:gd name="connsiteX6-4713" fmla="*/ 1350373 w 6477544"/>
              <a:gd name="connsiteY6-4714" fmla="*/ 1693091 h 2298881"/>
              <a:gd name="connsiteX7-4715" fmla="*/ 1515836 w 6477544"/>
              <a:gd name="connsiteY7-4716" fmla="*/ 1683838 h 2298881"/>
              <a:gd name="connsiteX8-4717" fmla="*/ 1710690 w 6477544"/>
              <a:gd name="connsiteY8-4718" fmla="*/ 1682206 h 2298881"/>
              <a:gd name="connsiteX9-4719" fmla="*/ 1804307 w 6477544"/>
              <a:gd name="connsiteY9-4720" fmla="*/ 1684926 h 2298881"/>
              <a:gd name="connsiteX10-4721" fmla="*/ 1927316 w 6477544"/>
              <a:gd name="connsiteY10-4722" fmla="*/ 1680028 h 2298881"/>
              <a:gd name="connsiteX11-4723" fmla="*/ 2174421 w 6477544"/>
              <a:gd name="connsiteY11-4724" fmla="*/ 1681661 h 2298881"/>
              <a:gd name="connsiteX12-4725" fmla="*/ 2121807 w 6477544"/>
              <a:gd name="connsiteY12-4726" fmla="*/ 1526358 h 2298881"/>
              <a:gd name="connsiteX13-4727" fmla="*/ 2265136 w 6477544"/>
              <a:gd name="connsiteY13-4728" fmla="*/ 1445986 h 2298881"/>
              <a:gd name="connsiteX14-4729" fmla="*/ 2508794 w 6477544"/>
              <a:gd name="connsiteY14-4730" fmla="*/ 1330053 h 2298881"/>
              <a:gd name="connsiteX15-4731" fmla="*/ 2498997 w 6477544"/>
              <a:gd name="connsiteY15-4732" fmla="*/ 1124131 h 2298881"/>
              <a:gd name="connsiteX16-4733" fmla="*/ 2671536 w 6477544"/>
              <a:gd name="connsiteY16-4734" fmla="*/ 1045028 h 2298881"/>
              <a:gd name="connsiteX17-4735" fmla="*/ 2769870 w 6477544"/>
              <a:gd name="connsiteY17-4736" fmla="*/ 854891 h 2298881"/>
              <a:gd name="connsiteX18-4737" fmla="*/ 2899773 w 6477544"/>
              <a:gd name="connsiteY18-4738" fmla="*/ 922383 h 2298881"/>
              <a:gd name="connsiteX19-4739" fmla="*/ 2882356 w 6477544"/>
              <a:gd name="connsiteY19-4740" fmla="*/ 636451 h 2298881"/>
              <a:gd name="connsiteX20-4741" fmla="*/ 3050721 w 6477544"/>
              <a:gd name="connsiteY20-4742" fmla="*/ 677091 h 2298881"/>
              <a:gd name="connsiteX21-4743" fmla="*/ 3160304 w 6477544"/>
              <a:gd name="connsiteY21-4744" fmla="*/ 473166 h 2298881"/>
              <a:gd name="connsiteX22-4745" fmla="*/ 3330847 w 6477544"/>
              <a:gd name="connsiteY22-4746" fmla="*/ 197394 h 2298881"/>
              <a:gd name="connsiteX23-4747" fmla="*/ 3653790 w 6477544"/>
              <a:gd name="connsiteY23-4748" fmla="*/ 0 h 2298881"/>
              <a:gd name="connsiteX24-4749" fmla="*/ 6477544 w 6477544"/>
              <a:gd name="connsiteY24-4750" fmla="*/ 0 h 2298881"/>
              <a:gd name="connsiteX0-4751" fmla="*/ 0 w 6477544"/>
              <a:gd name="connsiteY0-4752" fmla="*/ 2298881 h 2298881"/>
              <a:gd name="connsiteX1-4753" fmla="*/ 1196884 w 6477544"/>
              <a:gd name="connsiteY1-4754" fmla="*/ 2289628 h 2298881"/>
              <a:gd name="connsiteX2-4755" fmla="*/ 1276350 w 6477544"/>
              <a:gd name="connsiteY2-4756" fmla="*/ 2222137 h 2298881"/>
              <a:gd name="connsiteX3-4757" fmla="*/ 1289413 w 6477544"/>
              <a:gd name="connsiteY3-4758" fmla="*/ 1987006 h 2298881"/>
              <a:gd name="connsiteX4-4759" fmla="*/ 1296488 w 6477544"/>
              <a:gd name="connsiteY4-4760" fmla="*/ 1914071 h 2298881"/>
              <a:gd name="connsiteX5-4761" fmla="*/ 1314450 w 6477544"/>
              <a:gd name="connsiteY5-4762" fmla="*/ 1804126 h 2298881"/>
              <a:gd name="connsiteX6-4763" fmla="*/ 1350373 w 6477544"/>
              <a:gd name="connsiteY6-4764" fmla="*/ 1693091 h 2298881"/>
              <a:gd name="connsiteX7-4765" fmla="*/ 1515836 w 6477544"/>
              <a:gd name="connsiteY7-4766" fmla="*/ 1683838 h 2298881"/>
              <a:gd name="connsiteX8-4767" fmla="*/ 1710690 w 6477544"/>
              <a:gd name="connsiteY8-4768" fmla="*/ 1682206 h 2298881"/>
              <a:gd name="connsiteX9-4769" fmla="*/ 1804307 w 6477544"/>
              <a:gd name="connsiteY9-4770" fmla="*/ 1684926 h 2298881"/>
              <a:gd name="connsiteX10-4771" fmla="*/ 1962876 w 6477544"/>
              <a:gd name="connsiteY10-4772" fmla="*/ 1680028 h 2298881"/>
              <a:gd name="connsiteX11-4773" fmla="*/ 2174421 w 6477544"/>
              <a:gd name="connsiteY11-4774" fmla="*/ 1681661 h 2298881"/>
              <a:gd name="connsiteX12-4775" fmla="*/ 2121807 w 6477544"/>
              <a:gd name="connsiteY12-4776" fmla="*/ 1526358 h 2298881"/>
              <a:gd name="connsiteX13-4777" fmla="*/ 2265136 w 6477544"/>
              <a:gd name="connsiteY13-4778" fmla="*/ 1445986 h 2298881"/>
              <a:gd name="connsiteX14-4779" fmla="*/ 2508794 w 6477544"/>
              <a:gd name="connsiteY14-4780" fmla="*/ 1330053 h 2298881"/>
              <a:gd name="connsiteX15-4781" fmla="*/ 2498997 w 6477544"/>
              <a:gd name="connsiteY15-4782" fmla="*/ 1124131 h 2298881"/>
              <a:gd name="connsiteX16-4783" fmla="*/ 2671536 w 6477544"/>
              <a:gd name="connsiteY16-4784" fmla="*/ 1045028 h 2298881"/>
              <a:gd name="connsiteX17-4785" fmla="*/ 2769870 w 6477544"/>
              <a:gd name="connsiteY17-4786" fmla="*/ 854891 h 2298881"/>
              <a:gd name="connsiteX18-4787" fmla="*/ 2899773 w 6477544"/>
              <a:gd name="connsiteY18-4788" fmla="*/ 922383 h 2298881"/>
              <a:gd name="connsiteX19-4789" fmla="*/ 2882356 w 6477544"/>
              <a:gd name="connsiteY19-4790" fmla="*/ 636451 h 2298881"/>
              <a:gd name="connsiteX20-4791" fmla="*/ 3050721 w 6477544"/>
              <a:gd name="connsiteY20-4792" fmla="*/ 677091 h 2298881"/>
              <a:gd name="connsiteX21-4793" fmla="*/ 3160304 w 6477544"/>
              <a:gd name="connsiteY21-4794" fmla="*/ 473166 h 2298881"/>
              <a:gd name="connsiteX22-4795" fmla="*/ 3330847 w 6477544"/>
              <a:gd name="connsiteY22-4796" fmla="*/ 197394 h 2298881"/>
              <a:gd name="connsiteX23-4797" fmla="*/ 3653790 w 6477544"/>
              <a:gd name="connsiteY23-4798" fmla="*/ 0 h 2298881"/>
              <a:gd name="connsiteX24-4799" fmla="*/ 6477544 w 6477544"/>
              <a:gd name="connsiteY24-4800" fmla="*/ 0 h 2298881"/>
              <a:gd name="connsiteX0-4801" fmla="*/ 0 w 6477544"/>
              <a:gd name="connsiteY0-4802" fmla="*/ 2298881 h 2298881"/>
              <a:gd name="connsiteX1-4803" fmla="*/ 1196884 w 6477544"/>
              <a:gd name="connsiteY1-4804" fmla="*/ 2289628 h 2298881"/>
              <a:gd name="connsiteX2-4805" fmla="*/ 1276350 w 6477544"/>
              <a:gd name="connsiteY2-4806" fmla="*/ 2222137 h 2298881"/>
              <a:gd name="connsiteX3-4807" fmla="*/ 1289413 w 6477544"/>
              <a:gd name="connsiteY3-4808" fmla="*/ 1987006 h 2298881"/>
              <a:gd name="connsiteX4-4809" fmla="*/ 1296488 w 6477544"/>
              <a:gd name="connsiteY4-4810" fmla="*/ 1914071 h 2298881"/>
              <a:gd name="connsiteX5-4811" fmla="*/ 1314450 w 6477544"/>
              <a:gd name="connsiteY5-4812" fmla="*/ 1804126 h 2298881"/>
              <a:gd name="connsiteX6-4813" fmla="*/ 1350373 w 6477544"/>
              <a:gd name="connsiteY6-4814" fmla="*/ 1693091 h 2298881"/>
              <a:gd name="connsiteX7-4815" fmla="*/ 1515836 w 6477544"/>
              <a:gd name="connsiteY7-4816" fmla="*/ 1683838 h 2298881"/>
              <a:gd name="connsiteX8-4817" fmla="*/ 1710690 w 6477544"/>
              <a:gd name="connsiteY8-4818" fmla="*/ 1682206 h 2298881"/>
              <a:gd name="connsiteX9-4819" fmla="*/ 1860187 w 6477544"/>
              <a:gd name="connsiteY9-4820" fmla="*/ 1679846 h 2298881"/>
              <a:gd name="connsiteX10-4821" fmla="*/ 1962876 w 6477544"/>
              <a:gd name="connsiteY10-4822" fmla="*/ 1680028 h 2298881"/>
              <a:gd name="connsiteX11-4823" fmla="*/ 2174421 w 6477544"/>
              <a:gd name="connsiteY11-4824" fmla="*/ 1681661 h 2298881"/>
              <a:gd name="connsiteX12-4825" fmla="*/ 2121807 w 6477544"/>
              <a:gd name="connsiteY12-4826" fmla="*/ 1526358 h 2298881"/>
              <a:gd name="connsiteX13-4827" fmla="*/ 2265136 w 6477544"/>
              <a:gd name="connsiteY13-4828" fmla="*/ 1445986 h 2298881"/>
              <a:gd name="connsiteX14-4829" fmla="*/ 2508794 w 6477544"/>
              <a:gd name="connsiteY14-4830" fmla="*/ 1330053 h 2298881"/>
              <a:gd name="connsiteX15-4831" fmla="*/ 2498997 w 6477544"/>
              <a:gd name="connsiteY15-4832" fmla="*/ 1124131 h 2298881"/>
              <a:gd name="connsiteX16-4833" fmla="*/ 2671536 w 6477544"/>
              <a:gd name="connsiteY16-4834" fmla="*/ 1045028 h 2298881"/>
              <a:gd name="connsiteX17-4835" fmla="*/ 2769870 w 6477544"/>
              <a:gd name="connsiteY17-4836" fmla="*/ 854891 h 2298881"/>
              <a:gd name="connsiteX18-4837" fmla="*/ 2899773 w 6477544"/>
              <a:gd name="connsiteY18-4838" fmla="*/ 922383 h 2298881"/>
              <a:gd name="connsiteX19-4839" fmla="*/ 2882356 w 6477544"/>
              <a:gd name="connsiteY19-4840" fmla="*/ 636451 h 2298881"/>
              <a:gd name="connsiteX20-4841" fmla="*/ 3050721 w 6477544"/>
              <a:gd name="connsiteY20-4842" fmla="*/ 677091 h 2298881"/>
              <a:gd name="connsiteX21-4843" fmla="*/ 3160304 w 6477544"/>
              <a:gd name="connsiteY21-4844" fmla="*/ 473166 h 2298881"/>
              <a:gd name="connsiteX22-4845" fmla="*/ 3330847 w 6477544"/>
              <a:gd name="connsiteY22-4846" fmla="*/ 197394 h 2298881"/>
              <a:gd name="connsiteX23-4847" fmla="*/ 3653790 w 6477544"/>
              <a:gd name="connsiteY23-4848" fmla="*/ 0 h 2298881"/>
              <a:gd name="connsiteX24-4849" fmla="*/ 6477544 w 6477544"/>
              <a:gd name="connsiteY24-4850" fmla="*/ 0 h 2298881"/>
              <a:gd name="connsiteX0-4851" fmla="*/ 0 w 6477544"/>
              <a:gd name="connsiteY0-4852" fmla="*/ 2298881 h 2298881"/>
              <a:gd name="connsiteX1-4853" fmla="*/ 1196884 w 6477544"/>
              <a:gd name="connsiteY1-4854" fmla="*/ 2289628 h 2298881"/>
              <a:gd name="connsiteX2-4855" fmla="*/ 1276350 w 6477544"/>
              <a:gd name="connsiteY2-4856" fmla="*/ 2222137 h 2298881"/>
              <a:gd name="connsiteX3-4857" fmla="*/ 1289413 w 6477544"/>
              <a:gd name="connsiteY3-4858" fmla="*/ 1987006 h 2298881"/>
              <a:gd name="connsiteX4-4859" fmla="*/ 1296488 w 6477544"/>
              <a:gd name="connsiteY4-4860" fmla="*/ 1914071 h 2298881"/>
              <a:gd name="connsiteX5-4861" fmla="*/ 1314450 w 6477544"/>
              <a:gd name="connsiteY5-4862" fmla="*/ 1804126 h 2298881"/>
              <a:gd name="connsiteX6-4863" fmla="*/ 1350373 w 6477544"/>
              <a:gd name="connsiteY6-4864" fmla="*/ 1693091 h 2298881"/>
              <a:gd name="connsiteX7-4865" fmla="*/ 1515836 w 6477544"/>
              <a:gd name="connsiteY7-4866" fmla="*/ 1683838 h 2298881"/>
              <a:gd name="connsiteX8-4867" fmla="*/ 1710690 w 6477544"/>
              <a:gd name="connsiteY8-4868" fmla="*/ 1682206 h 2298881"/>
              <a:gd name="connsiteX9-4869" fmla="*/ 1860187 w 6477544"/>
              <a:gd name="connsiteY9-4870" fmla="*/ 1679846 h 2298881"/>
              <a:gd name="connsiteX10-4871" fmla="*/ 1962876 w 6477544"/>
              <a:gd name="connsiteY10-4872" fmla="*/ 1680028 h 2298881"/>
              <a:gd name="connsiteX11-4873" fmla="*/ 2174421 w 6477544"/>
              <a:gd name="connsiteY11-4874" fmla="*/ 1681661 h 2298881"/>
              <a:gd name="connsiteX12-4875" fmla="*/ 2345327 w 6477544"/>
              <a:gd name="connsiteY12-4876" fmla="*/ 1556838 h 2298881"/>
              <a:gd name="connsiteX13-4877" fmla="*/ 2265136 w 6477544"/>
              <a:gd name="connsiteY13-4878" fmla="*/ 1445986 h 2298881"/>
              <a:gd name="connsiteX14-4879" fmla="*/ 2508794 w 6477544"/>
              <a:gd name="connsiteY14-4880" fmla="*/ 1330053 h 2298881"/>
              <a:gd name="connsiteX15-4881" fmla="*/ 2498997 w 6477544"/>
              <a:gd name="connsiteY15-4882" fmla="*/ 1124131 h 2298881"/>
              <a:gd name="connsiteX16-4883" fmla="*/ 2671536 w 6477544"/>
              <a:gd name="connsiteY16-4884" fmla="*/ 1045028 h 2298881"/>
              <a:gd name="connsiteX17-4885" fmla="*/ 2769870 w 6477544"/>
              <a:gd name="connsiteY17-4886" fmla="*/ 854891 h 2298881"/>
              <a:gd name="connsiteX18-4887" fmla="*/ 2899773 w 6477544"/>
              <a:gd name="connsiteY18-4888" fmla="*/ 922383 h 2298881"/>
              <a:gd name="connsiteX19-4889" fmla="*/ 2882356 w 6477544"/>
              <a:gd name="connsiteY19-4890" fmla="*/ 636451 h 2298881"/>
              <a:gd name="connsiteX20-4891" fmla="*/ 3050721 w 6477544"/>
              <a:gd name="connsiteY20-4892" fmla="*/ 677091 h 2298881"/>
              <a:gd name="connsiteX21-4893" fmla="*/ 3160304 w 6477544"/>
              <a:gd name="connsiteY21-4894" fmla="*/ 473166 h 2298881"/>
              <a:gd name="connsiteX22-4895" fmla="*/ 3330847 w 6477544"/>
              <a:gd name="connsiteY22-4896" fmla="*/ 197394 h 2298881"/>
              <a:gd name="connsiteX23-4897" fmla="*/ 3653790 w 6477544"/>
              <a:gd name="connsiteY23-4898" fmla="*/ 0 h 2298881"/>
              <a:gd name="connsiteX24-4899" fmla="*/ 6477544 w 6477544"/>
              <a:gd name="connsiteY24-4900" fmla="*/ 0 h 2298881"/>
              <a:gd name="connsiteX0-4901" fmla="*/ 0 w 6477544"/>
              <a:gd name="connsiteY0-4902" fmla="*/ 2298881 h 2298881"/>
              <a:gd name="connsiteX1-4903" fmla="*/ 1196884 w 6477544"/>
              <a:gd name="connsiteY1-4904" fmla="*/ 2289628 h 2298881"/>
              <a:gd name="connsiteX2-4905" fmla="*/ 1276350 w 6477544"/>
              <a:gd name="connsiteY2-4906" fmla="*/ 2222137 h 2298881"/>
              <a:gd name="connsiteX3-4907" fmla="*/ 1289413 w 6477544"/>
              <a:gd name="connsiteY3-4908" fmla="*/ 1987006 h 2298881"/>
              <a:gd name="connsiteX4-4909" fmla="*/ 1296488 w 6477544"/>
              <a:gd name="connsiteY4-4910" fmla="*/ 1914071 h 2298881"/>
              <a:gd name="connsiteX5-4911" fmla="*/ 1314450 w 6477544"/>
              <a:gd name="connsiteY5-4912" fmla="*/ 1804126 h 2298881"/>
              <a:gd name="connsiteX6-4913" fmla="*/ 1350373 w 6477544"/>
              <a:gd name="connsiteY6-4914" fmla="*/ 1693091 h 2298881"/>
              <a:gd name="connsiteX7-4915" fmla="*/ 1515836 w 6477544"/>
              <a:gd name="connsiteY7-4916" fmla="*/ 1683838 h 2298881"/>
              <a:gd name="connsiteX8-4917" fmla="*/ 1710690 w 6477544"/>
              <a:gd name="connsiteY8-4918" fmla="*/ 1682206 h 2298881"/>
              <a:gd name="connsiteX9-4919" fmla="*/ 1860187 w 6477544"/>
              <a:gd name="connsiteY9-4920" fmla="*/ 1679846 h 2298881"/>
              <a:gd name="connsiteX10-4921" fmla="*/ 1993356 w 6477544"/>
              <a:gd name="connsiteY10-4922" fmla="*/ 1685108 h 2298881"/>
              <a:gd name="connsiteX11-4923" fmla="*/ 2174421 w 6477544"/>
              <a:gd name="connsiteY11-4924" fmla="*/ 1681661 h 2298881"/>
              <a:gd name="connsiteX12-4925" fmla="*/ 2345327 w 6477544"/>
              <a:gd name="connsiteY12-4926" fmla="*/ 1556838 h 2298881"/>
              <a:gd name="connsiteX13-4927" fmla="*/ 2265136 w 6477544"/>
              <a:gd name="connsiteY13-4928" fmla="*/ 1445986 h 2298881"/>
              <a:gd name="connsiteX14-4929" fmla="*/ 2508794 w 6477544"/>
              <a:gd name="connsiteY14-4930" fmla="*/ 1330053 h 2298881"/>
              <a:gd name="connsiteX15-4931" fmla="*/ 2498997 w 6477544"/>
              <a:gd name="connsiteY15-4932" fmla="*/ 1124131 h 2298881"/>
              <a:gd name="connsiteX16-4933" fmla="*/ 2671536 w 6477544"/>
              <a:gd name="connsiteY16-4934" fmla="*/ 1045028 h 2298881"/>
              <a:gd name="connsiteX17-4935" fmla="*/ 2769870 w 6477544"/>
              <a:gd name="connsiteY17-4936" fmla="*/ 854891 h 2298881"/>
              <a:gd name="connsiteX18-4937" fmla="*/ 2899773 w 6477544"/>
              <a:gd name="connsiteY18-4938" fmla="*/ 922383 h 2298881"/>
              <a:gd name="connsiteX19-4939" fmla="*/ 2882356 w 6477544"/>
              <a:gd name="connsiteY19-4940" fmla="*/ 636451 h 2298881"/>
              <a:gd name="connsiteX20-4941" fmla="*/ 3050721 w 6477544"/>
              <a:gd name="connsiteY20-4942" fmla="*/ 677091 h 2298881"/>
              <a:gd name="connsiteX21-4943" fmla="*/ 3160304 w 6477544"/>
              <a:gd name="connsiteY21-4944" fmla="*/ 473166 h 2298881"/>
              <a:gd name="connsiteX22-4945" fmla="*/ 3330847 w 6477544"/>
              <a:gd name="connsiteY22-4946" fmla="*/ 197394 h 2298881"/>
              <a:gd name="connsiteX23-4947" fmla="*/ 3653790 w 6477544"/>
              <a:gd name="connsiteY23-4948" fmla="*/ 0 h 2298881"/>
              <a:gd name="connsiteX24-4949" fmla="*/ 6477544 w 6477544"/>
              <a:gd name="connsiteY24-4950" fmla="*/ 0 h 2298881"/>
              <a:gd name="connsiteX0-4951" fmla="*/ 0 w 6477544"/>
              <a:gd name="connsiteY0-4952" fmla="*/ 2298881 h 2298881"/>
              <a:gd name="connsiteX1-4953" fmla="*/ 1196884 w 6477544"/>
              <a:gd name="connsiteY1-4954" fmla="*/ 2289628 h 2298881"/>
              <a:gd name="connsiteX2-4955" fmla="*/ 1276350 w 6477544"/>
              <a:gd name="connsiteY2-4956" fmla="*/ 2222137 h 2298881"/>
              <a:gd name="connsiteX3-4957" fmla="*/ 1289413 w 6477544"/>
              <a:gd name="connsiteY3-4958" fmla="*/ 1987006 h 2298881"/>
              <a:gd name="connsiteX4-4959" fmla="*/ 1296488 w 6477544"/>
              <a:gd name="connsiteY4-4960" fmla="*/ 1914071 h 2298881"/>
              <a:gd name="connsiteX5-4961" fmla="*/ 1314450 w 6477544"/>
              <a:gd name="connsiteY5-4962" fmla="*/ 1804126 h 2298881"/>
              <a:gd name="connsiteX6-4963" fmla="*/ 1350373 w 6477544"/>
              <a:gd name="connsiteY6-4964" fmla="*/ 1693091 h 2298881"/>
              <a:gd name="connsiteX7-4965" fmla="*/ 1515836 w 6477544"/>
              <a:gd name="connsiteY7-4966" fmla="*/ 1683838 h 2298881"/>
              <a:gd name="connsiteX8-4967" fmla="*/ 1710690 w 6477544"/>
              <a:gd name="connsiteY8-4968" fmla="*/ 1682206 h 2298881"/>
              <a:gd name="connsiteX9-4969" fmla="*/ 1860187 w 6477544"/>
              <a:gd name="connsiteY9-4970" fmla="*/ 1679846 h 2298881"/>
              <a:gd name="connsiteX10-4971" fmla="*/ 1993356 w 6477544"/>
              <a:gd name="connsiteY10-4972" fmla="*/ 1685108 h 2298881"/>
              <a:gd name="connsiteX11-4973" fmla="*/ 2169341 w 6477544"/>
              <a:gd name="connsiteY11-4974" fmla="*/ 1610541 h 2298881"/>
              <a:gd name="connsiteX12-4975" fmla="*/ 2345327 w 6477544"/>
              <a:gd name="connsiteY12-4976" fmla="*/ 1556838 h 2298881"/>
              <a:gd name="connsiteX13-4977" fmla="*/ 2265136 w 6477544"/>
              <a:gd name="connsiteY13-4978" fmla="*/ 1445986 h 2298881"/>
              <a:gd name="connsiteX14-4979" fmla="*/ 2508794 w 6477544"/>
              <a:gd name="connsiteY14-4980" fmla="*/ 1330053 h 2298881"/>
              <a:gd name="connsiteX15-4981" fmla="*/ 2498997 w 6477544"/>
              <a:gd name="connsiteY15-4982" fmla="*/ 1124131 h 2298881"/>
              <a:gd name="connsiteX16-4983" fmla="*/ 2671536 w 6477544"/>
              <a:gd name="connsiteY16-4984" fmla="*/ 1045028 h 2298881"/>
              <a:gd name="connsiteX17-4985" fmla="*/ 2769870 w 6477544"/>
              <a:gd name="connsiteY17-4986" fmla="*/ 854891 h 2298881"/>
              <a:gd name="connsiteX18-4987" fmla="*/ 2899773 w 6477544"/>
              <a:gd name="connsiteY18-4988" fmla="*/ 922383 h 2298881"/>
              <a:gd name="connsiteX19-4989" fmla="*/ 2882356 w 6477544"/>
              <a:gd name="connsiteY19-4990" fmla="*/ 636451 h 2298881"/>
              <a:gd name="connsiteX20-4991" fmla="*/ 3050721 w 6477544"/>
              <a:gd name="connsiteY20-4992" fmla="*/ 677091 h 2298881"/>
              <a:gd name="connsiteX21-4993" fmla="*/ 3160304 w 6477544"/>
              <a:gd name="connsiteY21-4994" fmla="*/ 473166 h 2298881"/>
              <a:gd name="connsiteX22-4995" fmla="*/ 3330847 w 6477544"/>
              <a:gd name="connsiteY22-4996" fmla="*/ 197394 h 2298881"/>
              <a:gd name="connsiteX23-4997" fmla="*/ 3653790 w 6477544"/>
              <a:gd name="connsiteY23-4998" fmla="*/ 0 h 2298881"/>
              <a:gd name="connsiteX24-4999" fmla="*/ 6477544 w 6477544"/>
              <a:gd name="connsiteY24-5000" fmla="*/ 0 h 2298881"/>
              <a:gd name="connsiteX0-5001" fmla="*/ 0 w 6477544"/>
              <a:gd name="connsiteY0-5002" fmla="*/ 2298881 h 2298881"/>
              <a:gd name="connsiteX1-5003" fmla="*/ 1196884 w 6477544"/>
              <a:gd name="connsiteY1-5004" fmla="*/ 2289628 h 2298881"/>
              <a:gd name="connsiteX2-5005" fmla="*/ 1276350 w 6477544"/>
              <a:gd name="connsiteY2-5006" fmla="*/ 2222137 h 2298881"/>
              <a:gd name="connsiteX3-5007" fmla="*/ 1289413 w 6477544"/>
              <a:gd name="connsiteY3-5008" fmla="*/ 1987006 h 2298881"/>
              <a:gd name="connsiteX4-5009" fmla="*/ 1296488 w 6477544"/>
              <a:gd name="connsiteY4-5010" fmla="*/ 1914071 h 2298881"/>
              <a:gd name="connsiteX5-5011" fmla="*/ 1314450 w 6477544"/>
              <a:gd name="connsiteY5-5012" fmla="*/ 1804126 h 2298881"/>
              <a:gd name="connsiteX6-5013" fmla="*/ 1350373 w 6477544"/>
              <a:gd name="connsiteY6-5014" fmla="*/ 1693091 h 2298881"/>
              <a:gd name="connsiteX7-5015" fmla="*/ 1515836 w 6477544"/>
              <a:gd name="connsiteY7-5016" fmla="*/ 1683838 h 2298881"/>
              <a:gd name="connsiteX8-5017" fmla="*/ 1710690 w 6477544"/>
              <a:gd name="connsiteY8-5018" fmla="*/ 1682206 h 2298881"/>
              <a:gd name="connsiteX9-5019" fmla="*/ 1860187 w 6477544"/>
              <a:gd name="connsiteY9-5020" fmla="*/ 1679846 h 2298881"/>
              <a:gd name="connsiteX10-5021" fmla="*/ 1993356 w 6477544"/>
              <a:gd name="connsiteY10-5022" fmla="*/ 1685108 h 2298881"/>
              <a:gd name="connsiteX11-5023" fmla="*/ 2169341 w 6477544"/>
              <a:gd name="connsiteY11-5024" fmla="*/ 1610541 h 2298881"/>
              <a:gd name="connsiteX12-5025" fmla="*/ 2365647 w 6477544"/>
              <a:gd name="connsiteY12-5026" fmla="*/ 1602558 h 2298881"/>
              <a:gd name="connsiteX13-5027" fmla="*/ 2265136 w 6477544"/>
              <a:gd name="connsiteY13-5028" fmla="*/ 1445986 h 2298881"/>
              <a:gd name="connsiteX14-5029" fmla="*/ 2508794 w 6477544"/>
              <a:gd name="connsiteY14-5030" fmla="*/ 1330053 h 2298881"/>
              <a:gd name="connsiteX15-5031" fmla="*/ 2498997 w 6477544"/>
              <a:gd name="connsiteY15-5032" fmla="*/ 1124131 h 2298881"/>
              <a:gd name="connsiteX16-5033" fmla="*/ 2671536 w 6477544"/>
              <a:gd name="connsiteY16-5034" fmla="*/ 1045028 h 2298881"/>
              <a:gd name="connsiteX17-5035" fmla="*/ 2769870 w 6477544"/>
              <a:gd name="connsiteY17-5036" fmla="*/ 854891 h 2298881"/>
              <a:gd name="connsiteX18-5037" fmla="*/ 2899773 w 6477544"/>
              <a:gd name="connsiteY18-5038" fmla="*/ 922383 h 2298881"/>
              <a:gd name="connsiteX19-5039" fmla="*/ 2882356 w 6477544"/>
              <a:gd name="connsiteY19-5040" fmla="*/ 636451 h 2298881"/>
              <a:gd name="connsiteX20-5041" fmla="*/ 3050721 w 6477544"/>
              <a:gd name="connsiteY20-5042" fmla="*/ 677091 h 2298881"/>
              <a:gd name="connsiteX21-5043" fmla="*/ 3160304 w 6477544"/>
              <a:gd name="connsiteY21-5044" fmla="*/ 473166 h 2298881"/>
              <a:gd name="connsiteX22-5045" fmla="*/ 3330847 w 6477544"/>
              <a:gd name="connsiteY22-5046" fmla="*/ 197394 h 2298881"/>
              <a:gd name="connsiteX23-5047" fmla="*/ 3653790 w 6477544"/>
              <a:gd name="connsiteY23-5048" fmla="*/ 0 h 2298881"/>
              <a:gd name="connsiteX24-5049" fmla="*/ 6477544 w 6477544"/>
              <a:gd name="connsiteY24-5050" fmla="*/ 0 h 2298881"/>
              <a:gd name="connsiteX0-5051" fmla="*/ 0 w 6477544"/>
              <a:gd name="connsiteY0-5052" fmla="*/ 2298881 h 2298881"/>
              <a:gd name="connsiteX1-5053" fmla="*/ 1196884 w 6477544"/>
              <a:gd name="connsiteY1-5054" fmla="*/ 2289628 h 2298881"/>
              <a:gd name="connsiteX2-5055" fmla="*/ 1276350 w 6477544"/>
              <a:gd name="connsiteY2-5056" fmla="*/ 2222137 h 2298881"/>
              <a:gd name="connsiteX3-5057" fmla="*/ 1289413 w 6477544"/>
              <a:gd name="connsiteY3-5058" fmla="*/ 1987006 h 2298881"/>
              <a:gd name="connsiteX4-5059" fmla="*/ 1296488 w 6477544"/>
              <a:gd name="connsiteY4-5060" fmla="*/ 1914071 h 2298881"/>
              <a:gd name="connsiteX5-5061" fmla="*/ 1314450 w 6477544"/>
              <a:gd name="connsiteY5-5062" fmla="*/ 1804126 h 2298881"/>
              <a:gd name="connsiteX6-5063" fmla="*/ 1350373 w 6477544"/>
              <a:gd name="connsiteY6-5064" fmla="*/ 1693091 h 2298881"/>
              <a:gd name="connsiteX7-5065" fmla="*/ 1515836 w 6477544"/>
              <a:gd name="connsiteY7-5066" fmla="*/ 1683838 h 2298881"/>
              <a:gd name="connsiteX8-5067" fmla="*/ 1710690 w 6477544"/>
              <a:gd name="connsiteY8-5068" fmla="*/ 1682206 h 2298881"/>
              <a:gd name="connsiteX9-5069" fmla="*/ 1860187 w 6477544"/>
              <a:gd name="connsiteY9-5070" fmla="*/ 1679846 h 2298881"/>
              <a:gd name="connsiteX10-5071" fmla="*/ 1993356 w 6477544"/>
              <a:gd name="connsiteY10-5072" fmla="*/ 1685108 h 2298881"/>
              <a:gd name="connsiteX11-5073" fmla="*/ 2169341 w 6477544"/>
              <a:gd name="connsiteY11-5074" fmla="*/ 1610541 h 2298881"/>
              <a:gd name="connsiteX12-5075" fmla="*/ 2370727 w 6477544"/>
              <a:gd name="connsiteY12-5076" fmla="*/ 1592398 h 2298881"/>
              <a:gd name="connsiteX13-5077" fmla="*/ 2265136 w 6477544"/>
              <a:gd name="connsiteY13-5078" fmla="*/ 1445986 h 2298881"/>
              <a:gd name="connsiteX14-5079" fmla="*/ 2508794 w 6477544"/>
              <a:gd name="connsiteY14-5080" fmla="*/ 1330053 h 2298881"/>
              <a:gd name="connsiteX15-5081" fmla="*/ 2498997 w 6477544"/>
              <a:gd name="connsiteY15-5082" fmla="*/ 1124131 h 2298881"/>
              <a:gd name="connsiteX16-5083" fmla="*/ 2671536 w 6477544"/>
              <a:gd name="connsiteY16-5084" fmla="*/ 1045028 h 2298881"/>
              <a:gd name="connsiteX17-5085" fmla="*/ 2769870 w 6477544"/>
              <a:gd name="connsiteY17-5086" fmla="*/ 854891 h 2298881"/>
              <a:gd name="connsiteX18-5087" fmla="*/ 2899773 w 6477544"/>
              <a:gd name="connsiteY18-5088" fmla="*/ 922383 h 2298881"/>
              <a:gd name="connsiteX19-5089" fmla="*/ 2882356 w 6477544"/>
              <a:gd name="connsiteY19-5090" fmla="*/ 636451 h 2298881"/>
              <a:gd name="connsiteX20-5091" fmla="*/ 3050721 w 6477544"/>
              <a:gd name="connsiteY20-5092" fmla="*/ 677091 h 2298881"/>
              <a:gd name="connsiteX21-5093" fmla="*/ 3160304 w 6477544"/>
              <a:gd name="connsiteY21-5094" fmla="*/ 473166 h 2298881"/>
              <a:gd name="connsiteX22-5095" fmla="*/ 3330847 w 6477544"/>
              <a:gd name="connsiteY22-5096" fmla="*/ 197394 h 2298881"/>
              <a:gd name="connsiteX23-5097" fmla="*/ 3653790 w 6477544"/>
              <a:gd name="connsiteY23-5098" fmla="*/ 0 h 2298881"/>
              <a:gd name="connsiteX24-5099" fmla="*/ 6477544 w 6477544"/>
              <a:gd name="connsiteY24-5100" fmla="*/ 0 h 2298881"/>
              <a:gd name="connsiteX0-5101" fmla="*/ 0 w 6477544"/>
              <a:gd name="connsiteY0-5102" fmla="*/ 2298881 h 2298881"/>
              <a:gd name="connsiteX1-5103" fmla="*/ 1196884 w 6477544"/>
              <a:gd name="connsiteY1-5104" fmla="*/ 2289628 h 2298881"/>
              <a:gd name="connsiteX2-5105" fmla="*/ 1276350 w 6477544"/>
              <a:gd name="connsiteY2-5106" fmla="*/ 2222137 h 2298881"/>
              <a:gd name="connsiteX3-5107" fmla="*/ 1289413 w 6477544"/>
              <a:gd name="connsiteY3-5108" fmla="*/ 1987006 h 2298881"/>
              <a:gd name="connsiteX4-5109" fmla="*/ 1296488 w 6477544"/>
              <a:gd name="connsiteY4-5110" fmla="*/ 1914071 h 2298881"/>
              <a:gd name="connsiteX5-5111" fmla="*/ 1314450 w 6477544"/>
              <a:gd name="connsiteY5-5112" fmla="*/ 1804126 h 2298881"/>
              <a:gd name="connsiteX6-5113" fmla="*/ 1350373 w 6477544"/>
              <a:gd name="connsiteY6-5114" fmla="*/ 1693091 h 2298881"/>
              <a:gd name="connsiteX7-5115" fmla="*/ 1515836 w 6477544"/>
              <a:gd name="connsiteY7-5116" fmla="*/ 1683838 h 2298881"/>
              <a:gd name="connsiteX8-5117" fmla="*/ 1710690 w 6477544"/>
              <a:gd name="connsiteY8-5118" fmla="*/ 1682206 h 2298881"/>
              <a:gd name="connsiteX9-5119" fmla="*/ 1860187 w 6477544"/>
              <a:gd name="connsiteY9-5120" fmla="*/ 1679846 h 2298881"/>
              <a:gd name="connsiteX10-5121" fmla="*/ 1993356 w 6477544"/>
              <a:gd name="connsiteY10-5122" fmla="*/ 1685108 h 2298881"/>
              <a:gd name="connsiteX11-5123" fmla="*/ 2169341 w 6477544"/>
              <a:gd name="connsiteY11-5124" fmla="*/ 1610541 h 2298881"/>
              <a:gd name="connsiteX12-5125" fmla="*/ 2370727 w 6477544"/>
              <a:gd name="connsiteY12-5126" fmla="*/ 1592398 h 2298881"/>
              <a:gd name="connsiteX13-5127" fmla="*/ 2427696 w 6477544"/>
              <a:gd name="connsiteY13-5128" fmla="*/ 1445986 h 2298881"/>
              <a:gd name="connsiteX14-5129" fmla="*/ 2508794 w 6477544"/>
              <a:gd name="connsiteY14-5130" fmla="*/ 1330053 h 2298881"/>
              <a:gd name="connsiteX15-5131" fmla="*/ 2498997 w 6477544"/>
              <a:gd name="connsiteY15-5132" fmla="*/ 1124131 h 2298881"/>
              <a:gd name="connsiteX16-5133" fmla="*/ 2671536 w 6477544"/>
              <a:gd name="connsiteY16-5134" fmla="*/ 1045028 h 2298881"/>
              <a:gd name="connsiteX17-5135" fmla="*/ 2769870 w 6477544"/>
              <a:gd name="connsiteY17-5136" fmla="*/ 854891 h 2298881"/>
              <a:gd name="connsiteX18-5137" fmla="*/ 2899773 w 6477544"/>
              <a:gd name="connsiteY18-5138" fmla="*/ 922383 h 2298881"/>
              <a:gd name="connsiteX19-5139" fmla="*/ 2882356 w 6477544"/>
              <a:gd name="connsiteY19-5140" fmla="*/ 636451 h 2298881"/>
              <a:gd name="connsiteX20-5141" fmla="*/ 3050721 w 6477544"/>
              <a:gd name="connsiteY20-5142" fmla="*/ 677091 h 2298881"/>
              <a:gd name="connsiteX21-5143" fmla="*/ 3160304 w 6477544"/>
              <a:gd name="connsiteY21-5144" fmla="*/ 473166 h 2298881"/>
              <a:gd name="connsiteX22-5145" fmla="*/ 3330847 w 6477544"/>
              <a:gd name="connsiteY22-5146" fmla="*/ 197394 h 2298881"/>
              <a:gd name="connsiteX23-5147" fmla="*/ 3653790 w 6477544"/>
              <a:gd name="connsiteY23-5148" fmla="*/ 0 h 2298881"/>
              <a:gd name="connsiteX24-5149" fmla="*/ 6477544 w 6477544"/>
              <a:gd name="connsiteY24-5150" fmla="*/ 0 h 2298881"/>
              <a:gd name="connsiteX0-5151" fmla="*/ 0 w 6477544"/>
              <a:gd name="connsiteY0-5152" fmla="*/ 2298881 h 2298881"/>
              <a:gd name="connsiteX1-5153" fmla="*/ 1196884 w 6477544"/>
              <a:gd name="connsiteY1-5154" fmla="*/ 2289628 h 2298881"/>
              <a:gd name="connsiteX2-5155" fmla="*/ 1276350 w 6477544"/>
              <a:gd name="connsiteY2-5156" fmla="*/ 2222137 h 2298881"/>
              <a:gd name="connsiteX3-5157" fmla="*/ 1289413 w 6477544"/>
              <a:gd name="connsiteY3-5158" fmla="*/ 1987006 h 2298881"/>
              <a:gd name="connsiteX4-5159" fmla="*/ 1296488 w 6477544"/>
              <a:gd name="connsiteY4-5160" fmla="*/ 1914071 h 2298881"/>
              <a:gd name="connsiteX5-5161" fmla="*/ 1314450 w 6477544"/>
              <a:gd name="connsiteY5-5162" fmla="*/ 1804126 h 2298881"/>
              <a:gd name="connsiteX6-5163" fmla="*/ 1350373 w 6477544"/>
              <a:gd name="connsiteY6-5164" fmla="*/ 1693091 h 2298881"/>
              <a:gd name="connsiteX7-5165" fmla="*/ 1515836 w 6477544"/>
              <a:gd name="connsiteY7-5166" fmla="*/ 1683838 h 2298881"/>
              <a:gd name="connsiteX8-5167" fmla="*/ 1710690 w 6477544"/>
              <a:gd name="connsiteY8-5168" fmla="*/ 1682206 h 2298881"/>
              <a:gd name="connsiteX9-5169" fmla="*/ 1860187 w 6477544"/>
              <a:gd name="connsiteY9-5170" fmla="*/ 1679846 h 2298881"/>
              <a:gd name="connsiteX10-5171" fmla="*/ 1993356 w 6477544"/>
              <a:gd name="connsiteY10-5172" fmla="*/ 1685108 h 2298881"/>
              <a:gd name="connsiteX11-5173" fmla="*/ 2169341 w 6477544"/>
              <a:gd name="connsiteY11-5174" fmla="*/ 1610541 h 2298881"/>
              <a:gd name="connsiteX12-5175" fmla="*/ 2370727 w 6477544"/>
              <a:gd name="connsiteY12-5176" fmla="*/ 1592398 h 2298881"/>
              <a:gd name="connsiteX13-5177" fmla="*/ 2427696 w 6477544"/>
              <a:gd name="connsiteY13-5178" fmla="*/ 1445986 h 2298881"/>
              <a:gd name="connsiteX14-5179" fmla="*/ 2828834 w 6477544"/>
              <a:gd name="connsiteY14-5180" fmla="*/ 1406253 h 2298881"/>
              <a:gd name="connsiteX15-5181" fmla="*/ 2498997 w 6477544"/>
              <a:gd name="connsiteY15-5182" fmla="*/ 1124131 h 2298881"/>
              <a:gd name="connsiteX16-5183" fmla="*/ 2671536 w 6477544"/>
              <a:gd name="connsiteY16-5184" fmla="*/ 1045028 h 2298881"/>
              <a:gd name="connsiteX17-5185" fmla="*/ 2769870 w 6477544"/>
              <a:gd name="connsiteY17-5186" fmla="*/ 854891 h 2298881"/>
              <a:gd name="connsiteX18-5187" fmla="*/ 2899773 w 6477544"/>
              <a:gd name="connsiteY18-5188" fmla="*/ 922383 h 2298881"/>
              <a:gd name="connsiteX19-5189" fmla="*/ 2882356 w 6477544"/>
              <a:gd name="connsiteY19-5190" fmla="*/ 636451 h 2298881"/>
              <a:gd name="connsiteX20-5191" fmla="*/ 3050721 w 6477544"/>
              <a:gd name="connsiteY20-5192" fmla="*/ 677091 h 2298881"/>
              <a:gd name="connsiteX21-5193" fmla="*/ 3160304 w 6477544"/>
              <a:gd name="connsiteY21-5194" fmla="*/ 473166 h 2298881"/>
              <a:gd name="connsiteX22-5195" fmla="*/ 3330847 w 6477544"/>
              <a:gd name="connsiteY22-5196" fmla="*/ 197394 h 2298881"/>
              <a:gd name="connsiteX23-5197" fmla="*/ 3653790 w 6477544"/>
              <a:gd name="connsiteY23-5198" fmla="*/ 0 h 2298881"/>
              <a:gd name="connsiteX24-5199" fmla="*/ 6477544 w 6477544"/>
              <a:gd name="connsiteY24-5200" fmla="*/ 0 h 2298881"/>
              <a:gd name="connsiteX0-5201" fmla="*/ 0 w 6477544"/>
              <a:gd name="connsiteY0-5202" fmla="*/ 2298881 h 2298881"/>
              <a:gd name="connsiteX1-5203" fmla="*/ 1196884 w 6477544"/>
              <a:gd name="connsiteY1-5204" fmla="*/ 2289628 h 2298881"/>
              <a:gd name="connsiteX2-5205" fmla="*/ 1276350 w 6477544"/>
              <a:gd name="connsiteY2-5206" fmla="*/ 2222137 h 2298881"/>
              <a:gd name="connsiteX3-5207" fmla="*/ 1289413 w 6477544"/>
              <a:gd name="connsiteY3-5208" fmla="*/ 1987006 h 2298881"/>
              <a:gd name="connsiteX4-5209" fmla="*/ 1296488 w 6477544"/>
              <a:gd name="connsiteY4-5210" fmla="*/ 1914071 h 2298881"/>
              <a:gd name="connsiteX5-5211" fmla="*/ 1314450 w 6477544"/>
              <a:gd name="connsiteY5-5212" fmla="*/ 1804126 h 2298881"/>
              <a:gd name="connsiteX6-5213" fmla="*/ 1350373 w 6477544"/>
              <a:gd name="connsiteY6-5214" fmla="*/ 1693091 h 2298881"/>
              <a:gd name="connsiteX7-5215" fmla="*/ 1515836 w 6477544"/>
              <a:gd name="connsiteY7-5216" fmla="*/ 1683838 h 2298881"/>
              <a:gd name="connsiteX8-5217" fmla="*/ 1710690 w 6477544"/>
              <a:gd name="connsiteY8-5218" fmla="*/ 1682206 h 2298881"/>
              <a:gd name="connsiteX9-5219" fmla="*/ 1860187 w 6477544"/>
              <a:gd name="connsiteY9-5220" fmla="*/ 1679846 h 2298881"/>
              <a:gd name="connsiteX10-5221" fmla="*/ 1993356 w 6477544"/>
              <a:gd name="connsiteY10-5222" fmla="*/ 1685108 h 2298881"/>
              <a:gd name="connsiteX11-5223" fmla="*/ 2169341 w 6477544"/>
              <a:gd name="connsiteY11-5224" fmla="*/ 1610541 h 2298881"/>
              <a:gd name="connsiteX12-5225" fmla="*/ 2370727 w 6477544"/>
              <a:gd name="connsiteY12-5226" fmla="*/ 1592398 h 2298881"/>
              <a:gd name="connsiteX13-5227" fmla="*/ 2458176 w 6477544"/>
              <a:gd name="connsiteY13-5228" fmla="*/ 1506946 h 2298881"/>
              <a:gd name="connsiteX14-5229" fmla="*/ 2828834 w 6477544"/>
              <a:gd name="connsiteY14-5230" fmla="*/ 1406253 h 2298881"/>
              <a:gd name="connsiteX15-5231" fmla="*/ 2498997 w 6477544"/>
              <a:gd name="connsiteY15-5232" fmla="*/ 1124131 h 2298881"/>
              <a:gd name="connsiteX16-5233" fmla="*/ 2671536 w 6477544"/>
              <a:gd name="connsiteY16-5234" fmla="*/ 1045028 h 2298881"/>
              <a:gd name="connsiteX17-5235" fmla="*/ 2769870 w 6477544"/>
              <a:gd name="connsiteY17-5236" fmla="*/ 854891 h 2298881"/>
              <a:gd name="connsiteX18-5237" fmla="*/ 2899773 w 6477544"/>
              <a:gd name="connsiteY18-5238" fmla="*/ 922383 h 2298881"/>
              <a:gd name="connsiteX19-5239" fmla="*/ 2882356 w 6477544"/>
              <a:gd name="connsiteY19-5240" fmla="*/ 636451 h 2298881"/>
              <a:gd name="connsiteX20-5241" fmla="*/ 3050721 w 6477544"/>
              <a:gd name="connsiteY20-5242" fmla="*/ 677091 h 2298881"/>
              <a:gd name="connsiteX21-5243" fmla="*/ 3160304 w 6477544"/>
              <a:gd name="connsiteY21-5244" fmla="*/ 473166 h 2298881"/>
              <a:gd name="connsiteX22-5245" fmla="*/ 3330847 w 6477544"/>
              <a:gd name="connsiteY22-5246" fmla="*/ 197394 h 2298881"/>
              <a:gd name="connsiteX23-5247" fmla="*/ 3653790 w 6477544"/>
              <a:gd name="connsiteY23-5248" fmla="*/ 0 h 2298881"/>
              <a:gd name="connsiteX24-5249" fmla="*/ 6477544 w 6477544"/>
              <a:gd name="connsiteY24-5250" fmla="*/ 0 h 2298881"/>
              <a:gd name="connsiteX0-5251" fmla="*/ 0 w 6477544"/>
              <a:gd name="connsiteY0-5252" fmla="*/ 2298881 h 2298881"/>
              <a:gd name="connsiteX1-5253" fmla="*/ 1196884 w 6477544"/>
              <a:gd name="connsiteY1-5254" fmla="*/ 2289628 h 2298881"/>
              <a:gd name="connsiteX2-5255" fmla="*/ 1276350 w 6477544"/>
              <a:gd name="connsiteY2-5256" fmla="*/ 2222137 h 2298881"/>
              <a:gd name="connsiteX3-5257" fmla="*/ 1289413 w 6477544"/>
              <a:gd name="connsiteY3-5258" fmla="*/ 1987006 h 2298881"/>
              <a:gd name="connsiteX4-5259" fmla="*/ 1296488 w 6477544"/>
              <a:gd name="connsiteY4-5260" fmla="*/ 1914071 h 2298881"/>
              <a:gd name="connsiteX5-5261" fmla="*/ 1314450 w 6477544"/>
              <a:gd name="connsiteY5-5262" fmla="*/ 1804126 h 2298881"/>
              <a:gd name="connsiteX6-5263" fmla="*/ 1350373 w 6477544"/>
              <a:gd name="connsiteY6-5264" fmla="*/ 1693091 h 2298881"/>
              <a:gd name="connsiteX7-5265" fmla="*/ 1515836 w 6477544"/>
              <a:gd name="connsiteY7-5266" fmla="*/ 1683838 h 2298881"/>
              <a:gd name="connsiteX8-5267" fmla="*/ 1710690 w 6477544"/>
              <a:gd name="connsiteY8-5268" fmla="*/ 1682206 h 2298881"/>
              <a:gd name="connsiteX9-5269" fmla="*/ 1860187 w 6477544"/>
              <a:gd name="connsiteY9-5270" fmla="*/ 1679846 h 2298881"/>
              <a:gd name="connsiteX10-5271" fmla="*/ 1993356 w 6477544"/>
              <a:gd name="connsiteY10-5272" fmla="*/ 1685108 h 2298881"/>
              <a:gd name="connsiteX11-5273" fmla="*/ 2169341 w 6477544"/>
              <a:gd name="connsiteY11-5274" fmla="*/ 1610541 h 2298881"/>
              <a:gd name="connsiteX12-5275" fmla="*/ 2370727 w 6477544"/>
              <a:gd name="connsiteY12-5276" fmla="*/ 1592398 h 2298881"/>
              <a:gd name="connsiteX13-5277" fmla="*/ 2458176 w 6477544"/>
              <a:gd name="connsiteY13-5278" fmla="*/ 1506946 h 2298881"/>
              <a:gd name="connsiteX14-5279" fmla="*/ 2828834 w 6477544"/>
              <a:gd name="connsiteY14-5280" fmla="*/ 1406253 h 2298881"/>
              <a:gd name="connsiteX15-5281" fmla="*/ 2498997 w 6477544"/>
              <a:gd name="connsiteY15-5282" fmla="*/ 1124131 h 2298881"/>
              <a:gd name="connsiteX16-5283" fmla="*/ 2671536 w 6477544"/>
              <a:gd name="connsiteY16-5284" fmla="*/ 1045028 h 2298881"/>
              <a:gd name="connsiteX17-5285" fmla="*/ 2769870 w 6477544"/>
              <a:gd name="connsiteY17-5286" fmla="*/ 854891 h 2298881"/>
              <a:gd name="connsiteX18-5287" fmla="*/ 2899773 w 6477544"/>
              <a:gd name="connsiteY18-5288" fmla="*/ 922383 h 2298881"/>
              <a:gd name="connsiteX19-5289" fmla="*/ 2882356 w 6477544"/>
              <a:gd name="connsiteY19-5290" fmla="*/ 636451 h 2298881"/>
              <a:gd name="connsiteX20-5291" fmla="*/ 3050721 w 6477544"/>
              <a:gd name="connsiteY20-5292" fmla="*/ 677091 h 2298881"/>
              <a:gd name="connsiteX21-5293" fmla="*/ 3160304 w 6477544"/>
              <a:gd name="connsiteY21-5294" fmla="*/ 473166 h 2298881"/>
              <a:gd name="connsiteX22-5295" fmla="*/ 3330847 w 6477544"/>
              <a:gd name="connsiteY22-5296" fmla="*/ 197394 h 2298881"/>
              <a:gd name="connsiteX23-5297" fmla="*/ 3653790 w 6477544"/>
              <a:gd name="connsiteY23-5298" fmla="*/ 0 h 2298881"/>
              <a:gd name="connsiteX24-5299" fmla="*/ 6477544 w 6477544"/>
              <a:gd name="connsiteY24-5300" fmla="*/ 0 h 2298881"/>
              <a:gd name="connsiteX0-5301" fmla="*/ 0 w 6477544"/>
              <a:gd name="connsiteY0-5302" fmla="*/ 2298881 h 2298881"/>
              <a:gd name="connsiteX1-5303" fmla="*/ 1196884 w 6477544"/>
              <a:gd name="connsiteY1-5304" fmla="*/ 2289628 h 2298881"/>
              <a:gd name="connsiteX2-5305" fmla="*/ 1276350 w 6477544"/>
              <a:gd name="connsiteY2-5306" fmla="*/ 2222137 h 2298881"/>
              <a:gd name="connsiteX3-5307" fmla="*/ 1289413 w 6477544"/>
              <a:gd name="connsiteY3-5308" fmla="*/ 1987006 h 2298881"/>
              <a:gd name="connsiteX4-5309" fmla="*/ 1296488 w 6477544"/>
              <a:gd name="connsiteY4-5310" fmla="*/ 1914071 h 2298881"/>
              <a:gd name="connsiteX5-5311" fmla="*/ 1314450 w 6477544"/>
              <a:gd name="connsiteY5-5312" fmla="*/ 1804126 h 2298881"/>
              <a:gd name="connsiteX6-5313" fmla="*/ 1350373 w 6477544"/>
              <a:gd name="connsiteY6-5314" fmla="*/ 1693091 h 2298881"/>
              <a:gd name="connsiteX7-5315" fmla="*/ 1515836 w 6477544"/>
              <a:gd name="connsiteY7-5316" fmla="*/ 1683838 h 2298881"/>
              <a:gd name="connsiteX8-5317" fmla="*/ 1710690 w 6477544"/>
              <a:gd name="connsiteY8-5318" fmla="*/ 1682206 h 2298881"/>
              <a:gd name="connsiteX9-5319" fmla="*/ 1860187 w 6477544"/>
              <a:gd name="connsiteY9-5320" fmla="*/ 1679846 h 2298881"/>
              <a:gd name="connsiteX10-5321" fmla="*/ 1993356 w 6477544"/>
              <a:gd name="connsiteY10-5322" fmla="*/ 1685108 h 2298881"/>
              <a:gd name="connsiteX11-5323" fmla="*/ 2169341 w 6477544"/>
              <a:gd name="connsiteY11-5324" fmla="*/ 1610541 h 2298881"/>
              <a:gd name="connsiteX12-5325" fmla="*/ 2370727 w 6477544"/>
              <a:gd name="connsiteY12-5326" fmla="*/ 1592398 h 2298881"/>
              <a:gd name="connsiteX13-5327" fmla="*/ 2458176 w 6477544"/>
              <a:gd name="connsiteY13-5328" fmla="*/ 1506946 h 2298881"/>
              <a:gd name="connsiteX14-5329" fmla="*/ 2828834 w 6477544"/>
              <a:gd name="connsiteY14-5330" fmla="*/ 1406253 h 2298881"/>
              <a:gd name="connsiteX15-5331" fmla="*/ 2498997 w 6477544"/>
              <a:gd name="connsiteY15-5332" fmla="*/ 1124131 h 2298881"/>
              <a:gd name="connsiteX16-5333" fmla="*/ 2671536 w 6477544"/>
              <a:gd name="connsiteY16-5334" fmla="*/ 1045028 h 2298881"/>
              <a:gd name="connsiteX17-5335" fmla="*/ 2769870 w 6477544"/>
              <a:gd name="connsiteY17-5336" fmla="*/ 854891 h 2298881"/>
              <a:gd name="connsiteX18-5337" fmla="*/ 2899773 w 6477544"/>
              <a:gd name="connsiteY18-5338" fmla="*/ 922383 h 2298881"/>
              <a:gd name="connsiteX19-5339" fmla="*/ 2882356 w 6477544"/>
              <a:gd name="connsiteY19-5340" fmla="*/ 636451 h 2298881"/>
              <a:gd name="connsiteX20-5341" fmla="*/ 3050721 w 6477544"/>
              <a:gd name="connsiteY20-5342" fmla="*/ 677091 h 2298881"/>
              <a:gd name="connsiteX21-5343" fmla="*/ 3160304 w 6477544"/>
              <a:gd name="connsiteY21-5344" fmla="*/ 473166 h 2298881"/>
              <a:gd name="connsiteX22-5345" fmla="*/ 3330847 w 6477544"/>
              <a:gd name="connsiteY22-5346" fmla="*/ 197394 h 2298881"/>
              <a:gd name="connsiteX23-5347" fmla="*/ 3653790 w 6477544"/>
              <a:gd name="connsiteY23-5348" fmla="*/ 0 h 2298881"/>
              <a:gd name="connsiteX24-5349" fmla="*/ 6477544 w 6477544"/>
              <a:gd name="connsiteY24-5350" fmla="*/ 0 h 2298881"/>
              <a:gd name="connsiteX0-5351" fmla="*/ 0 w 6477544"/>
              <a:gd name="connsiteY0-5352" fmla="*/ 2298881 h 2298881"/>
              <a:gd name="connsiteX1-5353" fmla="*/ 1196884 w 6477544"/>
              <a:gd name="connsiteY1-5354" fmla="*/ 2289628 h 2298881"/>
              <a:gd name="connsiteX2-5355" fmla="*/ 1276350 w 6477544"/>
              <a:gd name="connsiteY2-5356" fmla="*/ 2222137 h 2298881"/>
              <a:gd name="connsiteX3-5357" fmla="*/ 1289413 w 6477544"/>
              <a:gd name="connsiteY3-5358" fmla="*/ 1987006 h 2298881"/>
              <a:gd name="connsiteX4-5359" fmla="*/ 1296488 w 6477544"/>
              <a:gd name="connsiteY4-5360" fmla="*/ 1914071 h 2298881"/>
              <a:gd name="connsiteX5-5361" fmla="*/ 1314450 w 6477544"/>
              <a:gd name="connsiteY5-5362" fmla="*/ 1804126 h 2298881"/>
              <a:gd name="connsiteX6-5363" fmla="*/ 1350373 w 6477544"/>
              <a:gd name="connsiteY6-5364" fmla="*/ 1693091 h 2298881"/>
              <a:gd name="connsiteX7-5365" fmla="*/ 1515836 w 6477544"/>
              <a:gd name="connsiteY7-5366" fmla="*/ 1683838 h 2298881"/>
              <a:gd name="connsiteX8-5367" fmla="*/ 1710690 w 6477544"/>
              <a:gd name="connsiteY8-5368" fmla="*/ 1682206 h 2298881"/>
              <a:gd name="connsiteX9-5369" fmla="*/ 1860187 w 6477544"/>
              <a:gd name="connsiteY9-5370" fmla="*/ 1679846 h 2298881"/>
              <a:gd name="connsiteX10-5371" fmla="*/ 1993356 w 6477544"/>
              <a:gd name="connsiteY10-5372" fmla="*/ 1685108 h 2298881"/>
              <a:gd name="connsiteX11-5373" fmla="*/ 2169341 w 6477544"/>
              <a:gd name="connsiteY11-5374" fmla="*/ 1610541 h 2298881"/>
              <a:gd name="connsiteX12-5375" fmla="*/ 2370727 w 6477544"/>
              <a:gd name="connsiteY12-5376" fmla="*/ 1592398 h 2298881"/>
              <a:gd name="connsiteX13-5377" fmla="*/ 2458176 w 6477544"/>
              <a:gd name="connsiteY13-5378" fmla="*/ 1506946 h 2298881"/>
              <a:gd name="connsiteX14-5379" fmla="*/ 2828834 w 6477544"/>
              <a:gd name="connsiteY14-5380" fmla="*/ 1406253 h 2298881"/>
              <a:gd name="connsiteX15-5381" fmla="*/ 2498997 w 6477544"/>
              <a:gd name="connsiteY15-5382" fmla="*/ 1124131 h 2298881"/>
              <a:gd name="connsiteX16-5383" fmla="*/ 2671536 w 6477544"/>
              <a:gd name="connsiteY16-5384" fmla="*/ 1045028 h 2298881"/>
              <a:gd name="connsiteX17-5385" fmla="*/ 2769870 w 6477544"/>
              <a:gd name="connsiteY17-5386" fmla="*/ 854891 h 2298881"/>
              <a:gd name="connsiteX18-5387" fmla="*/ 2899773 w 6477544"/>
              <a:gd name="connsiteY18-5388" fmla="*/ 922383 h 2298881"/>
              <a:gd name="connsiteX19-5389" fmla="*/ 2882356 w 6477544"/>
              <a:gd name="connsiteY19-5390" fmla="*/ 636451 h 2298881"/>
              <a:gd name="connsiteX20-5391" fmla="*/ 3050721 w 6477544"/>
              <a:gd name="connsiteY20-5392" fmla="*/ 677091 h 2298881"/>
              <a:gd name="connsiteX21-5393" fmla="*/ 3160304 w 6477544"/>
              <a:gd name="connsiteY21-5394" fmla="*/ 473166 h 2298881"/>
              <a:gd name="connsiteX22-5395" fmla="*/ 3330847 w 6477544"/>
              <a:gd name="connsiteY22-5396" fmla="*/ 197394 h 2298881"/>
              <a:gd name="connsiteX23-5397" fmla="*/ 3653790 w 6477544"/>
              <a:gd name="connsiteY23-5398" fmla="*/ 0 h 2298881"/>
              <a:gd name="connsiteX24-5399" fmla="*/ 6477544 w 6477544"/>
              <a:gd name="connsiteY24-5400" fmla="*/ 0 h 2298881"/>
              <a:gd name="connsiteX0-5401" fmla="*/ 0 w 6477544"/>
              <a:gd name="connsiteY0-5402" fmla="*/ 2298881 h 2298881"/>
              <a:gd name="connsiteX1-5403" fmla="*/ 1196884 w 6477544"/>
              <a:gd name="connsiteY1-5404" fmla="*/ 2289628 h 2298881"/>
              <a:gd name="connsiteX2-5405" fmla="*/ 1276350 w 6477544"/>
              <a:gd name="connsiteY2-5406" fmla="*/ 2222137 h 2298881"/>
              <a:gd name="connsiteX3-5407" fmla="*/ 1289413 w 6477544"/>
              <a:gd name="connsiteY3-5408" fmla="*/ 1987006 h 2298881"/>
              <a:gd name="connsiteX4-5409" fmla="*/ 1296488 w 6477544"/>
              <a:gd name="connsiteY4-5410" fmla="*/ 1914071 h 2298881"/>
              <a:gd name="connsiteX5-5411" fmla="*/ 1314450 w 6477544"/>
              <a:gd name="connsiteY5-5412" fmla="*/ 1804126 h 2298881"/>
              <a:gd name="connsiteX6-5413" fmla="*/ 1350373 w 6477544"/>
              <a:gd name="connsiteY6-5414" fmla="*/ 1693091 h 2298881"/>
              <a:gd name="connsiteX7-5415" fmla="*/ 1515836 w 6477544"/>
              <a:gd name="connsiteY7-5416" fmla="*/ 1683838 h 2298881"/>
              <a:gd name="connsiteX8-5417" fmla="*/ 1710690 w 6477544"/>
              <a:gd name="connsiteY8-5418" fmla="*/ 1682206 h 2298881"/>
              <a:gd name="connsiteX9-5419" fmla="*/ 1860187 w 6477544"/>
              <a:gd name="connsiteY9-5420" fmla="*/ 1679846 h 2298881"/>
              <a:gd name="connsiteX10-5421" fmla="*/ 1993356 w 6477544"/>
              <a:gd name="connsiteY10-5422" fmla="*/ 1685108 h 2298881"/>
              <a:gd name="connsiteX11-5423" fmla="*/ 2169341 w 6477544"/>
              <a:gd name="connsiteY11-5424" fmla="*/ 1610541 h 2298881"/>
              <a:gd name="connsiteX12-5425" fmla="*/ 2370727 w 6477544"/>
              <a:gd name="connsiteY12-5426" fmla="*/ 1592398 h 2298881"/>
              <a:gd name="connsiteX13-5427" fmla="*/ 2458176 w 6477544"/>
              <a:gd name="connsiteY13-5428" fmla="*/ 1506946 h 2298881"/>
              <a:gd name="connsiteX14-5429" fmla="*/ 2828834 w 6477544"/>
              <a:gd name="connsiteY14-5430" fmla="*/ 1406253 h 2298881"/>
              <a:gd name="connsiteX15-5431" fmla="*/ 2498997 w 6477544"/>
              <a:gd name="connsiteY15-5432" fmla="*/ 1124131 h 2298881"/>
              <a:gd name="connsiteX16-5433" fmla="*/ 2671536 w 6477544"/>
              <a:gd name="connsiteY16-5434" fmla="*/ 1045028 h 2298881"/>
              <a:gd name="connsiteX17-5435" fmla="*/ 2769870 w 6477544"/>
              <a:gd name="connsiteY17-5436" fmla="*/ 854891 h 2298881"/>
              <a:gd name="connsiteX18-5437" fmla="*/ 2899773 w 6477544"/>
              <a:gd name="connsiteY18-5438" fmla="*/ 922383 h 2298881"/>
              <a:gd name="connsiteX19-5439" fmla="*/ 2882356 w 6477544"/>
              <a:gd name="connsiteY19-5440" fmla="*/ 636451 h 2298881"/>
              <a:gd name="connsiteX20-5441" fmla="*/ 3050721 w 6477544"/>
              <a:gd name="connsiteY20-5442" fmla="*/ 677091 h 2298881"/>
              <a:gd name="connsiteX21-5443" fmla="*/ 3160304 w 6477544"/>
              <a:gd name="connsiteY21-5444" fmla="*/ 473166 h 2298881"/>
              <a:gd name="connsiteX22-5445" fmla="*/ 3330847 w 6477544"/>
              <a:gd name="connsiteY22-5446" fmla="*/ 197394 h 2298881"/>
              <a:gd name="connsiteX23-5447" fmla="*/ 3653790 w 6477544"/>
              <a:gd name="connsiteY23-5448" fmla="*/ 0 h 2298881"/>
              <a:gd name="connsiteX24-5449" fmla="*/ 6477544 w 6477544"/>
              <a:gd name="connsiteY24-5450" fmla="*/ 0 h 2298881"/>
              <a:gd name="connsiteX0-5451" fmla="*/ 0 w 6477544"/>
              <a:gd name="connsiteY0-5452" fmla="*/ 2298881 h 2298881"/>
              <a:gd name="connsiteX1-5453" fmla="*/ 1196884 w 6477544"/>
              <a:gd name="connsiteY1-5454" fmla="*/ 2289628 h 2298881"/>
              <a:gd name="connsiteX2-5455" fmla="*/ 1276350 w 6477544"/>
              <a:gd name="connsiteY2-5456" fmla="*/ 2222137 h 2298881"/>
              <a:gd name="connsiteX3-5457" fmla="*/ 1289413 w 6477544"/>
              <a:gd name="connsiteY3-5458" fmla="*/ 1987006 h 2298881"/>
              <a:gd name="connsiteX4-5459" fmla="*/ 1296488 w 6477544"/>
              <a:gd name="connsiteY4-5460" fmla="*/ 1914071 h 2298881"/>
              <a:gd name="connsiteX5-5461" fmla="*/ 1314450 w 6477544"/>
              <a:gd name="connsiteY5-5462" fmla="*/ 1804126 h 2298881"/>
              <a:gd name="connsiteX6-5463" fmla="*/ 1350373 w 6477544"/>
              <a:gd name="connsiteY6-5464" fmla="*/ 1693091 h 2298881"/>
              <a:gd name="connsiteX7-5465" fmla="*/ 1515836 w 6477544"/>
              <a:gd name="connsiteY7-5466" fmla="*/ 1683838 h 2298881"/>
              <a:gd name="connsiteX8-5467" fmla="*/ 1710690 w 6477544"/>
              <a:gd name="connsiteY8-5468" fmla="*/ 1682206 h 2298881"/>
              <a:gd name="connsiteX9-5469" fmla="*/ 1860187 w 6477544"/>
              <a:gd name="connsiteY9-5470" fmla="*/ 1679846 h 2298881"/>
              <a:gd name="connsiteX10-5471" fmla="*/ 1993356 w 6477544"/>
              <a:gd name="connsiteY10-5472" fmla="*/ 1685108 h 2298881"/>
              <a:gd name="connsiteX11-5473" fmla="*/ 2169341 w 6477544"/>
              <a:gd name="connsiteY11-5474" fmla="*/ 1610541 h 2298881"/>
              <a:gd name="connsiteX12-5475" fmla="*/ 2370727 w 6477544"/>
              <a:gd name="connsiteY12-5476" fmla="*/ 1592398 h 2298881"/>
              <a:gd name="connsiteX13-5477" fmla="*/ 2463256 w 6477544"/>
              <a:gd name="connsiteY13-5478" fmla="*/ 1491706 h 2298881"/>
              <a:gd name="connsiteX14-5479" fmla="*/ 2828834 w 6477544"/>
              <a:gd name="connsiteY14-5480" fmla="*/ 1406253 h 2298881"/>
              <a:gd name="connsiteX15-5481" fmla="*/ 2498997 w 6477544"/>
              <a:gd name="connsiteY15-5482" fmla="*/ 1124131 h 2298881"/>
              <a:gd name="connsiteX16-5483" fmla="*/ 2671536 w 6477544"/>
              <a:gd name="connsiteY16-5484" fmla="*/ 1045028 h 2298881"/>
              <a:gd name="connsiteX17-5485" fmla="*/ 2769870 w 6477544"/>
              <a:gd name="connsiteY17-5486" fmla="*/ 854891 h 2298881"/>
              <a:gd name="connsiteX18-5487" fmla="*/ 2899773 w 6477544"/>
              <a:gd name="connsiteY18-5488" fmla="*/ 922383 h 2298881"/>
              <a:gd name="connsiteX19-5489" fmla="*/ 2882356 w 6477544"/>
              <a:gd name="connsiteY19-5490" fmla="*/ 636451 h 2298881"/>
              <a:gd name="connsiteX20-5491" fmla="*/ 3050721 w 6477544"/>
              <a:gd name="connsiteY20-5492" fmla="*/ 677091 h 2298881"/>
              <a:gd name="connsiteX21-5493" fmla="*/ 3160304 w 6477544"/>
              <a:gd name="connsiteY21-5494" fmla="*/ 473166 h 2298881"/>
              <a:gd name="connsiteX22-5495" fmla="*/ 3330847 w 6477544"/>
              <a:gd name="connsiteY22-5496" fmla="*/ 197394 h 2298881"/>
              <a:gd name="connsiteX23-5497" fmla="*/ 3653790 w 6477544"/>
              <a:gd name="connsiteY23-5498" fmla="*/ 0 h 2298881"/>
              <a:gd name="connsiteX24-5499" fmla="*/ 6477544 w 6477544"/>
              <a:gd name="connsiteY24-5500" fmla="*/ 0 h 2298881"/>
              <a:gd name="connsiteX0-5501" fmla="*/ 0 w 6477544"/>
              <a:gd name="connsiteY0-5502" fmla="*/ 2298881 h 2298881"/>
              <a:gd name="connsiteX1-5503" fmla="*/ 1196884 w 6477544"/>
              <a:gd name="connsiteY1-5504" fmla="*/ 2289628 h 2298881"/>
              <a:gd name="connsiteX2-5505" fmla="*/ 1276350 w 6477544"/>
              <a:gd name="connsiteY2-5506" fmla="*/ 2222137 h 2298881"/>
              <a:gd name="connsiteX3-5507" fmla="*/ 1289413 w 6477544"/>
              <a:gd name="connsiteY3-5508" fmla="*/ 1987006 h 2298881"/>
              <a:gd name="connsiteX4-5509" fmla="*/ 1296488 w 6477544"/>
              <a:gd name="connsiteY4-5510" fmla="*/ 1914071 h 2298881"/>
              <a:gd name="connsiteX5-5511" fmla="*/ 1314450 w 6477544"/>
              <a:gd name="connsiteY5-5512" fmla="*/ 1804126 h 2298881"/>
              <a:gd name="connsiteX6-5513" fmla="*/ 1350373 w 6477544"/>
              <a:gd name="connsiteY6-5514" fmla="*/ 1693091 h 2298881"/>
              <a:gd name="connsiteX7-5515" fmla="*/ 1515836 w 6477544"/>
              <a:gd name="connsiteY7-5516" fmla="*/ 1683838 h 2298881"/>
              <a:gd name="connsiteX8-5517" fmla="*/ 1710690 w 6477544"/>
              <a:gd name="connsiteY8-5518" fmla="*/ 1682206 h 2298881"/>
              <a:gd name="connsiteX9-5519" fmla="*/ 1860187 w 6477544"/>
              <a:gd name="connsiteY9-5520" fmla="*/ 1679846 h 2298881"/>
              <a:gd name="connsiteX10-5521" fmla="*/ 1993356 w 6477544"/>
              <a:gd name="connsiteY10-5522" fmla="*/ 1685108 h 2298881"/>
              <a:gd name="connsiteX11-5523" fmla="*/ 2169341 w 6477544"/>
              <a:gd name="connsiteY11-5524" fmla="*/ 1610541 h 2298881"/>
              <a:gd name="connsiteX12-5525" fmla="*/ 2370727 w 6477544"/>
              <a:gd name="connsiteY12-5526" fmla="*/ 1592398 h 2298881"/>
              <a:gd name="connsiteX13-5527" fmla="*/ 2463256 w 6477544"/>
              <a:gd name="connsiteY13-5528" fmla="*/ 1491706 h 2298881"/>
              <a:gd name="connsiteX14-5529" fmla="*/ 2838994 w 6477544"/>
              <a:gd name="connsiteY14-5530" fmla="*/ 1431653 h 2298881"/>
              <a:gd name="connsiteX15-5531" fmla="*/ 2498997 w 6477544"/>
              <a:gd name="connsiteY15-5532" fmla="*/ 1124131 h 2298881"/>
              <a:gd name="connsiteX16-5533" fmla="*/ 2671536 w 6477544"/>
              <a:gd name="connsiteY16-5534" fmla="*/ 1045028 h 2298881"/>
              <a:gd name="connsiteX17-5535" fmla="*/ 2769870 w 6477544"/>
              <a:gd name="connsiteY17-5536" fmla="*/ 854891 h 2298881"/>
              <a:gd name="connsiteX18-5537" fmla="*/ 2899773 w 6477544"/>
              <a:gd name="connsiteY18-5538" fmla="*/ 922383 h 2298881"/>
              <a:gd name="connsiteX19-5539" fmla="*/ 2882356 w 6477544"/>
              <a:gd name="connsiteY19-5540" fmla="*/ 636451 h 2298881"/>
              <a:gd name="connsiteX20-5541" fmla="*/ 3050721 w 6477544"/>
              <a:gd name="connsiteY20-5542" fmla="*/ 677091 h 2298881"/>
              <a:gd name="connsiteX21-5543" fmla="*/ 3160304 w 6477544"/>
              <a:gd name="connsiteY21-5544" fmla="*/ 473166 h 2298881"/>
              <a:gd name="connsiteX22-5545" fmla="*/ 3330847 w 6477544"/>
              <a:gd name="connsiteY22-5546" fmla="*/ 197394 h 2298881"/>
              <a:gd name="connsiteX23-5547" fmla="*/ 3653790 w 6477544"/>
              <a:gd name="connsiteY23-5548" fmla="*/ 0 h 2298881"/>
              <a:gd name="connsiteX24-5549" fmla="*/ 6477544 w 6477544"/>
              <a:gd name="connsiteY24-5550" fmla="*/ 0 h 2298881"/>
              <a:gd name="connsiteX0-5551" fmla="*/ 0 w 6477544"/>
              <a:gd name="connsiteY0-5552" fmla="*/ 2298881 h 2298881"/>
              <a:gd name="connsiteX1-5553" fmla="*/ 1196884 w 6477544"/>
              <a:gd name="connsiteY1-5554" fmla="*/ 2289628 h 2298881"/>
              <a:gd name="connsiteX2-5555" fmla="*/ 1276350 w 6477544"/>
              <a:gd name="connsiteY2-5556" fmla="*/ 2222137 h 2298881"/>
              <a:gd name="connsiteX3-5557" fmla="*/ 1289413 w 6477544"/>
              <a:gd name="connsiteY3-5558" fmla="*/ 1987006 h 2298881"/>
              <a:gd name="connsiteX4-5559" fmla="*/ 1296488 w 6477544"/>
              <a:gd name="connsiteY4-5560" fmla="*/ 1914071 h 2298881"/>
              <a:gd name="connsiteX5-5561" fmla="*/ 1314450 w 6477544"/>
              <a:gd name="connsiteY5-5562" fmla="*/ 1804126 h 2298881"/>
              <a:gd name="connsiteX6-5563" fmla="*/ 1350373 w 6477544"/>
              <a:gd name="connsiteY6-5564" fmla="*/ 1693091 h 2298881"/>
              <a:gd name="connsiteX7-5565" fmla="*/ 1515836 w 6477544"/>
              <a:gd name="connsiteY7-5566" fmla="*/ 1683838 h 2298881"/>
              <a:gd name="connsiteX8-5567" fmla="*/ 1710690 w 6477544"/>
              <a:gd name="connsiteY8-5568" fmla="*/ 1682206 h 2298881"/>
              <a:gd name="connsiteX9-5569" fmla="*/ 1860187 w 6477544"/>
              <a:gd name="connsiteY9-5570" fmla="*/ 1679846 h 2298881"/>
              <a:gd name="connsiteX10-5571" fmla="*/ 1993356 w 6477544"/>
              <a:gd name="connsiteY10-5572" fmla="*/ 1685108 h 2298881"/>
              <a:gd name="connsiteX11-5573" fmla="*/ 2169341 w 6477544"/>
              <a:gd name="connsiteY11-5574" fmla="*/ 1610541 h 2298881"/>
              <a:gd name="connsiteX12-5575" fmla="*/ 2370727 w 6477544"/>
              <a:gd name="connsiteY12-5576" fmla="*/ 1592398 h 2298881"/>
              <a:gd name="connsiteX13-5577" fmla="*/ 2463256 w 6477544"/>
              <a:gd name="connsiteY13-5578" fmla="*/ 1491706 h 2298881"/>
              <a:gd name="connsiteX14-5579" fmla="*/ 2838994 w 6477544"/>
              <a:gd name="connsiteY14-5580" fmla="*/ 1431653 h 2298881"/>
              <a:gd name="connsiteX15-5581" fmla="*/ 2498997 w 6477544"/>
              <a:gd name="connsiteY15-5582" fmla="*/ 1124131 h 2298881"/>
              <a:gd name="connsiteX16-5583" fmla="*/ 2671536 w 6477544"/>
              <a:gd name="connsiteY16-5584" fmla="*/ 1045028 h 2298881"/>
              <a:gd name="connsiteX17-5585" fmla="*/ 2769870 w 6477544"/>
              <a:gd name="connsiteY17-5586" fmla="*/ 854891 h 2298881"/>
              <a:gd name="connsiteX18-5587" fmla="*/ 2899773 w 6477544"/>
              <a:gd name="connsiteY18-5588" fmla="*/ 922383 h 2298881"/>
              <a:gd name="connsiteX19-5589" fmla="*/ 2882356 w 6477544"/>
              <a:gd name="connsiteY19-5590" fmla="*/ 636451 h 2298881"/>
              <a:gd name="connsiteX20-5591" fmla="*/ 3050721 w 6477544"/>
              <a:gd name="connsiteY20-5592" fmla="*/ 677091 h 2298881"/>
              <a:gd name="connsiteX21-5593" fmla="*/ 3160304 w 6477544"/>
              <a:gd name="connsiteY21-5594" fmla="*/ 473166 h 2298881"/>
              <a:gd name="connsiteX22-5595" fmla="*/ 3330847 w 6477544"/>
              <a:gd name="connsiteY22-5596" fmla="*/ 197394 h 2298881"/>
              <a:gd name="connsiteX23-5597" fmla="*/ 3653790 w 6477544"/>
              <a:gd name="connsiteY23-5598" fmla="*/ 0 h 2298881"/>
              <a:gd name="connsiteX24-5599" fmla="*/ 6477544 w 6477544"/>
              <a:gd name="connsiteY24-5600" fmla="*/ 0 h 2298881"/>
              <a:gd name="connsiteX0-5601" fmla="*/ 0 w 6477544"/>
              <a:gd name="connsiteY0-5602" fmla="*/ 2298881 h 2298881"/>
              <a:gd name="connsiteX1-5603" fmla="*/ 1196884 w 6477544"/>
              <a:gd name="connsiteY1-5604" fmla="*/ 2289628 h 2298881"/>
              <a:gd name="connsiteX2-5605" fmla="*/ 1276350 w 6477544"/>
              <a:gd name="connsiteY2-5606" fmla="*/ 2222137 h 2298881"/>
              <a:gd name="connsiteX3-5607" fmla="*/ 1289413 w 6477544"/>
              <a:gd name="connsiteY3-5608" fmla="*/ 1987006 h 2298881"/>
              <a:gd name="connsiteX4-5609" fmla="*/ 1296488 w 6477544"/>
              <a:gd name="connsiteY4-5610" fmla="*/ 1914071 h 2298881"/>
              <a:gd name="connsiteX5-5611" fmla="*/ 1314450 w 6477544"/>
              <a:gd name="connsiteY5-5612" fmla="*/ 1804126 h 2298881"/>
              <a:gd name="connsiteX6-5613" fmla="*/ 1350373 w 6477544"/>
              <a:gd name="connsiteY6-5614" fmla="*/ 1693091 h 2298881"/>
              <a:gd name="connsiteX7-5615" fmla="*/ 1515836 w 6477544"/>
              <a:gd name="connsiteY7-5616" fmla="*/ 1683838 h 2298881"/>
              <a:gd name="connsiteX8-5617" fmla="*/ 1710690 w 6477544"/>
              <a:gd name="connsiteY8-5618" fmla="*/ 1682206 h 2298881"/>
              <a:gd name="connsiteX9-5619" fmla="*/ 1860187 w 6477544"/>
              <a:gd name="connsiteY9-5620" fmla="*/ 1679846 h 2298881"/>
              <a:gd name="connsiteX10-5621" fmla="*/ 1993356 w 6477544"/>
              <a:gd name="connsiteY10-5622" fmla="*/ 1685108 h 2298881"/>
              <a:gd name="connsiteX11-5623" fmla="*/ 2169341 w 6477544"/>
              <a:gd name="connsiteY11-5624" fmla="*/ 1610541 h 2298881"/>
              <a:gd name="connsiteX12-5625" fmla="*/ 2370727 w 6477544"/>
              <a:gd name="connsiteY12-5626" fmla="*/ 1592398 h 2298881"/>
              <a:gd name="connsiteX13-5627" fmla="*/ 2463256 w 6477544"/>
              <a:gd name="connsiteY13-5628" fmla="*/ 1491706 h 2298881"/>
              <a:gd name="connsiteX14-5629" fmla="*/ 2838994 w 6477544"/>
              <a:gd name="connsiteY14-5630" fmla="*/ 1431653 h 2298881"/>
              <a:gd name="connsiteX15-5631" fmla="*/ 2915557 w 6477544"/>
              <a:gd name="connsiteY15-5632" fmla="*/ 1276531 h 2298881"/>
              <a:gd name="connsiteX16-5633" fmla="*/ 2671536 w 6477544"/>
              <a:gd name="connsiteY16-5634" fmla="*/ 1045028 h 2298881"/>
              <a:gd name="connsiteX17-5635" fmla="*/ 2769870 w 6477544"/>
              <a:gd name="connsiteY17-5636" fmla="*/ 854891 h 2298881"/>
              <a:gd name="connsiteX18-5637" fmla="*/ 2899773 w 6477544"/>
              <a:gd name="connsiteY18-5638" fmla="*/ 922383 h 2298881"/>
              <a:gd name="connsiteX19-5639" fmla="*/ 2882356 w 6477544"/>
              <a:gd name="connsiteY19-5640" fmla="*/ 636451 h 2298881"/>
              <a:gd name="connsiteX20-5641" fmla="*/ 3050721 w 6477544"/>
              <a:gd name="connsiteY20-5642" fmla="*/ 677091 h 2298881"/>
              <a:gd name="connsiteX21-5643" fmla="*/ 3160304 w 6477544"/>
              <a:gd name="connsiteY21-5644" fmla="*/ 473166 h 2298881"/>
              <a:gd name="connsiteX22-5645" fmla="*/ 3330847 w 6477544"/>
              <a:gd name="connsiteY22-5646" fmla="*/ 197394 h 2298881"/>
              <a:gd name="connsiteX23-5647" fmla="*/ 3653790 w 6477544"/>
              <a:gd name="connsiteY23-5648" fmla="*/ 0 h 2298881"/>
              <a:gd name="connsiteX24-5649" fmla="*/ 6477544 w 6477544"/>
              <a:gd name="connsiteY24-5650" fmla="*/ 0 h 2298881"/>
              <a:gd name="connsiteX0-5651" fmla="*/ 0 w 6477544"/>
              <a:gd name="connsiteY0-5652" fmla="*/ 2298881 h 2298881"/>
              <a:gd name="connsiteX1-5653" fmla="*/ 1196884 w 6477544"/>
              <a:gd name="connsiteY1-5654" fmla="*/ 2289628 h 2298881"/>
              <a:gd name="connsiteX2-5655" fmla="*/ 1276350 w 6477544"/>
              <a:gd name="connsiteY2-5656" fmla="*/ 2222137 h 2298881"/>
              <a:gd name="connsiteX3-5657" fmla="*/ 1289413 w 6477544"/>
              <a:gd name="connsiteY3-5658" fmla="*/ 1987006 h 2298881"/>
              <a:gd name="connsiteX4-5659" fmla="*/ 1296488 w 6477544"/>
              <a:gd name="connsiteY4-5660" fmla="*/ 1914071 h 2298881"/>
              <a:gd name="connsiteX5-5661" fmla="*/ 1314450 w 6477544"/>
              <a:gd name="connsiteY5-5662" fmla="*/ 1804126 h 2298881"/>
              <a:gd name="connsiteX6-5663" fmla="*/ 1350373 w 6477544"/>
              <a:gd name="connsiteY6-5664" fmla="*/ 1693091 h 2298881"/>
              <a:gd name="connsiteX7-5665" fmla="*/ 1515836 w 6477544"/>
              <a:gd name="connsiteY7-5666" fmla="*/ 1683838 h 2298881"/>
              <a:gd name="connsiteX8-5667" fmla="*/ 1710690 w 6477544"/>
              <a:gd name="connsiteY8-5668" fmla="*/ 1682206 h 2298881"/>
              <a:gd name="connsiteX9-5669" fmla="*/ 1860187 w 6477544"/>
              <a:gd name="connsiteY9-5670" fmla="*/ 1679846 h 2298881"/>
              <a:gd name="connsiteX10-5671" fmla="*/ 1993356 w 6477544"/>
              <a:gd name="connsiteY10-5672" fmla="*/ 1685108 h 2298881"/>
              <a:gd name="connsiteX11-5673" fmla="*/ 2169341 w 6477544"/>
              <a:gd name="connsiteY11-5674" fmla="*/ 1610541 h 2298881"/>
              <a:gd name="connsiteX12-5675" fmla="*/ 2370727 w 6477544"/>
              <a:gd name="connsiteY12-5676" fmla="*/ 1592398 h 2298881"/>
              <a:gd name="connsiteX13-5677" fmla="*/ 2463256 w 6477544"/>
              <a:gd name="connsiteY13-5678" fmla="*/ 1491706 h 2298881"/>
              <a:gd name="connsiteX14-5679" fmla="*/ 2838994 w 6477544"/>
              <a:gd name="connsiteY14-5680" fmla="*/ 1431653 h 2298881"/>
              <a:gd name="connsiteX15-5681" fmla="*/ 2915557 w 6477544"/>
              <a:gd name="connsiteY15-5682" fmla="*/ 1276531 h 2298881"/>
              <a:gd name="connsiteX16-5683" fmla="*/ 3159216 w 6477544"/>
              <a:gd name="connsiteY16-5684" fmla="*/ 1141548 h 2298881"/>
              <a:gd name="connsiteX17-5685" fmla="*/ 2769870 w 6477544"/>
              <a:gd name="connsiteY17-5686" fmla="*/ 854891 h 2298881"/>
              <a:gd name="connsiteX18-5687" fmla="*/ 2899773 w 6477544"/>
              <a:gd name="connsiteY18-5688" fmla="*/ 922383 h 2298881"/>
              <a:gd name="connsiteX19-5689" fmla="*/ 2882356 w 6477544"/>
              <a:gd name="connsiteY19-5690" fmla="*/ 636451 h 2298881"/>
              <a:gd name="connsiteX20-5691" fmla="*/ 3050721 w 6477544"/>
              <a:gd name="connsiteY20-5692" fmla="*/ 677091 h 2298881"/>
              <a:gd name="connsiteX21-5693" fmla="*/ 3160304 w 6477544"/>
              <a:gd name="connsiteY21-5694" fmla="*/ 473166 h 2298881"/>
              <a:gd name="connsiteX22-5695" fmla="*/ 3330847 w 6477544"/>
              <a:gd name="connsiteY22-5696" fmla="*/ 197394 h 2298881"/>
              <a:gd name="connsiteX23-5697" fmla="*/ 3653790 w 6477544"/>
              <a:gd name="connsiteY23-5698" fmla="*/ 0 h 2298881"/>
              <a:gd name="connsiteX24-5699" fmla="*/ 6477544 w 6477544"/>
              <a:gd name="connsiteY24-5700" fmla="*/ 0 h 2298881"/>
              <a:gd name="connsiteX0-5701" fmla="*/ 0 w 6477544"/>
              <a:gd name="connsiteY0-5702" fmla="*/ 2298881 h 2298881"/>
              <a:gd name="connsiteX1-5703" fmla="*/ 1196884 w 6477544"/>
              <a:gd name="connsiteY1-5704" fmla="*/ 2289628 h 2298881"/>
              <a:gd name="connsiteX2-5705" fmla="*/ 1276350 w 6477544"/>
              <a:gd name="connsiteY2-5706" fmla="*/ 2222137 h 2298881"/>
              <a:gd name="connsiteX3-5707" fmla="*/ 1289413 w 6477544"/>
              <a:gd name="connsiteY3-5708" fmla="*/ 1987006 h 2298881"/>
              <a:gd name="connsiteX4-5709" fmla="*/ 1296488 w 6477544"/>
              <a:gd name="connsiteY4-5710" fmla="*/ 1914071 h 2298881"/>
              <a:gd name="connsiteX5-5711" fmla="*/ 1314450 w 6477544"/>
              <a:gd name="connsiteY5-5712" fmla="*/ 1804126 h 2298881"/>
              <a:gd name="connsiteX6-5713" fmla="*/ 1350373 w 6477544"/>
              <a:gd name="connsiteY6-5714" fmla="*/ 1693091 h 2298881"/>
              <a:gd name="connsiteX7-5715" fmla="*/ 1515836 w 6477544"/>
              <a:gd name="connsiteY7-5716" fmla="*/ 1683838 h 2298881"/>
              <a:gd name="connsiteX8-5717" fmla="*/ 1710690 w 6477544"/>
              <a:gd name="connsiteY8-5718" fmla="*/ 1682206 h 2298881"/>
              <a:gd name="connsiteX9-5719" fmla="*/ 1860187 w 6477544"/>
              <a:gd name="connsiteY9-5720" fmla="*/ 1679846 h 2298881"/>
              <a:gd name="connsiteX10-5721" fmla="*/ 1993356 w 6477544"/>
              <a:gd name="connsiteY10-5722" fmla="*/ 1685108 h 2298881"/>
              <a:gd name="connsiteX11-5723" fmla="*/ 2169341 w 6477544"/>
              <a:gd name="connsiteY11-5724" fmla="*/ 1610541 h 2298881"/>
              <a:gd name="connsiteX12-5725" fmla="*/ 2370727 w 6477544"/>
              <a:gd name="connsiteY12-5726" fmla="*/ 1592398 h 2298881"/>
              <a:gd name="connsiteX13-5727" fmla="*/ 2463256 w 6477544"/>
              <a:gd name="connsiteY13-5728" fmla="*/ 1491706 h 2298881"/>
              <a:gd name="connsiteX14-5729" fmla="*/ 2838994 w 6477544"/>
              <a:gd name="connsiteY14-5730" fmla="*/ 1431653 h 2298881"/>
              <a:gd name="connsiteX15-5731" fmla="*/ 2915557 w 6477544"/>
              <a:gd name="connsiteY15-5732" fmla="*/ 1276531 h 2298881"/>
              <a:gd name="connsiteX16-5733" fmla="*/ 3204936 w 6477544"/>
              <a:gd name="connsiteY16-5734" fmla="*/ 1222828 h 2298881"/>
              <a:gd name="connsiteX17-5735" fmla="*/ 2769870 w 6477544"/>
              <a:gd name="connsiteY17-5736" fmla="*/ 854891 h 2298881"/>
              <a:gd name="connsiteX18-5737" fmla="*/ 2899773 w 6477544"/>
              <a:gd name="connsiteY18-5738" fmla="*/ 922383 h 2298881"/>
              <a:gd name="connsiteX19-5739" fmla="*/ 2882356 w 6477544"/>
              <a:gd name="connsiteY19-5740" fmla="*/ 636451 h 2298881"/>
              <a:gd name="connsiteX20-5741" fmla="*/ 3050721 w 6477544"/>
              <a:gd name="connsiteY20-5742" fmla="*/ 677091 h 2298881"/>
              <a:gd name="connsiteX21-5743" fmla="*/ 3160304 w 6477544"/>
              <a:gd name="connsiteY21-5744" fmla="*/ 473166 h 2298881"/>
              <a:gd name="connsiteX22-5745" fmla="*/ 3330847 w 6477544"/>
              <a:gd name="connsiteY22-5746" fmla="*/ 197394 h 2298881"/>
              <a:gd name="connsiteX23-5747" fmla="*/ 3653790 w 6477544"/>
              <a:gd name="connsiteY23-5748" fmla="*/ 0 h 2298881"/>
              <a:gd name="connsiteX24-5749" fmla="*/ 6477544 w 6477544"/>
              <a:gd name="connsiteY24-5750" fmla="*/ 0 h 2298881"/>
              <a:gd name="connsiteX0-5751" fmla="*/ 0 w 6477544"/>
              <a:gd name="connsiteY0-5752" fmla="*/ 2298881 h 2298881"/>
              <a:gd name="connsiteX1-5753" fmla="*/ 1196884 w 6477544"/>
              <a:gd name="connsiteY1-5754" fmla="*/ 2289628 h 2298881"/>
              <a:gd name="connsiteX2-5755" fmla="*/ 1276350 w 6477544"/>
              <a:gd name="connsiteY2-5756" fmla="*/ 2222137 h 2298881"/>
              <a:gd name="connsiteX3-5757" fmla="*/ 1289413 w 6477544"/>
              <a:gd name="connsiteY3-5758" fmla="*/ 1987006 h 2298881"/>
              <a:gd name="connsiteX4-5759" fmla="*/ 1296488 w 6477544"/>
              <a:gd name="connsiteY4-5760" fmla="*/ 1914071 h 2298881"/>
              <a:gd name="connsiteX5-5761" fmla="*/ 1314450 w 6477544"/>
              <a:gd name="connsiteY5-5762" fmla="*/ 1804126 h 2298881"/>
              <a:gd name="connsiteX6-5763" fmla="*/ 1350373 w 6477544"/>
              <a:gd name="connsiteY6-5764" fmla="*/ 1693091 h 2298881"/>
              <a:gd name="connsiteX7-5765" fmla="*/ 1515836 w 6477544"/>
              <a:gd name="connsiteY7-5766" fmla="*/ 1683838 h 2298881"/>
              <a:gd name="connsiteX8-5767" fmla="*/ 1710690 w 6477544"/>
              <a:gd name="connsiteY8-5768" fmla="*/ 1682206 h 2298881"/>
              <a:gd name="connsiteX9-5769" fmla="*/ 1860187 w 6477544"/>
              <a:gd name="connsiteY9-5770" fmla="*/ 1679846 h 2298881"/>
              <a:gd name="connsiteX10-5771" fmla="*/ 1993356 w 6477544"/>
              <a:gd name="connsiteY10-5772" fmla="*/ 1685108 h 2298881"/>
              <a:gd name="connsiteX11-5773" fmla="*/ 2169341 w 6477544"/>
              <a:gd name="connsiteY11-5774" fmla="*/ 1610541 h 2298881"/>
              <a:gd name="connsiteX12-5775" fmla="*/ 2370727 w 6477544"/>
              <a:gd name="connsiteY12-5776" fmla="*/ 1592398 h 2298881"/>
              <a:gd name="connsiteX13-5777" fmla="*/ 2463256 w 6477544"/>
              <a:gd name="connsiteY13-5778" fmla="*/ 1491706 h 2298881"/>
              <a:gd name="connsiteX14-5779" fmla="*/ 2838994 w 6477544"/>
              <a:gd name="connsiteY14-5780" fmla="*/ 1431653 h 2298881"/>
              <a:gd name="connsiteX15-5781" fmla="*/ 2915557 w 6477544"/>
              <a:gd name="connsiteY15-5782" fmla="*/ 1276531 h 2298881"/>
              <a:gd name="connsiteX16-5783" fmla="*/ 3215096 w 6477544"/>
              <a:gd name="connsiteY16-5784" fmla="*/ 1227908 h 2298881"/>
              <a:gd name="connsiteX17-5785" fmla="*/ 2769870 w 6477544"/>
              <a:gd name="connsiteY17-5786" fmla="*/ 854891 h 2298881"/>
              <a:gd name="connsiteX18-5787" fmla="*/ 2899773 w 6477544"/>
              <a:gd name="connsiteY18-5788" fmla="*/ 922383 h 2298881"/>
              <a:gd name="connsiteX19-5789" fmla="*/ 2882356 w 6477544"/>
              <a:gd name="connsiteY19-5790" fmla="*/ 636451 h 2298881"/>
              <a:gd name="connsiteX20-5791" fmla="*/ 3050721 w 6477544"/>
              <a:gd name="connsiteY20-5792" fmla="*/ 677091 h 2298881"/>
              <a:gd name="connsiteX21-5793" fmla="*/ 3160304 w 6477544"/>
              <a:gd name="connsiteY21-5794" fmla="*/ 473166 h 2298881"/>
              <a:gd name="connsiteX22-5795" fmla="*/ 3330847 w 6477544"/>
              <a:gd name="connsiteY22-5796" fmla="*/ 197394 h 2298881"/>
              <a:gd name="connsiteX23-5797" fmla="*/ 3653790 w 6477544"/>
              <a:gd name="connsiteY23-5798" fmla="*/ 0 h 2298881"/>
              <a:gd name="connsiteX24-5799" fmla="*/ 6477544 w 6477544"/>
              <a:gd name="connsiteY24-5800" fmla="*/ 0 h 2298881"/>
              <a:gd name="connsiteX0-5801" fmla="*/ 0 w 6477544"/>
              <a:gd name="connsiteY0-5802" fmla="*/ 2298881 h 2298881"/>
              <a:gd name="connsiteX1-5803" fmla="*/ 1196884 w 6477544"/>
              <a:gd name="connsiteY1-5804" fmla="*/ 2289628 h 2298881"/>
              <a:gd name="connsiteX2-5805" fmla="*/ 1276350 w 6477544"/>
              <a:gd name="connsiteY2-5806" fmla="*/ 2222137 h 2298881"/>
              <a:gd name="connsiteX3-5807" fmla="*/ 1289413 w 6477544"/>
              <a:gd name="connsiteY3-5808" fmla="*/ 1987006 h 2298881"/>
              <a:gd name="connsiteX4-5809" fmla="*/ 1296488 w 6477544"/>
              <a:gd name="connsiteY4-5810" fmla="*/ 1914071 h 2298881"/>
              <a:gd name="connsiteX5-5811" fmla="*/ 1314450 w 6477544"/>
              <a:gd name="connsiteY5-5812" fmla="*/ 1804126 h 2298881"/>
              <a:gd name="connsiteX6-5813" fmla="*/ 1350373 w 6477544"/>
              <a:gd name="connsiteY6-5814" fmla="*/ 1693091 h 2298881"/>
              <a:gd name="connsiteX7-5815" fmla="*/ 1515836 w 6477544"/>
              <a:gd name="connsiteY7-5816" fmla="*/ 1683838 h 2298881"/>
              <a:gd name="connsiteX8-5817" fmla="*/ 1710690 w 6477544"/>
              <a:gd name="connsiteY8-5818" fmla="*/ 1682206 h 2298881"/>
              <a:gd name="connsiteX9-5819" fmla="*/ 1860187 w 6477544"/>
              <a:gd name="connsiteY9-5820" fmla="*/ 1679846 h 2298881"/>
              <a:gd name="connsiteX10-5821" fmla="*/ 1993356 w 6477544"/>
              <a:gd name="connsiteY10-5822" fmla="*/ 1685108 h 2298881"/>
              <a:gd name="connsiteX11-5823" fmla="*/ 2169341 w 6477544"/>
              <a:gd name="connsiteY11-5824" fmla="*/ 1610541 h 2298881"/>
              <a:gd name="connsiteX12-5825" fmla="*/ 2370727 w 6477544"/>
              <a:gd name="connsiteY12-5826" fmla="*/ 1592398 h 2298881"/>
              <a:gd name="connsiteX13-5827" fmla="*/ 2503896 w 6477544"/>
              <a:gd name="connsiteY13-5828" fmla="*/ 1471386 h 2298881"/>
              <a:gd name="connsiteX14-5829" fmla="*/ 2838994 w 6477544"/>
              <a:gd name="connsiteY14-5830" fmla="*/ 1431653 h 2298881"/>
              <a:gd name="connsiteX15-5831" fmla="*/ 2915557 w 6477544"/>
              <a:gd name="connsiteY15-5832" fmla="*/ 1276531 h 2298881"/>
              <a:gd name="connsiteX16-5833" fmla="*/ 3215096 w 6477544"/>
              <a:gd name="connsiteY16-5834" fmla="*/ 1227908 h 2298881"/>
              <a:gd name="connsiteX17-5835" fmla="*/ 2769870 w 6477544"/>
              <a:gd name="connsiteY17-5836" fmla="*/ 854891 h 2298881"/>
              <a:gd name="connsiteX18-5837" fmla="*/ 2899773 w 6477544"/>
              <a:gd name="connsiteY18-5838" fmla="*/ 922383 h 2298881"/>
              <a:gd name="connsiteX19-5839" fmla="*/ 2882356 w 6477544"/>
              <a:gd name="connsiteY19-5840" fmla="*/ 636451 h 2298881"/>
              <a:gd name="connsiteX20-5841" fmla="*/ 3050721 w 6477544"/>
              <a:gd name="connsiteY20-5842" fmla="*/ 677091 h 2298881"/>
              <a:gd name="connsiteX21-5843" fmla="*/ 3160304 w 6477544"/>
              <a:gd name="connsiteY21-5844" fmla="*/ 473166 h 2298881"/>
              <a:gd name="connsiteX22-5845" fmla="*/ 3330847 w 6477544"/>
              <a:gd name="connsiteY22-5846" fmla="*/ 197394 h 2298881"/>
              <a:gd name="connsiteX23-5847" fmla="*/ 3653790 w 6477544"/>
              <a:gd name="connsiteY23-5848" fmla="*/ 0 h 2298881"/>
              <a:gd name="connsiteX24-5849" fmla="*/ 6477544 w 6477544"/>
              <a:gd name="connsiteY24-5850" fmla="*/ 0 h 2298881"/>
              <a:gd name="connsiteX0-5851" fmla="*/ 0 w 6477544"/>
              <a:gd name="connsiteY0-5852" fmla="*/ 2298881 h 2298881"/>
              <a:gd name="connsiteX1-5853" fmla="*/ 1196884 w 6477544"/>
              <a:gd name="connsiteY1-5854" fmla="*/ 2289628 h 2298881"/>
              <a:gd name="connsiteX2-5855" fmla="*/ 1276350 w 6477544"/>
              <a:gd name="connsiteY2-5856" fmla="*/ 2222137 h 2298881"/>
              <a:gd name="connsiteX3-5857" fmla="*/ 1289413 w 6477544"/>
              <a:gd name="connsiteY3-5858" fmla="*/ 1987006 h 2298881"/>
              <a:gd name="connsiteX4-5859" fmla="*/ 1296488 w 6477544"/>
              <a:gd name="connsiteY4-5860" fmla="*/ 1914071 h 2298881"/>
              <a:gd name="connsiteX5-5861" fmla="*/ 1314450 w 6477544"/>
              <a:gd name="connsiteY5-5862" fmla="*/ 1804126 h 2298881"/>
              <a:gd name="connsiteX6-5863" fmla="*/ 1350373 w 6477544"/>
              <a:gd name="connsiteY6-5864" fmla="*/ 1693091 h 2298881"/>
              <a:gd name="connsiteX7-5865" fmla="*/ 1515836 w 6477544"/>
              <a:gd name="connsiteY7-5866" fmla="*/ 1683838 h 2298881"/>
              <a:gd name="connsiteX8-5867" fmla="*/ 1710690 w 6477544"/>
              <a:gd name="connsiteY8-5868" fmla="*/ 1682206 h 2298881"/>
              <a:gd name="connsiteX9-5869" fmla="*/ 1860187 w 6477544"/>
              <a:gd name="connsiteY9-5870" fmla="*/ 1679846 h 2298881"/>
              <a:gd name="connsiteX10-5871" fmla="*/ 1993356 w 6477544"/>
              <a:gd name="connsiteY10-5872" fmla="*/ 1685108 h 2298881"/>
              <a:gd name="connsiteX11-5873" fmla="*/ 2169341 w 6477544"/>
              <a:gd name="connsiteY11-5874" fmla="*/ 1610541 h 2298881"/>
              <a:gd name="connsiteX12-5875" fmla="*/ 2370727 w 6477544"/>
              <a:gd name="connsiteY12-5876" fmla="*/ 1592398 h 2298881"/>
              <a:gd name="connsiteX13-5877" fmla="*/ 2503896 w 6477544"/>
              <a:gd name="connsiteY13-5878" fmla="*/ 1471386 h 2298881"/>
              <a:gd name="connsiteX14-5879" fmla="*/ 2838994 w 6477544"/>
              <a:gd name="connsiteY14-5880" fmla="*/ 1431653 h 2298881"/>
              <a:gd name="connsiteX15-5881" fmla="*/ 2915557 w 6477544"/>
              <a:gd name="connsiteY15-5882" fmla="*/ 1276531 h 2298881"/>
              <a:gd name="connsiteX16-5883" fmla="*/ 3215096 w 6477544"/>
              <a:gd name="connsiteY16-5884" fmla="*/ 1227908 h 2298881"/>
              <a:gd name="connsiteX17-5885" fmla="*/ 2769870 w 6477544"/>
              <a:gd name="connsiteY17-5886" fmla="*/ 854891 h 2298881"/>
              <a:gd name="connsiteX18-5887" fmla="*/ 2899773 w 6477544"/>
              <a:gd name="connsiteY18-5888" fmla="*/ 922383 h 2298881"/>
              <a:gd name="connsiteX19-5889" fmla="*/ 2882356 w 6477544"/>
              <a:gd name="connsiteY19-5890" fmla="*/ 636451 h 2298881"/>
              <a:gd name="connsiteX20-5891" fmla="*/ 3050721 w 6477544"/>
              <a:gd name="connsiteY20-5892" fmla="*/ 677091 h 2298881"/>
              <a:gd name="connsiteX21-5893" fmla="*/ 3160304 w 6477544"/>
              <a:gd name="connsiteY21-5894" fmla="*/ 473166 h 2298881"/>
              <a:gd name="connsiteX22-5895" fmla="*/ 3330847 w 6477544"/>
              <a:gd name="connsiteY22-5896" fmla="*/ 197394 h 2298881"/>
              <a:gd name="connsiteX23-5897" fmla="*/ 3653790 w 6477544"/>
              <a:gd name="connsiteY23-5898" fmla="*/ 0 h 2298881"/>
              <a:gd name="connsiteX24-5899" fmla="*/ 6477544 w 6477544"/>
              <a:gd name="connsiteY24-5900" fmla="*/ 0 h 2298881"/>
              <a:gd name="connsiteX0-5901" fmla="*/ 0 w 6477544"/>
              <a:gd name="connsiteY0-5902" fmla="*/ 2298881 h 2298881"/>
              <a:gd name="connsiteX1-5903" fmla="*/ 1196884 w 6477544"/>
              <a:gd name="connsiteY1-5904" fmla="*/ 2289628 h 2298881"/>
              <a:gd name="connsiteX2-5905" fmla="*/ 1276350 w 6477544"/>
              <a:gd name="connsiteY2-5906" fmla="*/ 2222137 h 2298881"/>
              <a:gd name="connsiteX3-5907" fmla="*/ 1289413 w 6477544"/>
              <a:gd name="connsiteY3-5908" fmla="*/ 1987006 h 2298881"/>
              <a:gd name="connsiteX4-5909" fmla="*/ 1296488 w 6477544"/>
              <a:gd name="connsiteY4-5910" fmla="*/ 1914071 h 2298881"/>
              <a:gd name="connsiteX5-5911" fmla="*/ 1314450 w 6477544"/>
              <a:gd name="connsiteY5-5912" fmla="*/ 1804126 h 2298881"/>
              <a:gd name="connsiteX6-5913" fmla="*/ 1350373 w 6477544"/>
              <a:gd name="connsiteY6-5914" fmla="*/ 1693091 h 2298881"/>
              <a:gd name="connsiteX7-5915" fmla="*/ 1515836 w 6477544"/>
              <a:gd name="connsiteY7-5916" fmla="*/ 1683838 h 2298881"/>
              <a:gd name="connsiteX8-5917" fmla="*/ 1710690 w 6477544"/>
              <a:gd name="connsiteY8-5918" fmla="*/ 1682206 h 2298881"/>
              <a:gd name="connsiteX9-5919" fmla="*/ 1860187 w 6477544"/>
              <a:gd name="connsiteY9-5920" fmla="*/ 1679846 h 2298881"/>
              <a:gd name="connsiteX10-5921" fmla="*/ 1993356 w 6477544"/>
              <a:gd name="connsiteY10-5922" fmla="*/ 1685108 h 2298881"/>
              <a:gd name="connsiteX11-5923" fmla="*/ 2169341 w 6477544"/>
              <a:gd name="connsiteY11-5924" fmla="*/ 1610541 h 2298881"/>
              <a:gd name="connsiteX12-5925" fmla="*/ 2370727 w 6477544"/>
              <a:gd name="connsiteY12-5926" fmla="*/ 1592398 h 2298881"/>
              <a:gd name="connsiteX13-5927" fmla="*/ 2503896 w 6477544"/>
              <a:gd name="connsiteY13-5928" fmla="*/ 1471386 h 2298881"/>
              <a:gd name="connsiteX14-5929" fmla="*/ 2833914 w 6477544"/>
              <a:gd name="connsiteY14-5930" fmla="*/ 1416413 h 2298881"/>
              <a:gd name="connsiteX15-5931" fmla="*/ 2915557 w 6477544"/>
              <a:gd name="connsiteY15-5932" fmla="*/ 1276531 h 2298881"/>
              <a:gd name="connsiteX16-5933" fmla="*/ 3215096 w 6477544"/>
              <a:gd name="connsiteY16-5934" fmla="*/ 1227908 h 2298881"/>
              <a:gd name="connsiteX17-5935" fmla="*/ 2769870 w 6477544"/>
              <a:gd name="connsiteY17-5936" fmla="*/ 854891 h 2298881"/>
              <a:gd name="connsiteX18-5937" fmla="*/ 2899773 w 6477544"/>
              <a:gd name="connsiteY18-5938" fmla="*/ 922383 h 2298881"/>
              <a:gd name="connsiteX19-5939" fmla="*/ 2882356 w 6477544"/>
              <a:gd name="connsiteY19-5940" fmla="*/ 636451 h 2298881"/>
              <a:gd name="connsiteX20-5941" fmla="*/ 3050721 w 6477544"/>
              <a:gd name="connsiteY20-5942" fmla="*/ 677091 h 2298881"/>
              <a:gd name="connsiteX21-5943" fmla="*/ 3160304 w 6477544"/>
              <a:gd name="connsiteY21-5944" fmla="*/ 473166 h 2298881"/>
              <a:gd name="connsiteX22-5945" fmla="*/ 3330847 w 6477544"/>
              <a:gd name="connsiteY22-5946" fmla="*/ 197394 h 2298881"/>
              <a:gd name="connsiteX23-5947" fmla="*/ 3653790 w 6477544"/>
              <a:gd name="connsiteY23-5948" fmla="*/ 0 h 2298881"/>
              <a:gd name="connsiteX24-5949" fmla="*/ 6477544 w 6477544"/>
              <a:gd name="connsiteY24-5950" fmla="*/ 0 h 2298881"/>
              <a:gd name="connsiteX0-5951" fmla="*/ 0 w 6477544"/>
              <a:gd name="connsiteY0-5952" fmla="*/ 2298881 h 2298881"/>
              <a:gd name="connsiteX1-5953" fmla="*/ 1196884 w 6477544"/>
              <a:gd name="connsiteY1-5954" fmla="*/ 2289628 h 2298881"/>
              <a:gd name="connsiteX2-5955" fmla="*/ 1276350 w 6477544"/>
              <a:gd name="connsiteY2-5956" fmla="*/ 2222137 h 2298881"/>
              <a:gd name="connsiteX3-5957" fmla="*/ 1289413 w 6477544"/>
              <a:gd name="connsiteY3-5958" fmla="*/ 1987006 h 2298881"/>
              <a:gd name="connsiteX4-5959" fmla="*/ 1296488 w 6477544"/>
              <a:gd name="connsiteY4-5960" fmla="*/ 1914071 h 2298881"/>
              <a:gd name="connsiteX5-5961" fmla="*/ 1314450 w 6477544"/>
              <a:gd name="connsiteY5-5962" fmla="*/ 1804126 h 2298881"/>
              <a:gd name="connsiteX6-5963" fmla="*/ 1350373 w 6477544"/>
              <a:gd name="connsiteY6-5964" fmla="*/ 1693091 h 2298881"/>
              <a:gd name="connsiteX7-5965" fmla="*/ 1515836 w 6477544"/>
              <a:gd name="connsiteY7-5966" fmla="*/ 1683838 h 2298881"/>
              <a:gd name="connsiteX8-5967" fmla="*/ 1710690 w 6477544"/>
              <a:gd name="connsiteY8-5968" fmla="*/ 1682206 h 2298881"/>
              <a:gd name="connsiteX9-5969" fmla="*/ 1860187 w 6477544"/>
              <a:gd name="connsiteY9-5970" fmla="*/ 1679846 h 2298881"/>
              <a:gd name="connsiteX10-5971" fmla="*/ 1993356 w 6477544"/>
              <a:gd name="connsiteY10-5972" fmla="*/ 1685108 h 2298881"/>
              <a:gd name="connsiteX11-5973" fmla="*/ 2169341 w 6477544"/>
              <a:gd name="connsiteY11-5974" fmla="*/ 1610541 h 2298881"/>
              <a:gd name="connsiteX12-5975" fmla="*/ 2406287 w 6477544"/>
              <a:gd name="connsiteY12-5976" fmla="*/ 1592398 h 2298881"/>
              <a:gd name="connsiteX13-5977" fmla="*/ 2503896 w 6477544"/>
              <a:gd name="connsiteY13-5978" fmla="*/ 1471386 h 2298881"/>
              <a:gd name="connsiteX14-5979" fmla="*/ 2833914 w 6477544"/>
              <a:gd name="connsiteY14-5980" fmla="*/ 1416413 h 2298881"/>
              <a:gd name="connsiteX15-5981" fmla="*/ 2915557 w 6477544"/>
              <a:gd name="connsiteY15-5982" fmla="*/ 1276531 h 2298881"/>
              <a:gd name="connsiteX16-5983" fmla="*/ 3215096 w 6477544"/>
              <a:gd name="connsiteY16-5984" fmla="*/ 1227908 h 2298881"/>
              <a:gd name="connsiteX17-5985" fmla="*/ 2769870 w 6477544"/>
              <a:gd name="connsiteY17-5986" fmla="*/ 854891 h 2298881"/>
              <a:gd name="connsiteX18-5987" fmla="*/ 2899773 w 6477544"/>
              <a:gd name="connsiteY18-5988" fmla="*/ 922383 h 2298881"/>
              <a:gd name="connsiteX19-5989" fmla="*/ 2882356 w 6477544"/>
              <a:gd name="connsiteY19-5990" fmla="*/ 636451 h 2298881"/>
              <a:gd name="connsiteX20-5991" fmla="*/ 3050721 w 6477544"/>
              <a:gd name="connsiteY20-5992" fmla="*/ 677091 h 2298881"/>
              <a:gd name="connsiteX21-5993" fmla="*/ 3160304 w 6477544"/>
              <a:gd name="connsiteY21-5994" fmla="*/ 473166 h 2298881"/>
              <a:gd name="connsiteX22-5995" fmla="*/ 3330847 w 6477544"/>
              <a:gd name="connsiteY22-5996" fmla="*/ 197394 h 2298881"/>
              <a:gd name="connsiteX23-5997" fmla="*/ 3653790 w 6477544"/>
              <a:gd name="connsiteY23-5998" fmla="*/ 0 h 2298881"/>
              <a:gd name="connsiteX24-5999" fmla="*/ 6477544 w 6477544"/>
              <a:gd name="connsiteY24-6000" fmla="*/ 0 h 2298881"/>
              <a:gd name="connsiteX0-6001" fmla="*/ 0 w 6477544"/>
              <a:gd name="connsiteY0-6002" fmla="*/ 2298881 h 2298881"/>
              <a:gd name="connsiteX1-6003" fmla="*/ 1196884 w 6477544"/>
              <a:gd name="connsiteY1-6004" fmla="*/ 2289628 h 2298881"/>
              <a:gd name="connsiteX2-6005" fmla="*/ 1276350 w 6477544"/>
              <a:gd name="connsiteY2-6006" fmla="*/ 2222137 h 2298881"/>
              <a:gd name="connsiteX3-6007" fmla="*/ 1289413 w 6477544"/>
              <a:gd name="connsiteY3-6008" fmla="*/ 1987006 h 2298881"/>
              <a:gd name="connsiteX4-6009" fmla="*/ 1296488 w 6477544"/>
              <a:gd name="connsiteY4-6010" fmla="*/ 1914071 h 2298881"/>
              <a:gd name="connsiteX5-6011" fmla="*/ 1314450 w 6477544"/>
              <a:gd name="connsiteY5-6012" fmla="*/ 1804126 h 2298881"/>
              <a:gd name="connsiteX6-6013" fmla="*/ 1350373 w 6477544"/>
              <a:gd name="connsiteY6-6014" fmla="*/ 1693091 h 2298881"/>
              <a:gd name="connsiteX7-6015" fmla="*/ 1515836 w 6477544"/>
              <a:gd name="connsiteY7-6016" fmla="*/ 1683838 h 2298881"/>
              <a:gd name="connsiteX8-6017" fmla="*/ 1710690 w 6477544"/>
              <a:gd name="connsiteY8-6018" fmla="*/ 1682206 h 2298881"/>
              <a:gd name="connsiteX9-6019" fmla="*/ 1860187 w 6477544"/>
              <a:gd name="connsiteY9-6020" fmla="*/ 1679846 h 2298881"/>
              <a:gd name="connsiteX10-6021" fmla="*/ 1993356 w 6477544"/>
              <a:gd name="connsiteY10-6022" fmla="*/ 1685108 h 2298881"/>
              <a:gd name="connsiteX11-6023" fmla="*/ 2169341 w 6477544"/>
              <a:gd name="connsiteY11-6024" fmla="*/ 1610541 h 2298881"/>
              <a:gd name="connsiteX12-6025" fmla="*/ 2406287 w 6477544"/>
              <a:gd name="connsiteY12-6026" fmla="*/ 1592398 h 2298881"/>
              <a:gd name="connsiteX13-6027" fmla="*/ 2514056 w 6477544"/>
              <a:gd name="connsiteY13-6028" fmla="*/ 1456146 h 2298881"/>
              <a:gd name="connsiteX14-6029" fmla="*/ 2833914 w 6477544"/>
              <a:gd name="connsiteY14-6030" fmla="*/ 1416413 h 2298881"/>
              <a:gd name="connsiteX15-6031" fmla="*/ 2915557 w 6477544"/>
              <a:gd name="connsiteY15-6032" fmla="*/ 1276531 h 2298881"/>
              <a:gd name="connsiteX16-6033" fmla="*/ 3215096 w 6477544"/>
              <a:gd name="connsiteY16-6034" fmla="*/ 1227908 h 2298881"/>
              <a:gd name="connsiteX17-6035" fmla="*/ 2769870 w 6477544"/>
              <a:gd name="connsiteY17-6036" fmla="*/ 854891 h 2298881"/>
              <a:gd name="connsiteX18-6037" fmla="*/ 2899773 w 6477544"/>
              <a:gd name="connsiteY18-6038" fmla="*/ 922383 h 2298881"/>
              <a:gd name="connsiteX19-6039" fmla="*/ 2882356 w 6477544"/>
              <a:gd name="connsiteY19-6040" fmla="*/ 636451 h 2298881"/>
              <a:gd name="connsiteX20-6041" fmla="*/ 3050721 w 6477544"/>
              <a:gd name="connsiteY20-6042" fmla="*/ 677091 h 2298881"/>
              <a:gd name="connsiteX21-6043" fmla="*/ 3160304 w 6477544"/>
              <a:gd name="connsiteY21-6044" fmla="*/ 473166 h 2298881"/>
              <a:gd name="connsiteX22-6045" fmla="*/ 3330847 w 6477544"/>
              <a:gd name="connsiteY22-6046" fmla="*/ 197394 h 2298881"/>
              <a:gd name="connsiteX23-6047" fmla="*/ 3653790 w 6477544"/>
              <a:gd name="connsiteY23-6048" fmla="*/ 0 h 2298881"/>
              <a:gd name="connsiteX24-6049" fmla="*/ 6477544 w 6477544"/>
              <a:gd name="connsiteY24-6050" fmla="*/ 0 h 2298881"/>
              <a:gd name="connsiteX0-6051" fmla="*/ 0 w 6477544"/>
              <a:gd name="connsiteY0-6052" fmla="*/ 2298881 h 2298881"/>
              <a:gd name="connsiteX1-6053" fmla="*/ 1196884 w 6477544"/>
              <a:gd name="connsiteY1-6054" fmla="*/ 2289628 h 2298881"/>
              <a:gd name="connsiteX2-6055" fmla="*/ 1276350 w 6477544"/>
              <a:gd name="connsiteY2-6056" fmla="*/ 2222137 h 2298881"/>
              <a:gd name="connsiteX3-6057" fmla="*/ 1289413 w 6477544"/>
              <a:gd name="connsiteY3-6058" fmla="*/ 1987006 h 2298881"/>
              <a:gd name="connsiteX4-6059" fmla="*/ 1296488 w 6477544"/>
              <a:gd name="connsiteY4-6060" fmla="*/ 1914071 h 2298881"/>
              <a:gd name="connsiteX5-6061" fmla="*/ 1314450 w 6477544"/>
              <a:gd name="connsiteY5-6062" fmla="*/ 1804126 h 2298881"/>
              <a:gd name="connsiteX6-6063" fmla="*/ 1350373 w 6477544"/>
              <a:gd name="connsiteY6-6064" fmla="*/ 1693091 h 2298881"/>
              <a:gd name="connsiteX7-6065" fmla="*/ 1515836 w 6477544"/>
              <a:gd name="connsiteY7-6066" fmla="*/ 1683838 h 2298881"/>
              <a:gd name="connsiteX8-6067" fmla="*/ 1710690 w 6477544"/>
              <a:gd name="connsiteY8-6068" fmla="*/ 1682206 h 2298881"/>
              <a:gd name="connsiteX9-6069" fmla="*/ 1860187 w 6477544"/>
              <a:gd name="connsiteY9-6070" fmla="*/ 1679846 h 2298881"/>
              <a:gd name="connsiteX10-6071" fmla="*/ 1993356 w 6477544"/>
              <a:gd name="connsiteY10-6072" fmla="*/ 1685108 h 2298881"/>
              <a:gd name="connsiteX11-6073" fmla="*/ 2169341 w 6477544"/>
              <a:gd name="connsiteY11-6074" fmla="*/ 1610541 h 2298881"/>
              <a:gd name="connsiteX12-6075" fmla="*/ 2406287 w 6477544"/>
              <a:gd name="connsiteY12-6076" fmla="*/ 1592398 h 2298881"/>
              <a:gd name="connsiteX13-6077" fmla="*/ 2514056 w 6477544"/>
              <a:gd name="connsiteY13-6078" fmla="*/ 1456146 h 2298881"/>
              <a:gd name="connsiteX14-6079" fmla="*/ 2833914 w 6477544"/>
              <a:gd name="connsiteY14-6080" fmla="*/ 1416413 h 2298881"/>
              <a:gd name="connsiteX15-6081" fmla="*/ 2915557 w 6477544"/>
              <a:gd name="connsiteY15-6082" fmla="*/ 1276531 h 2298881"/>
              <a:gd name="connsiteX16-6083" fmla="*/ 3215096 w 6477544"/>
              <a:gd name="connsiteY16-6084" fmla="*/ 1227908 h 2298881"/>
              <a:gd name="connsiteX17-6085" fmla="*/ 2769870 w 6477544"/>
              <a:gd name="connsiteY17-6086" fmla="*/ 854891 h 2298881"/>
              <a:gd name="connsiteX18-6087" fmla="*/ 3153773 w 6477544"/>
              <a:gd name="connsiteY18-6088" fmla="*/ 886823 h 2298881"/>
              <a:gd name="connsiteX19-6089" fmla="*/ 2882356 w 6477544"/>
              <a:gd name="connsiteY19-6090" fmla="*/ 636451 h 2298881"/>
              <a:gd name="connsiteX20-6091" fmla="*/ 3050721 w 6477544"/>
              <a:gd name="connsiteY20-6092" fmla="*/ 677091 h 2298881"/>
              <a:gd name="connsiteX21-6093" fmla="*/ 3160304 w 6477544"/>
              <a:gd name="connsiteY21-6094" fmla="*/ 473166 h 2298881"/>
              <a:gd name="connsiteX22-6095" fmla="*/ 3330847 w 6477544"/>
              <a:gd name="connsiteY22-6096" fmla="*/ 197394 h 2298881"/>
              <a:gd name="connsiteX23-6097" fmla="*/ 3653790 w 6477544"/>
              <a:gd name="connsiteY23-6098" fmla="*/ 0 h 2298881"/>
              <a:gd name="connsiteX24-6099" fmla="*/ 6477544 w 6477544"/>
              <a:gd name="connsiteY24-6100" fmla="*/ 0 h 2298881"/>
              <a:gd name="connsiteX0-6101" fmla="*/ 0 w 6477544"/>
              <a:gd name="connsiteY0-6102" fmla="*/ 2298881 h 2298881"/>
              <a:gd name="connsiteX1-6103" fmla="*/ 1196884 w 6477544"/>
              <a:gd name="connsiteY1-6104" fmla="*/ 2289628 h 2298881"/>
              <a:gd name="connsiteX2-6105" fmla="*/ 1276350 w 6477544"/>
              <a:gd name="connsiteY2-6106" fmla="*/ 2222137 h 2298881"/>
              <a:gd name="connsiteX3-6107" fmla="*/ 1289413 w 6477544"/>
              <a:gd name="connsiteY3-6108" fmla="*/ 1987006 h 2298881"/>
              <a:gd name="connsiteX4-6109" fmla="*/ 1296488 w 6477544"/>
              <a:gd name="connsiteY4-6110" fmla="*/ 1914071 h 2298881"/>
              <a:gd name="connsiteX5-6111" fmla="*/ 1314450 w 6477544"/>
              <a:gd name="connsiteY5-6112" fmla="*/ 1804126 h 2298881"/>
              <a:gd name="connsiteX6-6113" fmla="*/ 1350373 w 6477544"/>
              <a:gd name="connsiteY6-6114" fmla="*/ 1693091 h 2298881"/>
              <a:gd name="connsiteX7-6115" fmla="*/ 1515836 w 6477544"/>
              <a:gd name="connsiteY7-6116" fmla="*/ 1683838 h 2298881"/>
              <a:gd name="connsiteX8-6117" fmla="*/ 1710690 w 6477544"/>
              <a:gd name="connsiteY8-6118" fmla="*/ 1682206 h 2298881"/>
              <a:gd name="connsiteX9-6119" fmla="*/ 1860187 w 6477544"/>
              <a:gd name="connsiteY9-6120" fmla="*/ 1679846 h 2298881"/>
              <a:gd name="connsiteX10-6121" fmla="*/ 1993356 w 6477544"/>
              <a:gd name="connsiteY10-6122" fmla="*/ 1685108 h 2298881"/>
              <a:gd name="connsiteX11-6123" fmla="*/ 2169341 w 6477544"/>
              <a:gd name="connsiteY11-6124" fmla="*/ 1610541 h 2298881"/>
              <a:gd name="connsiteX12-6125" fmla="*/ 2406287 w 6477544"/>
              <a:gd name="connsiteY12-6126" fmla="*/ 1592398 h 2298881"/>
              <a:gd name="connsiteX13-6127" fmla="*/ 2514056 w 6477544"/>
              <a:gd name="connsiteY13-6128" fmla="*/ 1456146 h 2298881"/>
              <a:gd name="connsiteX14-6129" fmla="*/ 2833914 w 6477544"/>
              <a:gd name="connsiteY14-6130" fmla="*/ 1416413 h 2298881"/>
              <a:gd name="connsiteX15-6131" fmla="*/ 2915557 w 6477544"/>
              <a:gd name="connsiteY15-6132" fmla="*/ 1276531 h 2298881"/>
              <a:gd name="connsiteX16-6133" fmla="*/ 3215096 w 6477544"/>
              <a:gd name="connsiteY16-6134" fmla="*/ 1227908 h 2298881"/>
              <a:gd name="connsiteX17-6135" fmla="*/ 3277870 w 6477544"/>
              <a:gd name="connsiteY17-6136" fmla="*/ 1093651 h 2298881"/>
              <a:gd name="connsiteX18-6137" fmla="*/ 3153773 w 6477544"/>
              <a:gd name="connsiteY18-6138" fmla="*/ 886823 h 2298881"/>
              <a:gd name="connsiteX19-6139" fmla="*/ 2882356 w 6477544"/>
              <a:gd name="connsiteY19-6140" fmla="*/ 636451 h 2298881"/>
              <a:gd name="connsiteX20-6141" fmla="*/ 3050721 w 6477544"/>
              <a:gd name="connsiteY20-6142" fmla="*/ 677091 h 2298881"/>
              <a:gd name="connsiteX21-6143" fmla="*/ 3160304 w 6477544"/>
              <a:gd name="connsiteY21-6144" fmla="*/ 473166 h 2298881"/>
              <a:gd name="connsiteX22-6145" fmla="*/ 3330847 w 6477544"/>
              <a:gd name="connsiteY22-6146" fmla="*/ 197394 h 2298881"/>
              <a:gd name="connsiteX23-6147" fmla="*/ 3653790 w 6477544"/>
              <a:gd name="connsiteY23-6148" fmla="*/ 0 h 2298881"/>
              <a:gd name="connsiteX24-6149" fmla="*/ 6477544 w 6477544"/>
              <a:gd name="connsiteY24-6150" fmla="*/ 0 h 2298881"/>
              <a:gd name="connsiteX0-6151" fmla="*/ 0 w 6477544"/>
              <a:gd name="connsiteY0-6152" fmla="*/ 2298881 h 2298881"/>
              <a:gd name="connsiteX1-6153" fmla="*/ 1196884 w 6477544"/>
              <a:gd name="connsiteY1-6154" fmla="*/ 2289628 h 2298881"/>
              <a:gd name="connsiteX2-6155" fmla="*/ 1276350 w 6477544"/>
              <a:gd name="connsiteY2-6156" fmla="*/ 2222137 h 2298881"/>
              <a:gd name="connsiteX3-6157" fmla="*/ 1289413 w 6477544"/>
              <a:gd name="connsiteY3-6158" fmla="*/ 1987006 h 2298881"/>
              <a:gd name="connsiteX4-6159" fmla="*/ 1296488 w 6477544"/>
              <a:gd name="connsiteY4-6160" fmla="*/ 1914071 h 2298881"/>
              <a:gd name="connsiteX5-6161" fmla="*/ 1314450 w 6477544"/>
              <a:gd name="connsiteY5-6162" fmla="*/ 1804126 h 2298881"/>
              <a:gd name="connsiteX6-6163" fmla="*/ 1350373 w 6477544"/>
              <a:gd name="connsiteY6-6164" fmla="*/ 1693091 h 2298881"/>
              <a:gd name="connsiteX7-6165" fmla="*/ 1515836 w 6477544"/>
              <a:gd name="connsiteY7-6166" fmla="*/ 1683838 h 2298881"/>
              <a:gd name="connsiteX8-6167" fmla="*/ 1710690 w 6477544"/>
              <a:gd name="connsiteY8-6168" fmla="*/ 1682206 h 2298881"/>
              <a:gd name="connsiteX9-6169" fmla="*/ 1860187 w 6477544"/>
              <a:gd name="connsiteY9-6170" fmla="*/ 1679846 h 2298881"/>
              <a:gd name="connsiteX10-6171" fmla="*/ 1993356 w 6477544"/>
              <a:gd name="connsiteY10-6172" fmla="*/ 1685108 h 2298881"/>
              <a:gd name="connsiteX11-6173" fmla="*/ 2169341 w 6477544"/>
              <a:gd name="connsiteY11-6174" fmla="*/ 1610541 h 2298881"/>
              <a:gd name="connsiteX12-6175" fmla="*/ 2406287 w 6477544"/>
              <a:gd name="connsiteY12-6176" fmla="*/ 1592398 h 2298881"/>
              <a:gd name="connsiteX13-6177" fmla="*/ 2514056 w 6477544"/>
              <a:gd name="connsiteY13-6178" fmla="*/ 1456146 h 2298881"/>
              <a:gd name="connsiteX14-6179" fmla="*/ 2833914 w 6477544"/>
              <a:gd name="connsiteY14-6180" fmla="*/ 1416413 h 2298881"/>
              <a:gd name="connsiteX15-6181" fmla="*/ 2915557 w 6477544"/>
              <a:gd name="connsiteY15-6182" fmla="*/ 1276531 h 2298881"/>
              <a:gd name="connsiteX16-6183" fmla="*/ 3215096 w 6477544"/>
              <a:gd name="connsiteY16-6184" fmla="*/ 1227908 h 2298881"/>
              <a:gd name="connsiteX17-6185" fmla="*/ 3277870 w 6477544"/>
              <a:gd name="connsiteY17-6186" fmla="*/ 1093651 h 2298881"/>
              <a:gd name="connsiteX18-6187" fmla="*/ 3153773 w 6477544"/>
              <a:gd name="connsiteY18-6188" fmla="*/ 886823 h 2298881"/>
              <a:gd name="connsiteX19-6189" fmla="*/ 2882356 w 6477544"/>
              <a:gd name="connsiteY19-6190" fmla="*/ 636451 h 2298881"/>
              <a:gd name="connsiteX20-6191" fmla="*/ 3050721 w 6477544"/>
              <a:gd name="connsiteY20-6192" fmla="*/ 677091 h 2298881"/>
              <a:gd name="connsiteX21-6193" fmla="*/ 3160304 w 6477544"/>
              <a:gd name="connsiteY21-6194" fmla="*/ 473166 h 2298881"/>
              <a:gd name="connsiteX22-6195" fmla="*/ 3330847 w 6477544"/>
              <a:gd name="connsiteY22-6196" fmla="*/ 197394 h 2298881"/>
              <a:gd name="connsiteX23-6197" fmla="*/ 3653790 w 6477544"/>
              <a:gd name="connsiteY23-6198" fmla="*/ 0 h 2298881"/>
              <a:gd name="connsiteX24-6199" fmla="*/ 6477544 w 6477544"/>
              <a:gd name="connsiteY24-6200" fmla="*/ 0 h 2298881"/>
              <a:gd name="connsiteX0-6201" fmla="*/ 0 w 6477544"/>
              <a:gd name="connsiteY0-6202" fmla="*/ 2298881 h 2298881"/>
              <a:gd name="connsiteX1-6203" fmla="*/ 1196884 w 6477544"/>
              <a:gd name="connsiteY1-6204" fmla="*/ 2289628 h 2298881"/>
              <a:gd name="connsiteX2-6205" fmla="*/ 1276350 w 6477544"/>
              <a:gd name="connsiteY2-6206" fmla="*/ 2222137 h 2298881"/>
              <a:gd name="connsiteX3-6207" fmla="*/ 1289413 w 6477544"/>
              <a:gd name="connsiteY3-6208" fmla="*/ 1987006 h 2298881"/>
              <a:gd name="connsiteX4-6209" fmla="*/ 1296488 w 6477544"/>
              <a:gd name="connsiteY4-6210" fmla="*/ 1914071 h 2298881"/>
              <a:gd name="connsiteX5-6211" fmla="*/ 1314450 w 6477544"/>
              <a:gd name="connsiteY5-6212" fmla="*/ 1804126 h 2298881"/>
              <a:gd name="connsiteX6-6213" fmla="*/ 1350373 w 6477544"/>
              <a:gd name="connsiteY6-6214" fmla="*/ 1693091 h 2298881"/>
              <a:gd name="connsiteX7-6215" fmla="*/ 1515836 w 6477544"/>
              <a:gd name="connsiteY7-6216" fmla="*/ 1683838 h 2298881"/>
              <a:gd name="connsiteX8-6217" fmla="*/ 1710690 w 6477544"/>
              <a:gd name="connsiteY8-6218" fmla="*/ 1682206 h 2298881"/>
              <a:gd name="connsiteX9-6219" fmla="*/ 1860187 w 6477544"/>
              <a:gd name="connsiteY9-6220" fmla="*/ 1679846 h 2298881"/>
              <a:gd name="connsiteX10-6221" fmla="*/ 1993356 w 6477544"/>
              <a:gd name="connsiteY10-6222" fmla="*/ 1685108 h 2298881"/>
              <a:gd name="connsiteX11-6223" fmla="*/ 2169341 w 6477544"/>
              <a:gd name="connsiteY11-6224" fmla="*/ 1610541 h 2298881"/>
              <a:gd name="connsiteX12-6225" fmla="*/ 2406287 w 6477544"/>
              <a:gd name="connsiteY12-6226" fmla="*/ 1592398 h 2298881"/>
              <a:gd name="connsiteX13-6227" fmla="*/ 2514056 w 6477544"/>
              <a:gd name="connsiteY13-6228" fmla="*/ 1456146 h 2298881"/>
              <a:gd name="connsiteX14-6229" fmla="*/ 2833914 w 6477544"/>
              <a:gd name="connsiteY14-6230" fmla="*/ 1416413 h 2298881"/>
              <a:gd name="connsiteX15-6231" fmla="*/ 2915557 w 6477544"/>
              <a:gd name="connsiteY15-6232" fmla="*/ 1276531 h 2298881"/>
              <a:gd name="connsiteX16-6233" fmla="*/ 3215096 w 6477544"/>
              <a:gd name="connsiteY16-6234" fmla="*/ 1227908 h 2298881"/>
              <a:gd name="connsiteX17-6235" fmla="*/ 3277870 w 6477544"/>
              <a:gd name="connsiteY17-6236" fmla="*/ 1093651 h 2298881"/>
              <a:gd name="connsiteX18-6237" fmla="*/ 3448413 w 6477544"/>
              <a:gd name="connsiteY18-6238" fmla="*/ 1013823 h 2298881"/>
              <a:gd name="connsiteX19-6239" fmla="*/ 2882356 w 6477544"/>
              <a:gd name="connsiteY19-6240" fmla="*/ 636451 h 2298881"/>
              <a:gd name="connsiteX20-6241" fmla="*/ 3050721 w 6477544"/>
              <a:gd name="connsiteY20-6242" fmla="*/ 677091 h 2298881"/>
              <a:gd name="connsiteX21-6243" fmla="*/ 3160304 w 6477544"/>
              <a:gd name="connsiteY21-6244" fmla="*/ 473166 h 2298881"/>
              <a:gd name="connsiteX22-6245" fmla="*/ 3330847 w 6477544"/>
              <a:gd name="connsiteY22-6246" fmla="*/ 197394 h 2298881"/>
              <a:gd name="connsiteX23-6247" fmla="*/ 3653790 w 6477544"/>
              <a:gd name="connsiteY23-6248" fmla="*/ 0 h 2298881"/>
              <a:gd name="connsiteX24-6249" fmla="*/ 6477544 w 6477544"/>
              <a:gd name="connsiteY24-6250" fmla="*/ 0 h 2298881"/>
              <a:gd name="connsiteX0-6251" fmla="*/ 0 w 6477544"/>
              <a:gd name="connsiteY0-6252" fmla="*/ 2298881 h 2298881"/>
              <a:gd name="connsiteX1-6253" fmla="*/ 1196884 w 6477544"/>
              <a:gd name="connsiteY1-6254" fmla="*/ 2289628 h 2298881"/>
              <a:gd name="connsiteX2-6255" fmla="*/ 1276350 w 6477544"/>
              <a:gd name="connsiteY2-6256" fmla="*/ 2222137 h 2298881"/>
              <a:gd name="connsiteX3-6257" fmla="*/ 1289413 w 6477544"/>
              <a:gd name="connsiteY3-6258" fmla="*/ 1987006 h 2298881"/>
              <a:gd name="connsiteX4-6259" fmla="*/ 1296488 w 6477544"/>
              <a:gd name="connsiteY4-6260" fmla="*/ 1914071 h 2298881"/>
              <a:gd name="connsiteX5-6261" fmla="*/ 1314450 w 6477544"/>
              <a:gd name="connsiteY5-6262" fmla="*/ 1804126 h 2298881"/>
              <a:gd name="connsiteX6-6263" fmla="*/ 1350373 w 6477544"/>
              <a:gd name="connsiteY6-6264" fmla="*/ 1693091 h 2298881"/>
              <a:gd name="connsiteX7-6265" fmla="*/ 1515836 w 6477544"/>
              <a:gd name="connsiteY7-6266" fmla="*/ 1683838 h 2298881"/>
              <a:gd name="connsiteX8-6267" fmla="*/ 1710690 w 6477544"/>
              <a:gd name="connsiteY8-6268" fmla="*/ 1682206 h 2298881"/>
              <a:gd name="connsiteX9-6269" fmla="*/ 1860187 w 6477544"/>
              <a:gd name="connsiteY9-6270" fmla="*/ 1679846 h 2298881"/>
              <a:gd name="connsiteX10-6271" fmla="*/ 1993356 w 6477544"/>
              <a:gd name="connsiteY10-6272" fmla="*/ 1685108 h 2298881"/>
              <a:gd name="connsiteX11-6273" fmla="*/ 2169341 w 6477544"/>
              <a:gd name="connsiteY11-6274" fmla="*/ 1610541 h 2298881"/>
              <a:gd name="connsiteX12-6275" fmla="*/ 2406287 w 6477544"/>
              <a:gd name="connsiteY12-6276" fmla="*/ 1592398 h 2298881"/>
              <a:gd name="connsiteX13-6277" fmla="*/ 2514056 w 6477544"/>
              <a:gd name="connsiteY13-6278" fmla="*/ 1456146 h 2298881"/>
              <a:gd name="connsiteX14-6279" fmla="*/ 2833914 w 6477544"/>
              <a:gd name="connsiteY14-6280" fmla="*/ 1416413 h 2298881"/>
              <a:gd name="connsiteX15-6281" fmla="*/ 2915557 w 6477544"/>
              <a:gd name="connsiteY15-6282" fmla="*/ 1276531 h 2298881"/>
              <a:gd name="connsiteX16-6283" fmla="*/ 3215096 w 6477544"/>
              <a:gd name="connsiteY16-6284" fmla="*/ 1227908 h 2298881"/>
              <a:gd name="connsiteX17-6285" fmla="*/ 3277870 w 6477544"/>
              <a:gd name="connsiteY17-6286" fmla="*/ 1093651 h 2298881"/>
              <a:gd name="connsiteX18-6287" fmla="*/ 3448413 w 6477544"/>
              <a:gd name="connsiteY18-6288" fmla="*/ 1013823 h 2298881"/>
              <a:gd name="connsiteX19-6289" fmla="*/ 3502116 w 6477544"/>
              <a:gd name="connsiteY19-6290" fmla="*/ 849811 h 2298881"/>
              <a:gd name="connsiteX20-6291" fmla="*/ 3050721 w 6477544"/>
              <a:gd name="connsiteY20-6292" fmla="*/ 677091 h 2298881"/>
              <a:gd name="connsiteX21-6293" fmla="*/ 3160304 w 6477544"/>
              <a:gd name="connsiteY21-6294" fmla="*/ 473166 h 2298881"/>
              <a:gd name="connsiteX22-6295" fmla="*/ 3330847 w 6477544"/>
              <a:gd name="connsiteY22-6296" fmla="*/ 197394 h 2298881"/>
              <a:gd name="connsiteX23-6297" fmla="*/ 3653790 w 6477544"/>
              <a:gd name="connsiteY23-6298" fmla="*/ 0 h 2298881"/>
              <a:gd name="connsiteX24-6299" fmla="*/ 6477544 w 6477544"/>
              <a:gd name="connsiteY24-6300" fmla="*/ 0 h 2298881"/>
              <a:gd name="connsiteX0-6301" fmla="*/ 0 w 6477544"/>
              <a:gd name="connsiteY0-6302" fmla="*/ 2298881 h 2298881"/>
              <a:gd name="connsiteX1-6303" fmla="*/ 1196884 w 6477544"/>
              <a:gd name="connsiteY1-6304" fmla="*/ 2289628 h 2298881"/>
              <a:gd name="connsiteX2-6305" fmla="*/ 1276350 w 6477544"/>
              <a:gd name="connsiteY2-6306" fmla="*/ 2222137 h 2298881"/>
              <a:gd name="connsiteX3-6307" fmla="*/ 1289413 w 6477544"/>
              <a:gd name="connsiteY3-6308" fmla="*/ 1987006 h 2298881"/>
              <a:gd name="connsiteX4-6309" fmla="*/ 1296488 w 6477544"/>
              <a:gd name="connsiteY4-6310" fmla="*/ 1914071 h 2298881"/>
              <a:gd name="connsiteX5-6311" fmla="*/ 1314450 w 6477544"/>
              <a:gd name="connsiteY5-6312" fmla="*/ 1804126 h 2298881"/>
              <a:gd name="connsiteX6-6313" fmla="*/ 1350373 w 6477544"/>
              <a:gd name="connsiteY6-6314" fmla="*/ 1693091 h 2298881"/>
              <a:gd name="connsiteX7-6315" fmla="*/ 1515836 w 6477544"/>
              <a:gd name="connsiteY7-6316" fmla="*/ 1683838 h 2298881"/>
              <a:gd name="connsiteX8-6317" fmla="*/ 1710690 w 6477544"/>
              <a:gd name="connsiteY8-6318" fmla="*/ 1682206 h 2298881"/>
              <a:gd name="connsiteX9-6319" fmla="*/ 1860187 w 6477544"/>
              <a:gd name="connsiteY9-6320" fmla="*/ 1679846 h 2298881"/>
              <a:gd name="connsiteX10-6321" fmla="*/ 1993356 w 6477544"/>
              <a:gd name="connsiteY10-6322" fmla="*/ 1685108 h 2298881"/>
              <a:gd name="connsiteX11-6323" fmla="*/ 2169341 w 6477544"/>
              <a:gd name="connsiteY11-6324" fmla="*/ 1610541 h 2298881"/>
              <a:gd name="connsiteX12-6325" fmla="*/ 2406287 w 6477544"/>
              <a:gd name="connsiteY12-6326" fmla="*/ 1592398 h 2298881"/>
              <a:gd name="connsiteX13-6327" fmla="*/ 2514056 w 6477544"/>
              <a:gd name="connsiteY13-6328" fmla="*/ 1456146 h 2298881"/>
              <a:gd name="connsiteX14-6329" fmla="*/ 2833914 w 6477544"/>
              <a:gd name="connsiteY14-6330" fmla="*/ 1416413 h 2298881"/>
              <a:gd name="connsiteX15-6331" fmla="*/ 2915557 w 6477544"/>
              <a:gd name="connsiteY15-6332" fmla="*/ 1276531 h 2298881"/>
              <a:gd name="connsiteX16-6333" fmla="*/ 3215096 w 6477544"/>
              <a:gd name="connsiteY16-6334" fmla="*/ 1227908 h 2298881"/>
              <a:gd name="connsiteX17-6335" fmla="*/ 3277870 w 6477544"/>
              <a:gd name="connsiteY17-6336" fmla="*/ 1093651 h 2298881"/>
              <a:gd name="connsiteX18-6337" fmla="*/ 3448413 w 6477544"/>
              <a:gd name="connsiteY18-6338" fmla="*/ 1013823 h 2298881"/>
              <a:gd name="connsiteX19-6339" fmla="*/ 3502116 w 6477544"/>
              <a:gd name="connsiteY19-6340" fmla="*/ 849811 h 2298881"/>
              <a:gd name="connsiteX20-6341" fmla="*/ 3619681 w 6477544"/>
              <a:gd name="connsiteY20-6342" fmla="*/ 697411 h 2298881"/>
              <a:gd name="connsiteX21-6343" fmla="*/ 3160304 w 6477544"/>
              <a:gd name="connsiteY21-6344" fmla="*/ 473166 h 2298881"/>
              <a:gd name="connsiteX22-6345" fmla="*/ 3330847 w 6477544"/>
              <a:gd name="connsiteY22-6346" fmla="*/ 197394 h 2298881"/>
              <a:gd name="connsiteX23-6347" fmla="*/ 3653790 w 6477544"/>
              <a:gd name="connsiteY23-6348" fmla="*/ 0 h 2298881"/>
              <a:gd name="connsiteX24-6349" fmla="*/ 6477544 w 6477544"/>
              <a:gd name="connsiteY24-6350" fmla="*/ 0 h 2298881"/>
              <a:gd name="connsiteX0-6351" fmla="*/ 0 w 6477544"/>
              <a:gd name="connsiteY0-6352" fmla="*/ 2298881 h 2298881"/>
              <a:gd name="connsiteX1-6353" fmla="*/ 1196884 w 6477544"/>
              <a:gd name="connsiteY1-6354" fmla="*/ 2289628 h 2298881"/>
              <a:gd name="connsiteX2-6355" fmla="*/ 1276350 w 6477544"/>
              <a:gd name="connsiteY2-6356" fmla="*/ 2222137 h 2298881"/>
              <a:gd name="connsiteX3-6357" fmla="*/ 1289413 w 6477544"/>
              <a:gd name="connsiteY3-6358" fmla="*/ 1987006 h 2298881"/>
              <a:gd name="connsiteX4-6359" fmla="*/ 1296488 w 6477544"/>
              <a:gd name="connsiteY4-6360" fmla="*/ 1914071 h 2298881"/>
              <a:gd name="connsiteX5-6361" fmla="*/ 1314450 w 6477544"/>
              <a:gd name="connsiteY5-6362" fmla="*/ 1804126 h 2298881"/>
              <a:gd name="connsiteX6-6363" fmla="*/ 1350373 w 6477544"/>
              <a:gd name="connsiteY6-6364" fmla="*/ 1693091 h 2298881"/>
              <a:gd name="connsiteX7-6365" fmla="*/ 1515836 w 6477544"/>
              <a:gd name="connsiteY7-6366" fmla="*/ 1683838 h 2298881"/>
              <a:gd name="connsiteX8-6367" fmla="*/ 1710690 w 6477544"/>
              <a:gd name="connsiteY8-6368" fmla="*/ 1682206 h 2298881"/>
              <a:gd name="connsiteX9-6369" fmla="*/ 1860187 w 6477544"/>
              <a:gd name="connsiteY9-6370" fmla="*/ 1679846 h 2298881"/>
              <a:gd name="connsiteX10-6371" fmla="*/ 1993356 w 6477544"/>
              <a:gd name="connsiteY10-6372" fmla="*/ 1685108 h 2298881"/>
              <a:gd name="connsiteX11-6373" fmla="*/ 2169341 w 6477544"/>
              <a:gd name="connsiteY11-6374" fmla="*/ 1610541 h 2298881"/>
              <a:gd name="connsiteX12-6375" fmla="*/ 2406287 w 6477544"/>
              <a:gd name="connsiteY12-6376" fmla="*/ 1592398 h 2298881"/>
              <a:gd name="connsiteX13-6377" fmla="*/ 2514056 w 6477544"/>
              <a:gd name="connsiteY13-6378" fmla="*/ 1456146 h 2298881"/>
              <a:gd name="connsiteX14-6379" fmla="*/ 2833914 w 6477544"/>
              <a:gd name="connsiteY14-6380" fmla="*/ 1416413 h 2298881"/>
              <a:gd name="connsiteX15-6381" fmla="*/ 2915557 w 6477544"/>
              <a:gd name="connsiteY15-6382" fmla="*/ 1276531 h 2298881"/>
              <a:gd name="connsiteX16-6383" fmla="*/ 3215096 w 6477544"/>
              <a:gd name="connsiteY16-6384" fmla="*/ 1227908 h 2298881"/>
              <a:gd name="connsiteX17-6385" fmla="*/ 3277870 w 6477544"/>
              <a:gd name="connsiteY17-6386" fmla="*/ 1093651 h 2298881"/>
              <a:gd name="connsiteX18-6387" fmla="*/ 3448413 w 6477544"/>
              <a:gd name="connsiteY18-6388" fmla="*/ 1013823 h 2298881"/>
              <a:gd name="connsiteX19-6389" fmla="*/ 3502116 w 6477544"/>
              <a:gd name="connsiteY19-6390" fmla="*/ 849811 h 2298881"/>
              <a:gd name="connsiteX20-6391" fmla="*/ 3619681 w 6477544"/>
              <a:gd name="connsiteY20-6392" fmla="*/ 697411 h 2298881"/>
              <a:gd name="connsiteX21-6393" fmla="*/ 3729264 w 6477544"/>
              <a:gd name="connsiteY21-6394" fmla="*/ 498566 h 2298881"/>
              <a:gd name="connsiteX22-6395" fmla="*/ 3330847 w 6477544"/>
              <a:gd name="connsiteY22-6396" fmla="*/ 197394 h 2298881"/>
              <a:gd name="connsiteX23-6397" fmla="*/ 3653790 w 6477544"/>
              <a:gd name="connsiteY23-6398" fmla="*/ 0 h 2298881"/>
              <a:gd name="connsiteX24-6399" fmla="*/ 6477544 w 6477544"/>
              <a:gd name="connsiteY24-6400" fmla="*/ 0 h 2298881"/>
              <a:gd name="connsiteX0-6401" fmla="*/ 0 w 6477544"/>
              <a:gd name="connsiteY0-6402" fmla="*/ 2298881 h 2298881"/>
              <a:gd name="connsiteX1-6403" fmla="*/ 1196884 w 6477544"/>
              <a:gd name="connsiteY1-6404" fmla="*/ 2289628 h 2298881"/>
              <a:gd name="connsiteX2-6405" fmla="*/ 1276350 w 6477544"/>
              <a:gd name="connsiteY2-6406" fmla="*/ 2222137 h 2298881"/>
              <a:gd name="connsiteX3-6407" fmla="*/ 1289413 w 6477544"/>
              <a:gd name="connsiteY3-6408" fmla="*/ 1987006 h 2298881"/>
              <a:gd name="connsiteX4-6409" fmla="*/ 1296488 w 6477544"/>
              <a:gd name="connsiteY4-6410" fmla="*/ 1914071 h 2298881"/>
              <a:gd name="connsiteX5-6411" fmla="*/ 1314450 w 6477544"/>
              <a:gd name="connsiteY5-6412" fmla="*/ 1804126 h 2298881"/>
              <a:gd name="connsiteX6-6413" fmla="*/ 1350373 w 6477544"/>
              <a:gd name="connsiteY6-6414" fmla="*/ 1693091 h 2298881"/>
              <a:gd name="connsiteX7-6415" fmla="*/ 1515836 w 6477544"/>
              <a:gd name="connsiteY7-6416" fmla="*/ 1683838 h 2298881"/>
              <a:gd name="connsiteX8-6417" fmla="*/ 1710690 w 6477544"/>
              <a:gd name="connsiteY8-6418" fmla="*/ 1682206 h 2298881"/>
              <a:gd name="connsiteX9-6419" fmla="*/ 1860187 w 6477544"/>
              <a:gd name="connsiteY9-6420" fmla="*/ 1679846 h 2298881"/>
              <a:gd name="connsiteX10-6421" fmla="*/ 1993356 w 6477544"/>
              <a:gd name="connsiteY10-6422" fmla="*/ 1685108 h 2298881"/>
              <a:gd name="connsiteX11-6423" fmla="*/ 2169341 w 6477544"/>
              <a:gd name="connsiteY11-6424" fmla="*/ 1610541 h 2298881"/>
              <a:gd name="connsiteX12-6425" fmla="*/ 2406287 w 6477544"/>
              <a:gd name="connsiteY12-6426" fmla="*/ 1592398 h 2298881"/>
              <a:gd name="connsiteX13-6427" fmla="*/ 2514056 w 6477544"/>
              <a:gd name="connsiteY13-6428" fmla="*/ 1456146 h 2298881"/>
              <a:gd name="connsiteX14-6429" fmla="*/ 2833914 w 6477544"/>
              <a:gd name="connsiteY14-6430" fmla="*/ 1416413 h 2298881"/>
              <a:gd name="connsiteX15-6431" fmla="*/ 2915557 w 6477544"/>
              <a:gd name="connsiteY15-6432" fmla="*/ 1276531 h 2298881"/>
              <a:gd name="connsiteX16-6433" fmla="*/ 3215096 w 6477544"/>
              <a:gd name="connsiteY16-6434" fmla="*/ 1227908 h 2298881"/>
              <a:gd name="connsiteX17-6435" fmla="*/ 3277870 w 6477544"/>
              <a:gd name="connsiteY17-6436" fmla="*/ 1093651 h 2298881"/>
              <a:gd name="connsiteX18-6437" fmla="*/ 3448413 w 6477544"/>
              <a:gd name="connsiteY18-6438" fmla="*/ 1013823 h 2298881"/>
              <a:gd name="connsiteX19-6439" fmla="*/ 3502116 w 6477544"/>
              <a:gd name="connsiteY19-6440" fmla="*/ 849811 h 2298881"/>
              <a:gd name="connsiteX20-6441" fmla="*/ 3619681 w 6477544"/>
              <a:gd name="connsiteY20-6442" fmla="*/ 697411 h 2298881"/>
              <a:gd name="connsiteX21-6443" fmla="*/ 3729264 w 6477544"/>
              <a:gd name="connsiteY21-6444" fmla="*/ 498566 h 2298881"/>
              <a:gd name="connsiteX22-6445" fmla="*/ 3849007 w 6477544"/>
              <a:gd name="connsiteY22-6446" fmla="*/ 304074 h 2298881"/>
              <a:gd name="connsiteX23-6447" fmla="*/ 3653790 w 6477544"/>
              <a:gd name="connsiteY23-6448" fmla="*/ 0 h 2298881"/>
              <a:gd name="connsiteX24-6449" fmla="*/ 6477544 w 6477544"/>
              <a:gd name="connsiteY24-6450" fmla="*/ 0 h 2298881"/>
              <a:gd name="connsiteX0-6451" fmla="*/ 0 w 6477544"/>
              <a:gd name="connsiteY0-6452" fmla="*/ 2298881 h 2298881"/>
              <a:gd name="connsiteX1-6453" fmla="*/ 1196884 w 6477544"/>
              <a:gd name="connsiteY1-6454" fmla="*/ 2289628 h 2298881"/>
              <a:gd name="connsiteX2-6455" fmla="*/ 1276350 w 6477544"/>
              <a:gd name="connsiteY2-6456" fmla="*/ 2222137 h 2298881"/>
              <a:gd name="connsiteX3-6457" fmla="*/ 1289413 w 6477544"/>
              <a:gd name="connsiteY3-6458" fmla="*/ 1987006 h 2298881"/>
              <a:gd name="connsiteX4-6459" fmla="*/ 1296488 w 6477544"/>
              <a:gd name="connsiteY4-6460" fmla="*/ 1914071 h 2298881"/>
              <a:gd name="connsiteX5-6461" fmla="*/ 1314450 w 6477544"/>
              <a:gd name="connsiteY5-6462" fmla="*/ 1804126 h 2298881"/>
              <a:gd name="connsiteX6-6463" fmla="*/ 1350373 w 6477544"/>
              <a:gd name="connsiteY6-6464" fmla="*/ 1693091 h 2298881"/>
              <a:gd name="connsiteX7-6465" fmla="*/ 1515836 w 6477544"/>
              <a:gd name="connsiteY7-6466" fmla="*/ 1683838 h 2298881"/>
              <a:gd name="connsiteX8-6467" fmla="*/ 1710690 w 6477544"/>
              <a:gd name="connsiteY8-6468" fmla="*/ 1682206 h 2298881"/>
              <a:gd name="connsiteX9-6469" fmla="*/ 1860187 w 6477544"/>
              <a:gd name="connsiteY9-6470" fmla="*/ 1679846 h 2298881"/>
              <a:gd name="connsiteX10-6471" fmla="*/ 1993356 w 6477544"/>
              <a:gd name="connsiteY10-6472" fmla="*/ 1685108 h 2298881"/>
              <a:gd name="connsiteX11-6473" fmla="*/ 2169341 w 6477544"/>
              <a:gd name="connsiteY11-6474" fmla="*/ 1610541 h 2298881"/>
              <a:gd name="connsiteX12-6475" fmla="*/ 2406287 w 6477544"/>
              <a:gd name="connsiteY12-6476" fmla="*/ 1592398 h 2298881"/>
              <a:gd name="connsiteX13-6477" fmla="*/ 2514056 w 6477544"/>
              <a:gd name="connsiteY13-6478" fmla="*/ 1456146 h 2298881"/>
              <a:gd name="connsiteX14-6479" fmla="*/ 2833914 w 6477544"/>
              <a:gd name="connsiteY14-6480" fmla="*/ 1416413 h 2298881"/>
              <a:gd name="connsiteX15-6481" fmla="*/ 2915557 w 6477544"/>
              <a:gd name="connsiteY15-6482" fmla="*/ 1276531 h 2298881"/>
              <a:gd name="connsiteX16-6483" fmla="*/ 3215096 w 6477544"/>
              <a:gd name="connsiteY16-6484" fmla="*/ 1227908 h 2298881"/>
              <a:gd name="connsiteX17-6485" fmla="*/ 3277870 w 6477544"/>
              <a:gd name="connsiteY17-6486" fmla="*/ 1093651 h 2298881"/>
              <a:gd name="connsiteX18-6487" fmla="*/ 3448413 w 6477544"/>
              <a:gd name="connsiteY18-6488" fmla="*/ 1013823 h 2298881"/>
              <a:gd name="connsiteX19-6489" fmla="*/ 3502116 w 6477544"/>
              <a:gd name="connsiteY19-6490" fmla="*/ 849811 h 2298881"/>
              <a:gd name="connsiteX20-6491" fmla="*/ 3619681 w 6477544"/>
              <a:gd name="connsiteY20-6492" fmla="*/ 697411 h 2298881"/>
              <a:gd name="connsiteX21-6493" fmla="*/ 3729264 w 6477544"/>
              <a:gd name="connsiteY21-6494" fmla="*/ 498566 h 2298881"/>
              <a:gd name="connsiteX22-6495" fmla="*/ 3849007 w 6477544"/>
              <a:gd name="connsiteY22-6496" fmla="*/ 304074 h 2298881"/>
              <a:gd name="connsiteX23-6497" fmla="*/ 3989070 w 6477544"/>
              <a:gd name="connsiteY23-6498" fmla="*/ 0 h 2298881"/>
              <a:gd name="connsiteX24-6499" fmla="*/ 6477544 w 6477544"/>
              <a:gd name="connsiteY24-6500" fmla="*/ 0 h 2298881"/>
              <a:gd name="connsiteX0-6501" fmla="*/ 0 w 6477544"/>
              <a:gd name="connsiteY0-6502" fmla="*/ 2298881 h 2298881"/>
              <a:gd name="connsiteX1-6503" fmla="*/ 1196884 w 6477544"/>
              <a:gd name="connsiteY1-6504" fmla="*/ 2289628 h 2298881"/>
              <a:gd name="connsiteX2-6505" fmla="*/ 1276350 w 6477544"/>
              <a:gd name="connsiteY2-6506" fmla="*/ 2222137 h 2298881"/>
              <a:gd name="connsiteX3-6507" fmla="*/ 1289413 w 6477544"/>
              <a:gd name="connsiteY3-6508" fmla="*/ 1987006 h 2298881"/>
              <a:gd name="connsiteX4-6509" fmla="*/ 1296488 w 6477544"/>
              <a:gd name="connsiteY4-6510" fmla="*/ 1914071 h 2298881"/>
              <a:gd name="connsiteX5-6511" fmla="*/ 1314450 w 6477544"/>
              <a:gd name="connsiteY5-6512" fmla="*/ 1804126 h 2298881"/>
              <a:gd name="connsiteX6-6513" fmla="*/ 1350373 w 6477544"/>
              <a:gd name="connsiteY6-6514" fmla="*/ 1693091 h 2298881"/>
              <a:gd name="connsiteX7-6515" fmla="*/ 1515836 w 6477544"/>
              <a:gd name="connsiteY7-6516" fmla="*/ 1683838 h 2298881"/>
              <a:gd name="connsiteX8-6517" fmla="*/ 1710690 w 6477544"/>
              <a:gd name="connsiteY8-6518" fmla="*/ 1682206 h 2298881"/>
              <a:gd name="connsiteX9-6519" fmla="*/ 1860187 w 6477544"/>
              <a:gd name="connsiteY9-6520" fmla="*/ 1679846 h 2298881"/>
              <a:gd name="connsiteX10-6521" fmla="*/ 1993356 w 6477544"/>
              <a:gd name="connsiteY10-6522" fmla="*/ 1685108 h 2298881"/>
              <a:gd name="connsiteX11-6523" fmla="*/ 2169341 w 6477544"/>
              <a:gd name="connsiteY11-6524" fmla="*/ 1610541 h 2298881"/>
              <a:gd name="connsiteX12-6525" fmla="*/ 2406287 w 6477544"/>
              <a:gd name="connsiteY12-6526" fmla="*/ 1592398 h 2298881"/>
              <a:gd name="connsiteX13-6527" fmla="*/ 2514056 w 6477544"/>
              <a:gd name="connsiteY13-6528" fmla="*/ 1456146 h 2298881"/>
              <a:gd name="connsiteX14-6529" fmla="*/ 2793274 w 6477544"/>
              <a:gd name="connsiteY14-6530" fmla="*/ 1416413 h 2298881"/>
              <a:gd name="connsiteX15-6531" fmla="*/ 2915557 w 6477544"/>
              <a:gd name="connsiteY15-6532" fmla="*/ 1276531 h 2298881"/>
              <a:gd name="connsiteX16-6533" fmla="*/ 3215096 w 6477544"/>
              <a:gd name="connsiteY16-6534" fmla="*/ 1227908 h 2298881"/>
              <a:gd name="connsiteX17-6535" fmla="*/ 3277870 w 6477544"/>
              <a:gd name="connsiteY17-6536" fmla="*/ 1093651 h 2298881"/>
              <a:gd name="connsiteX18-6537" fmla="*/ 3448413 w 6477544"/>
              <a:gd name="connsiteY18-6538" fmla="*/ 1013823 h 2298881"/>
              <a:gd name="connsiteX19-6539" fmla="*/ 3502116 w 6477544"/>
              <a:gd name="connsiteY19-6540" fmla="*/ 849811 h 2298881"/>
              <a:gd name="connsiteX20-6541" fmla="*/ 3619681 w 6477544"/>
              <a:gd name="connsiteY20-6542" fmla="*/ 697411 h 2298881"/>
              <a:gd name="connsiteX21-6543" fmla="*/ 3729264 w 6477544"/>
              <a:gd name="connsiteY21-6544" fmla="*/ 498566 h 2298881"/>
              <a:gd name="connsiteX22-6545" fmla="*/ 3849007 w 6477544"/>
              <a:gd name="connsiteY22-6546" fmla="*/ 304074 h 2298881"/>
              <a:gd name="connsiteX23-6547" fmla="*/ 3989070 w 6477544"/>
              <a:gd name="connsiteY23-6548" fmla="*/ 0 h 2298881"/>
              <a:gd name="connsiteX24-6549" fmla="*/ 6477544 w 6477544"/>
              <a:gd name="connsiteY24-6550" fmla="*/ 0 h 2298881"/>
              <a:gd name="connsiteX0-6551" fmla="*/ 0 w 6477544"/>
              <a:gd name="connsiteY0-6552" fmla="*/ 2298881 h 2298881"/>
              <a:gd name="connsiteX1-6553" fmla="*/ 1196884 w 6477544"/>
              <a:gd name="connsiteY1-6554" fmla="*/ 2289628 h 2298881"/>
              <a:gd name="connsiteX2-6555" fmla="*/ 1276350 w 6477544"/>
              <a:gd name="connsiteY2-6556" fmla="*/ 2222137 h 2298881"/>
              <a:gd name="connsiteX3-6557" fmla="*/ 1289413 w 6477544"/>
              <a:gd name="connsiteY3-6558" fmla="*/ 1987006 h 2298881"/>
              <a:gd name="connsiteX4-6559" fmla="*/ 1296488 w 6477544"/>
              <a:gd name="connsiteY4-6560" fmla="*/ 1914071 h 2298881"/>
              <a:gd name="connsiteX5-6561" fmla="*/ 1314450 w 6477544"/>
              <a:gd name="connsiteY5-6562" fmla="*/ 1804126 h 2298881"/>
              <a:gd name="connsiteX6-6563" fmla="*/ 1350373 w 6477544"/>
              <a:gd name="connsiteY6-6564" fmla="*/ 1693091 h 2298881"/>
              <a:gd name="connsiteX7-6565" fmla="*/ 1515836 w 6477544"/>
              <a:gd name="connsiteY7-6566" fmla="*/ 1683838 h 2298881"/>
              <a:gd name="connsiteX8-6567" fmla="*/ 1710690 w 6477544"/>
              <a:gd name="connsiteY8-6568" fmla="*/ 1682206 h 2298881"/>
              <a:gd name="connsiteX9-6569" fmla="*/ 1860187 w 6477544"/>
              <a:gd name="connsiteY9-6570" fmla="*/ 1679846 h 2298881"/>
              <a:gd name="connsiteX10-6571" fmla="*/ 1993356 w 6477544"/>
              <a:gd name="connsiteY10-6572" fmla="*/ 1685108 h 2298881"/>
              <a:gd name="connsiteX11-6573" fmla="*/ 2169341 w 6477544"/>
              <a:gd name="connsiteY11-6574" fmla="*/ 1610541 h 2298881"/>
              <a:gd name="connsiteX12-6575" fmla="*/ 2406287 w 6477544"/>
              <a:gd name="connsiteY12-6576" fmla="*/ 1592398 h 2298881"/>
              <a:gd name="connsiteX13-6577" fmla="*/ 2514056 w 6477544"/>
              <a:gd name="connsiteY13-6578" fmla="*/ 1456146 h 2298881"/>
              <a:gd name="connsiteX14-6579" fmla="*/ 2793274 w 6477544"/>
              <a:gd name="connsiteY14-6580" fmla="*/ 1416413 h 2298881"/>
              <a:gd name="connsiteX15-6581" fmla="*/ 2966357 w 6477544"/>
              <a:gd name="connsiteY15-6582" fmla="*/ 1276531 h 2298881"/>
              <a:gd name="connsiteX16-6583" fmla="*/ 3215096 w 6477544"/>
              <a:gd name="connsiteY16-6584" fmla="*/ 1227908 h 2298881"/>
              <a:gd name="connsiteX17-6585" fmla="*/ 3277870 w 6477544"/>
              <a:gd name="connsiteY17-6586" fmla="*/ 1093651 h 2298881"/>
              <a:gd name="connsiteX18-6587" fmla="*/ 3448413 w 6477544"/>
              <a:gd name="connsiteY18-6588" fmla="*/ 1013823 h 2298881"/>
              <a:gd name="connsiteX19-6589" fmla="*/ 3502116 w 6477544"/>
              <a:gd name="connsiteY19-6590" fmla="*/ 849811 h 2298881"/>
              <a:gd name="connsiteX20-6591" fmla="*/ 3619681 w 6477544"/>
              <a:gd name="connsiteY20-6592" fmla="*/ 697411 h 2298881"/>
              <a:gd name="connsiteX21-6593" fmla="*/ 3729264 w 6477544"/>
              <a:gd name="connsiteY21-6594" fmla="*/ 498566 h 2298881"/>
              <a:gd name="connsiteX22-6595" fmla="*/ 3849007 w 6477544"/>
              <a:gd name="connsiteY22-6596" fmla="*/ 304074 h 2298881"/>
              <a:gd name="connsiteX23-6597" fmla="*/ 3989070 w 6477544"/>
              <a:gd name="connsiteY23-6598" fmla="*/ 0 h 2298881"/>
              <a:gd name="connsiteX24-6599" fmla="*/ 6477544 w 6477544"/>
              <a:gd name="connsiteY24-6600" fmla="*/ 0 h 2298881"/>
              <a:gd name="connsiteX0-6601" fmla="*/ 0 w 6477544"/>
              <a:gd name="connsiteY0-6602" fmla="*/ 2298881 h 2298881"/>
              <a:gd name="connsiteX1-6603" fmla="*/ 1196884 w 6477544"/>
              <a:gd name="connsiteY1-6604" fmla="*/ 2289628 h 2298881"/>
              <a:gd name="connsiteX2-6605" fmla="*/ 1276350 w 6477544"/>
              <a:gd name="connsiteY2-6606" fmla="*/ 2222137 h 2298881"/>
              <a:gd name="connsiteX3-6607" fmla="*/ 1289413 w 6477544"/>
              <a:gd name="connsiteY3-6608" fmla="*/ 1987006 h 2298881"/>
              <a:gd name="connsiteX4-6609" fmla="*/ 1296488 w 6477544"/>
              <a:gd name="connsiteY4-6610" fmla="*/ 1914071 h 2298881"/>
              <a:gd name="connsiteX5-6611" fmla="*/ 1314450 w 6477544"/>
              <a:gd name="connsiteY5-6612" fmla="*/ 1804126 h 2298881"/>
              <a:gd name="connsiteX6-6613" fmla="*/ 1350373 w 6477544"/>
              <a:gd name="connsiteY6-6614" fmla="*/ 1693091 h 2298881"/>
              <a:gd name="connsiteX7-6615" fmla="*/ 1515836 w 6477544"/>
              <a:gd name="connsiteY7-6616" fmla="*/ 1683838 h 2298881"/>
              <a:gd name="connsiteX8-6617" fmla="*/ 1710690 w 6477544"/>
              <a:gd name="connsiteY8-6618" fmla="*/ 1682206 h 2298881"/>
              <a:gd name="connsiteX9-6619" fmla="*/ 1860187 w 6477544"/>
              <a:gd name="connsiteY9-6620" fmla="*/ 1679846 h 2298881"/>
              <a:gd name="connsiteX10-6621" fmla="*/ 1993356 w 6477544"/>
              <a:gd name="connsiteY10-6622" fmla="*/ 1685108 h 2298881"/>
              <a:gd name="connsiteX11-6623" fmla="*/ 2169341 w 6477544"/>
              <a:gd name="connsiteY11-6624" fmla="*/ 1610541 h 2298881"/>
              <a:gd name="connsiteX12-6625" fmla="*/ 2406287 w 6477544"/>
              <a:gd name="connsiteY12-6626" fmla="*/ 1592398 h 2298881"/>
              <a:gd name="connsiteX13-6627" fmla="*/ 2514056 w 6477544"/>
              <a:gd name="connsiteY13-6628" fmla="*/ 1456146 h 2298881"/>
              <a:gd name="connsiteX14-6629" fmla="*/ 2793274 w 6477544"/>
              <a:gd name="connsiteY14-6630" fmla="*/ 1416413 h 2298881"/>
              <a:gd name="connsiteX15-6631" fmla="*/ 2966357 w 6477544"/>
              <a:gd name="connsiteY15-6632" fmla="*/ 1276531 h 2298881"/>
              <a:gd name="connsiteX16-6633" fmla="*/ 3215096 w 6477544"/>
              <a:gd name="connsiteY16-6634" fmla="*/ 1227908 h 2298881"/>
              <a:gd name="connsiteX17-6635" fmla="*/ 3328670 w 6477544"/>
              <a:gd name="connsiteY17-6636" fmla="*/ 1093651 h 2298881"/>
              <a:gd name="connsiteX18-6637" fmla="*/ 3448413 w 6477544"/>
              <a:gd name="connsiteY18-6638" fmla="*/ 1013823 h 2298881"/>
              <a:gd name="connsiteX19-6639" fmla="*/ 3502116 w 6477544"/>
              <a:gd name="connsiteY19-6640" fmla="*/ 849811 h 2298881"/>
              <a:gd name="connsiteX20-6641" fmla="*/ 3619681 w 6477544"/>
              <a:gd name="connsiteY20-6642" fmla="*/ 697411 h 2298881"/>
              <a:gd name="connsiteX21-6643" fmla="*/ 3729264 w 6477544"/>
              <a:gd name="connsiteY21-6644" fmla="*/ 498566 h 2298881"/>
              <a:gd name="connsiteX22-6645" fmla="*/ 3849007 w 6477544"/>
              <a:gd name="connsiteY22-6646" fmla="*/ 304074 h 2298881"/>
              <a:gd name="connsiteX23-6647" fmla="*/ 3989070 w 6477544"/>
              <a:gd name="connsiteY23-6648" fmla="*/ 0 h 2298881"/>
              <a:gd name="connsiteX24-6649" fmla="*/ 6477544 w 6477544"/>
              <a:gd name="connsiteY24-6650" fmla="*/ 0 h 2298881"/>
              <a:gd name="connsiteX0-6651" fmla="*/ 0 w 6477544"/>
              <a:gd name="connsiteY0-6652" fmla="*/ 2298881 h 2298881"/>
              <a:gd name="connsiteX1-6653" fmla="*/ 1196884 w 6477544"/>
              <a:gd name="connsiteY1-6654" fmla="*/ 2289628 h 2298881"/>
              <a:gd name="connsiteX2-6655" fmla="*/ 1276350 w 6477544"/>
              <a:gd name="connsiteY2-6656" fmla="*/ 2222137 h 2298881"/>
              <a:gd name="connsiteX3-6657" fmla="*/ 1289413 w 6477544"/>
              <a:gd name="connsiteY3-6658" fmla="*/ 1987006 h 2298881"/>
              <a:gd name="connsiteX4-6659" fmla="*/ 1296488 w 6477544"/>
              <a:gd name="connsiteY4-6660" fmla="*/ 1914071 h 2298881"/>
              <a:gd name="connsiteX5-6661" fmla="*/ 1314450 w 6477544"/>
              <a:gd name="connsiteY5-6662" fmla="*/ 1804126 h 2298881"/>
              <a:gd name="connsiteX6-6663" fmla="*/ 1350373 w 6477544"/>
              <a:gd name="connsiteY6-6664" fmla="*/ 1693091 h 2298881"/>
              <a:gd name="connsiteX7-6665" fmla="*/ 1515836 w 6477544"/>
              <a:gd name="connsiteY7-6666" fmla="*/ 1683838 h 2298881"/>
              <a:gd name="connsiteX8-6667" fmla="*/ 1710690 w 6477544"/>
              <a:gd name="connsiteY8-6668" fmla="*/ 1682206 h 2298881"/>
              <a:gd name="connsiteX9-6669" fmla="*/ 1860187 w 6477544"/>
              <a:gd name="connsiteY9-6670" fmla="*/ 1679846 h 2298881"/>
              <a:gd name="connsiteX10-6671" fmla="*/ 1993356 w 6477544"/>
              <a:gd name="connsiteY10-6672" fmla="*/ 1685108 h 2298881"/>
              <a:gd name="connsiteX11-6673" fmla="*/ 2169341 w 6477544"/>
              <a:gd name="connsiteY11-6674" fmla="*/ 1610541 h 2298881"/>
              <a:gd name="connsiteX12-6675" fmla="*/ 2406287 w 6477544"/>
              <a:gd name="connsiteY12-6676" fmla="*/ 1592398 h 2298881"/>
              <a:gd name="connsiteX13-6677" fmla="*/ 2514056 w 6477544"/>
              <a:gd name="connsiteY13-6678" fmla="*/ 1456146 h 2298881"/>
              <a:gd name="connsiteX14-6679" fmla="*/ 2793274 w 6477544"/>
              <a:gd name="connsiteY14-6680" fmla="*/ 1416413 h 2298881"/>
              <a:gd name="connsiteX15-6681" fmla="*/ 2966357 w 6477544"/>
              <a:gd name="connsiteY15-6682" fmla="*/ 1276531 h 2298881"/>
              <a:gd name="connsiteX16-6683" fmla="*/ 3215096 w 6477544"/>
              <a:gd name="connsiteY16-6684" fmla="*/ 1227908 h 2298881"/>
              <a:gd name="connsiteX17-6685" fmla="*/ 3328670 w 6477544"/>
              <a:gd name="connsiteY17-6686" fmla="*/ 1093651 h 2298881"/>
              <a:gd name="connsiteX18-6687" fmla="*/ 3448413 w 6477544"/>
              <a:gd name="connsiteY18-6688" fmla="*/ 1013823 h 2298881"/>
              <a:gd name="connsiteX19-6689" fmla="*/ 3502116 w 6477544"/>
              <a:gd name="connsiteY19-6690" fmla="*/ 849811 h 2298881"/>
              <a:gd name="connsiteX20-6691" fmla="*/ 3619681 w 6477544"/>
              <a:gd name="connsiteY20-6692" fmla="*/ 697411 h 2298881"/>
              <a:gd name="connsiteX21-6693" fmla="*/ 3759744 w 6477544"/>
              <a:gd name="connsiteY21-6694" fmla="*/ 518886 h 2298881"/>
              <a:gd name="connsiteX22-6695" fmla="*/ 3849007 w 6477544"/>
              <a:gd name="connsiteY22-6696" fmla="*/ 304074 h 2298881"/>
              <a:gd name="connsiteX23-6697" fmla="*/ 3989070 w 6477544"/>
              <a:gd name="connsiteY23-6698" fmla="*/ 0 h 2298881"/>
              <a:gd name="connsiteX24-6699" fmla="*/ 6477544 w 6477544"/>
              <a:gd name="connsiteY24-6700" fmla="*/ 0 h 2298881"/>
              <a:gd name="connsiteX0-6701" fmla="*/ 0 w 6477544"/>
              <a:gd name="connsiteY0-6702" fmla="*/ 2298881 h 2298881"/>
              <a:gd name="connsiteX1-6703" fmla="*/ 1196884 w 6477544"/>
              <a:gd name="connsiteY1-6704" fmla="*/ 2289628 h 2298881"/>
              <a:gd name="connsiteX2-6705" fmla="*/ 1276350 w 6477544"/>
              <a:gd name="connsiteY2-6706" fmla="*/ 2222137 h 2298881"/>
              <a:gd name="connsiteX3-6707" fmla="*/ 1289413 w 6477544"/>
              <a:gd name="connsiteY3-6708" fmla="*/ 1987006 h 2298881"/>
              <a:gd name="connsiteX4-6709" fmla="*/ 1296488 w 6477544"/>
              <a:gd name="connsiteY4-6710" fmla="*/ 1914071 h 2298881"/>
              <a:gd name="connsiteX5-6711" fmla="*/ 1314450 w 6477544"/>
              <a:gd name="connsiteY5-6712" fmla="*/ 1804126 h 2298881"/>
              <a:gd name="connsiteX6-6713" fmla="*/ 1350373 w 6477544"/>
              <a:gd name="connsiteY6-6714" fmla="*/ 1693091 h 2298881"/>
              <a:gd name="connsiteX7-6715" fmla="*/ 1515836 w 6477544"/>
              <a:gd name="connsiteY7-6716" fmla="*/ 1683838 h 2298881"/>
              <a:gd name="connsiteX8-6717" fmla="*/ 1710690 w 6477544"/>
              <a:gd name="connsiteY8-6718" fmla="*/ 1682206 h 2298881"/>
              <a:gd name="connsiteX9-6719" fmla="*/ 1860187 w 6477544"/>
              <a:gd name="connsiteY9-6720" fmla="*/ 1679846 h 2298881"/>
              <a:gd name="connsiteX10-6721" fmla="*/ 1993356 w 6477544"/>
              <a:gd name="connsiteY10-6722" fmla="*/ 1685108 h 2298881"/>
              <a:gd name="connsiteX11-6723" fmla="*/ 2169341 w 6477544"/>
              <a:gd name="connsiteY11-6724" fmla="*/ 1610541 h 2298881"/>
              <a:gd name="connsiteX12-6725" fmla="*/ 2406287 w 6477544"/>
              <a:gd name="connsiteY12-6726" fmla="*/ 1592398 h 2298881"/>
              <a:gd name="connsiteX13-6727" fmla="*/ 2514056 w 6477544"/>
              <a:gd name="connsiteY13-6728" fmla="*/ 1456146 h 2298881"/>
              <a:gd name="connsiteX14-6729" fmla="*/ 2793274 w 6477544"/>
              <a:gd name="connsiteY14-6730" fmla="*/ 1416413 h 2298881"/>
              <a:gd name="connsiteX15-6731" fmla="*/ 2966357 w 6477544"/>
              <a:gd name="connsiteY15-6732" fmla="*/ 1276531 h 2298881"/>
              <a:gd name="connsiteX16-6733" fmla="*/ 3215096 w 6477544"/>
              <a:gd name="connsiteY16-6734" fmla="*/ 1227908 h 2298881"/>
              <a:gd name="connsiteX17-6735" fmla="*/ 3328670 w 6477544"/>
              <a:gd name="connsiteY17-6736" fmla="*/ 1093651 h 2298881"/>
              <a:gd name="connsiteX18-6737" fmla="*/ 3448413 w 6477544"/>
              <a:gd name="connsiteY18-6738" fmla="*/ 1013823 h 2298881"/>
              <a:gd name="connsiteX19-6739" fmla="*/ 3502116 w 6477544"/>
              <a:gd name="connsiteY19-6740" fmla="*/ 849811 h 2298881"/>
              <a:gd name="connsiteX20-6741" fmla="*/ 3619681 w 6477544"/>
              <a:gd name="connsiteY20-6742" fmla="*/ 646611 h 2298881"/>
              <a:gd name="connsiteX21-6743" fmla="*/ 3759744 w 6477544"/>
              <a:gd name="connsiteY21-6744" fmla="*/ 518886 h 2298881"/>
              <a:gd name="connsiteX22-6745" fmla="*/ 3849007 w 6477544"/>
              <a:gd name="connsiteY22-6746" fmla="*/ 304074 h 2298881"/>
              <a:gd name="connsiteX23-6747" fmla="*/ 3989070 w 6477544"/>
              <a:gd name="connsiteY23-6748" fmla="*/ 0 h 2298881"/>
              <a:gd name="connsiteX24-6749" fmla="*/ 6477544 w 6477544"/>
              <a:gd name="connsiteY24-6750" fmla="*/ 0 h 2298881"/>
              <a:gd name="connsiteX0-6751" fmla="*/ 0 w 6477544"/>
              <a:gd name="connsiteY0-6752" fmla="*/ 2298881 h 2298881"/>
              <a:gd name="connsiteX1-6753" fmla="*/ 1196884 w 6477544"/>
              <a:gd name="connsiteY1-6754" fmla="*/ 2289628 h 2298881"/>
              <a:gd name="connsiteX2-6755" fmla="*/ 1276350 w 6477544"/>
              <a:gd name="connsiteY2-6756" fmla="*/ 2222137 h 2298881"/>
              <a:gd name="connsiteX3-6757" fmla="*/ 1289413 w 6477544"/>
              <a:gd name="connsiteY3-6758" fmla="*/ 1987006 h 2298881"/>
              <a:gd name="connsiteX4-6759" fmla="*/ 1296488 w 6477544"/>
              <a:gd name="connsiteY4-6760" fmla="*/ 1914071 h 2298881"/>
              <a:gd name="connsiteX5-6761" fmla="*/ 1314450 w 6477544"/>
              <a:gd name="connsiteY5-6762" fmla="*/ 1804126 h 2298881"/>
              <a:gd name="connsiteX6-6763" fmla="*/ 1350373 w 6477544"/>
              <a:gd name="connsiteY6-6764" fmla="*/ 1693091 h 2298881"/>
              <a:gd name="connsiteX7-6765" fmla="*/ 1515836 w 6477544"/>
              <a:gd name="connsiteY7-6766" fmla="*/ 1683838 h 2298881"/>
              <a:gd name="connsiteX8-6767" fmla="*/ 1710690 w 6477544"/>
              <a:gd name="connsiteY8-6768" fmla="*/ 1682206 h 2298881"/>
              <a:gd name="connsiteX9-6769" fmla="*/ 1860187 w 6477544"/>
              <a:gd name="connsiteY9-6770" fmla="*/ 1679846 h 2298881"/>
              <a:gd name="connsiteX10-6771" fmla="*/ 1993356 w 6477544"/>
              <a:gd name="connsiteY10-6772" fmla="*/ 1685108 h 2298881"/>
              <a:gd name="connsiteX11-6773" fmla="*/ 2169341 w 6477544"/>
              <a:gd name="connsiteY11-6774" fmla="*/ 1610541 h 2298881"/>
              <a:gd name="connsiteX12-6775" fmla="*/ 2406287 w 6477544"/>
              <a:gd name="connsiteY12-6776" fmla="*/ 1592398 h 2298881"/>
              <a:gd name="connsiteX13-6777" fmla="*/ 2514056 w 6477544"/>
              <a:gd name="connsiteY13-6778" fmla="*/ 1456146 h 2298881"/>
              <a:gd name="connsiteX14-6779" fmla="*/ 2793274 w 6477544"/>
              <a:gd name="connsiteY14-6780" fmla="*/ 1416413 h 2298881"/>
              <a:gd name="connsiteX15-6781" fmla="*/ 2966357 w 6477544"/>
              <a:gd name="connsiteY15-6782" fmla="*/ 1276531 h 2298881"/>
              <a:gd name="connsiteX16-6783" fmla="*/ 3215096 w 6477544"/>
              <a:gd name="connsiteY16-6784" fmla="*/ 1227908 h 2298881"/>
              <a:gd name="connsiteX17-6785" fmla="*/ 3328670 w 6477544"/>
              <a:gd name="connsiteY17-6786" fmla="*/ 1093651 h 2298881"/>
              <a:gd name="connsiteX18-6787" fmla="*/ 3448413 w 6477544"/>
              <a:gd name="connsiteY18-6788" fmla="*/ 1013823 h 2298881"/>
              <a:gd name="connsiteX19-6789" fmla="*/ 3502116 w 6477544"/>
              <a:gd name="connsiteY19-6790" fmla="*/ 849811 h 2298881"/>
              <a:gd name="connsiteX20-6791" fmla="*/ 3619681 w 6477544"/>
              <a:gd name="connsiteY20-6792" fmla="*/ 646611 h 2298881"/>
              <a:gd name="connsiteX21-6793" fmla="*/ 3759744 w 6477544"/>
              <a:gd name="connsiteY21-6794" fmla="*/ 518886 h 2298881"/>
              <a:gd name="connsiteX22-6795" fmla="*/ 3843927 w 6477544"/>
              <a:gd name="connsiteY22-6796" fmla="*/ 298994 h 2298881"/>
              <a:gd name="connsiteX23-6797" fmla="*/ 3989070 w 6477544"/>
              <a:gd name="connsiteY23-6798" fmla="*/ 0 h 2298881"/>
              <a:gd name="connsiteX24-6799" fmla="*/ 6477544 w 6477544"/>
              <a:gd name="connsiteY24-6800" fmla="*/ 0 h 2298881"/>
              <a:gd name="connsiteX0-6801" fmla="*/ 0 w 6477544"/>
              <a:gd name="connsiteY0-6802" fmla="*/ 2298881 h 2298881"/>
              <a:gd name="connsiteX1-6803" fmla="*/ 1196884 w 6477544"/>
              <a:gd name="connsiteY1-6804" fmla="*/ 2289628 h 2298881"/>
              <a:gd name="connsiteX2-6805" fmla="*/ 1276350 w 6477544"/>
              <a:gd name="connsiteY2-6806" fmla="*/ 2222137 h 2298881"/>
              <a:gd name="connsiteX3-6807" fmla="*/ 1289413 w 6477544"/>
              <a:gd name="connsiteY3-6808" fmla="*/ 1987006 h 2298881"/>
              <a:gd name="connsiteX4-6809" fmla="*/ 1296488 w 6477544"/>
              <a:gd name="connsiteY4-6810" fmla="*/ 1914071 h 2298881"/>
              <a:gd name="connsiteX5-6811" fmla="*/ 1314450 w 6477544"/>
              <a:gd name="connsiteY5-6812" fmla="*/ 1804126 h 2298881"/>
              <a:gd name="connsiteX6-6813" fmla="*/ 1350373 w 6477544"/>
              <a:gd name="connsiteY6-6814" fmla="*/ 1693091 h 2298881"/>
              <a:gd name="connsiteX7-6815" fmla="*/ 1515836 w 6477544"/>
              <a:gd name="connsiteY7-6816" fmla="*/ 1683838 h 2298881"/>
              <a:gd name="connsiteX8-6817" fmla="*/ 1710690 w 6477544"/>
              <a:gd name="connsiteY8-6818" fmla="*/ 1682206 h 2298881"/>
              <a:gd name="connsiteX9-6819" fmla="*/ 1860187 w 6477544"/>
              <a:gd name="connsiteY9-6820" fmla="*/ 1679846 h 2298881"/>
              <a:gd name="connsiteX10-6821" fmla="*/ 1993356 w 6477544"/>
              <a:gd name="connsiteY10-6822" fmla="*/ 1685108 h 2298881"/>
              <a:gd name="connsiteX11-6823" fmla="*/ 2169341 w 6477544"/>
              <a:gd name="connsiteY11-6824" fmla="*/ 1610541 h 2298881"/>
              <a:gd name="connsiteX12-6825" fmla="*/ 2406287 w 6477544"/>
              <a:gd name="connsiteY12-6826" fmla="*/ 1592398 h 2298881"/>
              <a:gd name="connsiteX13-6827" fmla="*/ 2514056 w 6477544"/>
              <a:gd name="connsiteY13-6828" fmla="*/ 1456146 h 2298881"/>
              <a:gd name="connsiteX14-6829" fmla="*/ 2793274 w 6477544"/>
              <a:gd name="connsiteY14-6830" fmla="*/ 1416413 h 2298881"/>
              <a:gd name="connsiteX15-6831" fmla="*/ 2966357 w 6477544"/>
              <a:gd name="connsiteY15-6832" fmla="*/ 1276531 h 2298881"/>
              <a:gd name="connsiteX16-6833" fmla="*/ 3215096 w 6477544"/>
              <a:gd name="connsiteY16-6834" fmla="*/ 1227908 h 2298881"/>
              <a:gd name="connsiteX17-6835" fmla="*/ 3328670 w 6477544"/>
              <a:gd name="connsiteY17-6836" fmla="*/ 1093651 h 2298881"/>
              <a:gd name="connsiteX18-6837" fmla="*/ 3448413 w 6477544"/>
              <a:gd name="connsiteY18-6838" fmla="*/ 1013823 h 2298881"/>
              <a:gd name="connsiteX19-6839" fmla="*/ 3502116 w 6477544"/>
              <a:gd name="connsiteY19-6840" fmla="*/ 849811 h 2298881"/>
              <a:gd name="connsiteX20-6841" fmla="*/ 3619681 w 6477544"/>
              <a:gd name="connsiteY20-6842" fmla="*/ 646611 h 2298881"/>
              <a:gd name="connsiteX21-6843" fmla="*/ 3764824 w 6477544"/>
              <a:gd name="connsiteY21-6844" fmla="*/ 523966 h 2298881"/>
              <a:gd name="connsiteX22-6845" fmla="*/ 3843927 w 6477544"/>
              <a:gd name="connsiteY22-6846" fmla="*/ 298994 h 2298881"/>
              <a:gd name="connsiteX23-6847" fmla="*/ 3989070 w 6477544"/>
              <a:gd name="connsiteY23-6848" fmla="*/ 0 h 2298881"/>
              <a:gd name="connsiteX24-6849" fmla="*/ 6477544 w 6477544"/>
              <a:gd name="connsiteY24-6850" fmla="*/ 0 h 2298881"/>
              <a:gd name="connsiteX0-6851" fmla="*/ 0 w 6477544"/>
              <a:gd name="connsiteY0-6852" fmla="*/ 2298881 h 2298881"/>
              <a:gd name="connsiteX1-6853" fmla="*/ 1196884 w 6477544"/>
              <a:gd name="connsiteY1-6854" fmla="*/ 2289628 h 2298881"/>
              <a:gd name="connsiteX2-6855" fmla="*/ 1276350 w 6477544"/>
              <a:gd name="connsiteY2-6856" fmla="*/ 2222137 h 2298881"/>
              <a:gd name="connsiteX3-6857" fmla="*/ 1289413 w 6477544"/>
              <a:gd name="connsiteY3-6858" fmla="*/ 1987006 h 2298881"/>
              <a:gd name="connsiteX4-6859" fmla="*/ 1296488 w 6477544"/>
              <a:gd name="connsiteY4-6860" fmla="*/ 1914071 h 2298881"/>
              <a:gd name="connsiteX5-6861" fmla="*/ 1314450 w 6477544"/>
              <a:gd name="connsiteY5-6862" fmla="*/ 1804126 h 2298881"/>
              <a:gd name="connsiteX6-6863" fmla="*/ 1350373 w 6477544"/>
              <a:gd name="connsiteY6-6864" fmla="*/ 1693091 h 2298881"/>
              <a:gd name="connsiteX7-6865" fmla="*/ 1515836 w 6477544"/>
              <a:gd name="connsiteY7-6866" fmla="*/ 1683838 h 2298881"/>
              <a:gd name="connsiteX8-6867" fmla="*/ 1710690 w 6477544"/>
              <a:gd name="connsiteY8-6868" fmla="*/ 1682206 h 2298881"/>
              <a:gd name="connsiteX9-6869" fmla="*/ 1860187 w 6477544"/>
              <a:gd name="connsiteY9-6870" fmla="*/ 1679846 h 2298881"/>
              <a:gd name="connsiteX10-6871" fmla="*/ 1993356 w 6477544"/>
              <a:gd name="connsiteY10-6872" fmla="*/ 1685108 h 2298881"/>
              <a:gd name="connsiteX11-6873" fmla="*/ 2169341 w 6477544"/>
              <a:gd name="connsiteY11-6874" fmla="*/ 1610541 h 2298881"/>
              <a:gd name="connsiteX12-6875" fmla="*/ 2406287 w 6477544"/>
              <a:gd name="connsiteY12-6876" fmla="*/ 1592398 h 2298881"/>
              <a:gd name="connsiteX13-6877" fmla="*/ 2514056 w 6477544"/>
              <a:gd name="connsiteY13-6878" fmla="*/ 1456146 h 2298881"/>
              <a:gd name="connsiteX14-6879" fmla="*/ 2793274 w 6477544"/>
              <a:gd name="connsiteY14-6880" fmla="*/ 1416413 h 2298881"/>
              <a:gd name="connsiteX15-6881" fmla="*/ 2966357 w 6477544"/>
              <a:gd name="connsiteY15-6882" fmla="*/ 1276531 h 2298881"/>
              <a:gd name="connsiteX16-6883" fmla="*/ 3215096 w 6477544"/>
              <a:gd name="connsiteY16-6884" fmla="*/ 1227908 h 2298881"/>
              <a:gd name="connsiteX17-6885" fmla="*/ 3328670 w 6477544"/>
              <a:gd name="connsiteY17-6886" fmla="*/ 1093651 h 2298881"/>
              <a:gd name="connsiteX18-6887" fmla="*/ 3448413 w 6477544"/>
              <a:gd name="connsiteY18-6888" fmla="*/ 1013823 h 2298881"/>
              <a:gd name="connsiteX19-6889" fmla="*/ 3502116 w 6477544"/>
              <a:gd name="connsiteY19-6890" fmla="*/ 849811 h 2298881"/>
              <a:gd name="connsiteX20-6891" fmla="*/ 3624761 w 6477544"/>
              <a:gd name="connsiteY20-6892" fmla="*/ 595811 h 2298881"/>
              <a:gd name="connsiteX21-6893" fmla="*/ 3764824 w 6477544"/>
              <a:gd name="connsiteY21-6894" fmla="*/ 523966 h 2298881"/>
              <a:gd name="connsiteX22-6895" fmla="*/ 3843927 w 6477544"/>
              <a:gd name="connsiteY22-6896" fmla="*/ 298994 h 2298881"/>
              <a:gd name="connsiteX23-6897" fmla="*/ 3989070 w 6477544"/>
              <a:gd name="connsiteY23-6898" fmla="*/ 0 h 2298881"/>
              <a:gd name="connsiteX24-6899" fmla="*/ 6477544 w 6477544"/>
              <a:gd name="connsiteY24-6900" fmla="*/ 0 h 2298881"/>
              <a:gd name="connsiteX0-6901" fmla="*/ 0 w 6477544"/>
              <a:gd name="connsiteY0-6902" fmla="*/ 2298881 h 2298881"/>
              <a:gd name="connsiteX1-6903" fmla="*/ 1196884 w 6477544"/>
              <a:gd name="connsiteY1-6904" fmla="*/ 2289628 h 2298881"/>
              <a:gd name="connsiteX2-6905" fmla="*/ 1276350 w 6477544"/>
              <a:gd name="connsiteY2-6906" fmla="*/ 2222137 h 2298881"/>
              <a:gd name="connsiteX3-6907" fmla="*/ 1289413 w 6477544"/>
              <a:gd name="connsiteY3-6908" fmla="*/ 1987006 h 2298881"/>
              <a:gd name="connsiteX4-6909" fmla="*/ 1296488 w 6477544"/>
              <a:gd name="connsiteY4-6910" fmla="*/ 1914071 h 2298881"/>
              <a:gd name="connsiteX5-6911" fmla="*/ 1314450 w 6477544"/>
              <a:gd name="connsiteY5-6912" fmla="*/ 1804126 h 2298881"/>
              <a:gd name="connsiteX6-6913" fmla="*/ 1350373 w 6477544"/>
              <a:gd name="connsiteY6-6914" fmla="*/ 1693091 h 2298881"/>
              <a:gd name="connsiteX7-6915" fmla="*/ 1515836 w 6477544"/>
              <a:gd name="connsiteY7-6916" fmla="*/ 1683838 h 2298881"/>
              <a:gd name="connsiteX8-6917" fmla="*/ 1710690 w 6477544"/>
              <a:gd name="connsiteY8-6918" fmla="*/ 1682206 h 2298881"/>
              <a:gd name="connsiteX9-6919" fmla="*/ 1860187 w 6477544"/>
              <a:gd name="connsiteY9-6920" fmla="*/ 1679846 h 2298881"/>
              <a:gd name="connsiteX10-6921" fmla="*/ 1993356 w 6477544"/>
              <a:gd name="connsiteY10-6922" fmla="*/ 1685108 h 2298881"/>
              <a:gd name="connsiteX11-6923" fmla="*/ 2169341 w 6477544"/>
              <a:gd name="connsiteY11-6924" fmla="*/ 1610541 h 2298881"/>
              <a:gd name="connsiteX12-6925" fmla="*/ 2406287 w 6477544"/>
              <a:gd name="connsiteY12-6926" fmla="*/ 1592398 h 2298881"/>
              <a:gd name="connsiteX13-6927" fmla="*/ 2514056 w 6477544"/>
              <a:gd name="connsiteY13-6928" fmla="*/ 1456146 h 2298881"/>
              <a:gd name="connsiteX14-6929" fmla="*/ 2793274 w 6477544"/>
              <a:gd name="connsiteY14-6930" fmla="*/ 1416413 h 2298881"/>
              <a:gd name="connsiteX15-6931" fmla="*/ 2966357 w 6477544"/>
              <a:gd name="connsiteY15-6932" fmla="*/ 1276531 h 2298881"/>
              <a:gd name="connsiteX16-6933" fmla="*/ 3215096 w 6477544"/>
              <a:gd name="connsiteY16-6934" fmla="*/ 1227908 h 2298881"/>
              <a:gd name="connsiteX17-6935" fmla="*/ 3328670 w 6477544"/>
              <a:gd name="connsiteY17-6936" fmla="*/ 1093651 h 2298881"/>
              <a:gd name="connsiteX18-6937" fmla="*/ 3448413 w 6477544"/>
              <a:gd name="connsiteY18-6938" fmla="*/ 1013823 h 2298881"/>
              <a:gd name="connsiteX19-6939" fmla="*/ 3542756 w 6477544"/>
              <a:gd name="connsiteY19-6940" fmla="*/ 865051 h 2298881"/>
              <a:gd name="connsiteX20-6941" fmla="*/ 3624761 w 6477544"/>
              <a:gd name="connsiteY20-6942" fmla="*/ 595811 h 2298881"/>
              <a:gd name="connsiteX21-6943" fmla="*/ 3764824 w 6477544"/>
              <a:gd name="connsiteY21-6944" fmla="*/ 523966 h 2298881"/>
              <a:gd name="connsiteX22-6945" fmla="*/ 3843927 w 6477544"/>
              <a:gd name="connsiteY22-6946" fmla="*/ 298994 h 2298881"/>
              <a:gd name="connsiteX23-6947" fmla="*/ 3989070 w 6477544"/>
              <a:gd name="connsiteY23-6948" fmla="*/ 0 h 2298881"/>
              <a:gd name="connsiteX24-6949" fmla="*/ 6477544 w 6477544"/>
              <a:gd name="connsiteY24-6950" fmla="*/ 0 h 2298881"/>
              <a:gd name="connsiteX0-6951" fmla="*/ 0 w 6477544"/>
              <a:gd name="connsiteY0-6952" fmla="*/ 2298881 h 2298881"/>
              <a:gd name="connsiteX1-6953" fmla="*/ 1196884 w 6477544"/>
              <a:gd name="connsiteY1-6954" fmla="*/ 2289628 h 2298881"/>
              <a:gd name="connsiteX2-6955" fmla="*/ 1276350 w 6477544"/>
              <a:gd name="connsiteY2-6956" fmla="*/ 2222137 h 2298881"/>
              <a:gd name="connsiteX3-6957" fmla="*/ 1289413 w 6477544"/>
              <a:gd name="connsiteY3-6958" fmla="*/ 1987006 h 2298881"/>
              <a:gd name="connsiteX4-6959" fmla="*/ 1296488 w 6477544"/>
              <a:gd name="connsiteY4-6960" fmla="*/ 1914071 h 2298881"/>
              <a:gd name="connsiteX5-6961" fmla="*/ 1314450 w 6477544"/>
              <a:gd name="connsiteY5-6962" fmla="*/ 1804126 h 2298881"/>
              <a:gd name="connsiteX6-6963" fmla="*/ 1350373 w 6477544"/>
              <a:gd name="connsiteY6-6964" fmla="*/ 1693091 h 2298881"/>
              <a:gd name="connsiteX7-6965" fmla="*/ 1515836 w 6477544"/>
              <a:gd name="connsiteY7-6966" fmla="*/ 1683838 h 2298881"/>
              <a:gd name="connsiteX8-6967" fmla="*/ 1710690 w 6477544"/>
              <a:gd name="connsiteY8-6968" fmla="*/ 1682206 h 2298881"/>
              <a:gd name="connsiteX9-6969" fmla="*/ 1860187 w 6477544"/>
              <a:gd name="connsiteY9-6970" fmla="*/ 1679846 h 2298881"/>
              <a:gd name="connsiteX10-6971" fmla="*/ 1993356 w 6477544"/>
              <a:gd name="connsiteY10-6972" fmla="*/ 1685108 h 2298881"/>
              <a:gd name="connsiteX11-6973" fmla="*/ 2169341 w 6477544"/>
              <a:gd name="connsiteY11-6974" fmla="*/ 1610541 h 2298881"/>
              <a:gd name="connsiteX12-6975" fmla="*/ 2406287 w 6477544"/>
              <a:gd name="connsiteY12-6976" fmla="*/ 1592398 h 2298881"/>
              <a:gd name="connsiteX13-6977" fmla="*/ 2514056 w 6477544"/>
              <a:gd name="connsiteY13-6978" fmla="*/ 1456146 h 2298881"/>
              <a:gd name="connsiteX14-6979" fmla="*/ 2793274 w 6477544"/>
              <a:gd name="connsiteY14-6980" fmla="*/ 1416413 h 2298881"/>
              <a:gd name="connsiteX15-6981" fmla="*/ 2966357 w 6477544"/>
              <a:gd name="connsiteY15-6982" fmla="*/ 1276531 h 2298881"/>
              <a:gd name="connsiteX16-6983" fmla="*/ 3215096 w 6477544"/>
              <a:gd name="connsiteY16-6984" fmla="*/ 1227908 h 2298881"/>
              <a:gd name="connsiteX17-6985" fmla="*/ 3328670 w 6477544"/>
              <a:gd name="connsiteY17-6986" fmla="*/ 1093651 h 2298881"/>
              <a:gd name="connsiteX18-6987" fmla="*/ 3448413 w 6477544"/>
              <a:gd name="connsiteY18-6988" fmla="*/ 1013823 h 2298881"/>
              <a:gd name="connsiteX19-6989" fmla="*/ 3502116 w 6477544"/>
              <a:gd name="connsiteY19-6990" fmla="*/ 829491 h 2298881"/>
              <a:gd name="connsiteX20-6991" fmla="*/ 3624761 w 6477544"/>
              <a:gd name="connsiteY20-6992" fmla="*/ 595811 h 2298881"/>
              <a:gd name="connsiteX21-6993" fmla="*/ 3764824 w 6477544"/>
              <a:gd name="connsiteY21-6994" fmla="*/ 523966 h 2298881"/>
              <a:gd name="connsiteX22-6995" fmla="*/ 3843927 w 6477544"/>
              <a:gd name="connsiteY22-6996" fmla="*/ 298994 h 2298881"/>
              <a:gd name="connsiteX23-6997" fmla="*/ 3989070 w 6477544"/>
              <a:gd name="connsiteY23-6998" fmla="*/ 0 h 2298881"/>
              <a:gd name="connsiteX24-6999" fmla="*/ 6477544 w 6477544"/>
              <a:gd name="connsiteY24-7000" fmla="*/ 0 h 2298881"/>
              <a:gd name="connsiteX0-7001" fmla="*/ 0 w 6477544"/>
              <a:gd name="connsiteY0-7002" fmla="*/ 2298881 h 2298881"/>
              <a:gd name="connsiteX1-7003" fmla="*/ 1196884 w 6477544"/>
              <a:gd name="connsiteY1-7004" fmla="*/ 2289628 h 2298881"/>
              <a:gd name="connsiteX2-7005" fmla="*/ 1276350 w 6477544"/>
              <a:gd name="connsiteY2-7006" fmla="*/ 2222137 h 2298881"/>
              <a:gd name="connsiteX3-7007" fmla="*/ 1289413 w 6477544"/>
              <a:gd name="connsiteY3-7008" fmla="*/ 1987006 h 2298881"/>
              <a:gd name="connsiteX4-7009" fmla="*/ 1296488 w 6477544"/>
              <a:gd name="connsiteY4-7010" fmla="*/ 1914071 h 2298881"/>
              <a:gd name="connsiteX5-7011" fmla="*/ 1314450 w 6477544"/>
              <a:gd name="connsiteY5-7012" fmla="*/ 1804126 h 2298881"/>
              <a:gd name="connsiteX6-7013" fmla="*/ 1350373 w 6477544"/>
              <a:gd name="connsiteY6-7014" fmla="*/ 1693091 h 2298881"/>
              <a:gd name="connsiteX7-7015" fmla="*/ 1515836 w 6477544"/>
              <a:gd name="connsiteY7-7016" fmla="*/ 1683838 h 2298881"/>
              <a:gd name="connsiteX8-7017" fmla="*/ 1710690 w 6477544"/>
              <a:gd name="connsiteY8-7018" fmla="*/ 1682206 h 2298881"/>
              <a:gd name="connsiteX9-7019" fmla="*/ 1860187 w 6477544"/>
              <a:gd name="connsiteY9-7020" fmla="*/ 1679846 h 2298881"/>
              <a:gd name="connsiteX10-7021" fmla="*/ 1993356 w 6477544"/>
              <a:gd name="connsiteY10-7022" fmla="*/ 1685108 h 2298881"/>
              <a:gd name="connsiteX11-7023" fmla="*/ 2169341 w 6477544"/>
              <a:gd name="connsiteY11-7024" fmla="*/ 1610541 h 2298881"/>
              <a:gd name="connsiteX12-7025" fmla="*/ 2406287 w 6477544"/>
              <a:gd name="connsiteY12-7026" fmla="*/ 1592398 h 2298881"/>
              <a:gd name="connsiteX13-7027" fmla="*/ 2514056 w 6477544"/>
              <a:gd name="connsiteY13-7028" fmla="*/ 1456146 h 2298881"/>
              <a:gd name="connsiteX14-7029" fmla="*/ 2793274 w 6477544"/>
              <a:gd name="connsiteY14-7030" fmla="*/ 1416413 h 2298881"/>
              <a:gd name="connsiteX15-7031" fmla="*/ 2966357 w 6477544"/>
              <a:gd name="connsiteY15-7032" fmla="*/ 1276531 h 2298881"/>
              <a:gd name="connsiteX16-7033" fmla="*/ 3215096 w 6477544"/>
              <a:gd name="connsiteY16-7034" fmla="*/ 1227908 h 2298881"/>
              <a:gd name="connsiteX17-7035" fmla="*/ 3328670 w 6477544"/>
              <a:gd name="connsiteY17-7036" fmla="*/ 1093651 h 2298881"/>
              <a:gd name="connsiteX18-7037" fmla="*/ 3448413 w 6477544"/>
              <a:gd name="connsiteY18-7038" fmla="*/ 1013823 h 2298881"/>
              <a:gd name="connsiteX19-7039" fmla="*/ 3547836 w 6477544"/>
              <a:gd name="connsiteY19-7040" fmla="*/ 773611 h 2298881"/>
              <a:gd name="connsiteX20-7041" fmla="*/ 3624761 w 6477544"/>
              <a:gd name="connsiteY20-7042" fmla="*/ 595811 h 2298881"/>
              <a:gd name="connsiteX21-7043" fmla="*/ 3764824 w 6477544"/>
              <a:gd name="connsiteY21-7044" fmla="*/ 523966 h 2298881"/>
              <a:gd name="connsiteX22-7045" fmla="*/ 3843927 w 6477544"/>
              <a:gd name="connsiteY22-7046" fmla="*/ 298994 h 2298881"/>
              <a:gd name="connsiteX23-7047" fmla="*/ 3989070 w 6477544"/>
              <a:gd name="connsiteY23-7048" fmla="*/ 0 h 2298881"/>
              <a:gd name="connsiteX24-7049" fmla="*/ 6477544 w 6477544"/>
              <a:gd name="connsiteY24-7050" fmla="*/ 0 h 2298881"/>
              <a:gd name="connsiteX0-7051" fmla="*/ 0 w 6477544"/>
              <a:gd name="connsiteY0-7052" fmla="*/ 2298881 h 2298881"/>
              <a:gd name="connsiteX1-7053" fmla="*/ 1196884 w 6477544"/>
              <a:gd name="connsiteY1-7054" fmla="*/ 2289628 h 2298881"/>
              <a:gd name="connsiteX2-7055" fmla="*/ 1276350 w 6477544"/>
              <a:gd name="connsiteY2-7056" fmla="*/ 2222137 h 2298881"/>
              <a:gd name="connsiteX3-7057" fmla="*/ 1289413 w 6477544"/>
              <a:gd name="connsiteY3-7058" fmla="*/ 1987006 h 2298881"/>
              <a:gd name="connsiteX4-7059" fmla="*/ 1296488 w 6477544"/>
              <a:gd name="connsiteY4-7060" fmla="*/ 1914071 h 2298881"/>
              <a:gd name="connsiteX5-7061" fmla="*/ 1314450 w 6477544"/>
              <a:gd name="connsiteY5-7062" fmla="*/ 1804126 h 2298881"/>
              <a:gd name="connsiteX6-7063" fmla="*/ 1350373 w 6477544"/>
              <a:gd name="connsiteY6-7064" fmla="*/ 1693091 h 2298881"/>
              <a:gd name="connsiteX7-7065" fmla="*/ 1515836 w 6477544"/>
              <a:gd name="connsiteY7-7066" fmla="*/ 1683838 h 2298881"/>
              <a:gd name="connsiteX8-7067" fmla="*/ 1710690 w 6477544"/>
              <a:gd name="connsiteY8-7068" fmla="*/ 1682206 h 2298881"/>
              <a:gd name="connsiteX9-7069" fmla="*/ 1860187 w 6477544"/>
              <a:gd name="connsiteY9-7070" fmla="*/ 1679846 h 2298881"/>
              <a:gd name="connsiteX10-7071" fmla="*/ 1993356 w 6477544"/>
              <a:gd name="connsiteY10-7072" fmla="*/ 1685108 h 2298881"/>
              <a:gd name="connsiteX11-7073" fmla="*/ 2169341 w 6477544"/>
              <a:gd name="connsiteY11-7074" fmla="*/ 1610541 h 2298881"/>
              <a:gd name="connsiteX12-7075" fmla="*/ 2406287 w 6477544"/>
              <a:gd name="connsiteY12-7076" fmla="*/ 1592398 h 2298881"/>
              <a:gd name="connsiteX13-7077" fmla="*/ 2514056 w 6477544"/>
              <a:gd name="connsiteY13-7078" fmla="*/ 1456146 h 2298881"/>
              <a:gd name="connsiteX14-7079" fmla="*/ 2793274 w 6477544"/>
              <a:gd name="connsiteY14-7080" fmla="*/ 1416413 h 2298881"/>
              <a:gd name="connsiteX15-7081" fmla="*/ 2966357 w 6477544"/>
              <a:gd name="connsiteY15-7082" fmla="*/ 1276531 h 2298881"/>
              <a:gd name="connsiteX16-7083" fmla="*/ 3215096 w 6477544"/>
              <a:gd name="connsiteY16-7084" fmla="*/ 1227908 h 2298881"/>
              <a:gd name="connsiteX17-7085" fmla="*/ 3328670 w 6477544"/>
              <a:gd name="connsiteY17-7086" fmla="*/ 1093651 h 2298881"/>
              <a:gd name="connsiteX18-7087" fmla="*/ 3448413 w 6477544"/>
              <a:gd name="connsiteY18-7088" fmla="*/ 1013823 h 2298881"/>
              <a:gd name="connsiteX19-7089" fmla="*/ 3547836 w 6477544"/>
              <a:gd name="connsiteY19-7090" fmla="*/ 773611 h 2298881"/>
              <a:gd name="connsiteX20-7091" fmla="*/ 3645081 w 6477544"/>
              <a:gd name="connsiteY20-7092" fmla="*/ 605971 h 2298881"/>
              <a:gd name="connsiteX21-7093" fmla="*/ 3764824 w 6477544"/>
              <a:gd name="connsiteY21-7094" fmla="*/ 523966 h 2298881"/>
              <a:gd name="connsiteX22-7095" fmla="*/ 3843927 w 6477544"/>
              <a:gd name="connsiteY22-7096" fmla="*/ 298994 h 2298881"/>
              <a:gd name="connsiteX23-7097" fmla="*/ 3989070 w 6477544"/>
              <a:gd name="connsiteY23-7098" fmla="*/ 0 h 2298881"/>
              <a:gd name="connsiteX24-7099" fmla="*/ 6477544 w 6477544"/>
              <a:gd name="connsiteY24-7100" fmla="*/ 0 h 2298881"/>
              <a:gd name="connsiteX0-7101" fmla="*/ 0 w 6477544"/>
              <a:gd name="connsiteY0-7102" fmla="*/ 2298881 h 2298881"/>
              <a:gd name="connsiteX1-7103" fmla="*/ 1196884 w 6477544"/>
              <a:gd name="connsiteY1-7104" fmla="*/ 2289628 h 2298881"/>
              <a:gd name="connsiteX2-7105" fmla="*/ 1276350 w 6477544"/>
              <a:gd name="connsiteY2-7106" fmla="*/ 2222137 h 2298881"/>
              <a:gd name="connsiteX3-7107" fmla="*/ 1289413 w 6477544"/>
              <a:gd name="connsiteY3-7108" fmla="*/ 1987006 h 2298881"/>
              <a:gd name="connsiteX4-7109" fmla="*/ 1296488 w 6477544"/>
              <a:gd name="connsiteY4-7110" fmla="*/ 1914071 h 2298881"/>
              <a:gd name="connsiteX5-7111" fmla="*/ 1314450 w 6477544"/>
              <a:gd name="connsiteY5-7112" fmla="*/ 1804126 h 2298881"/>
              <a:gd name="connsiteX6-7113" fmla="*/ 1350373 w 6477544"/>
              <a:gd name="connsiteY6-7114" fmla="*/ 1693091 h 2298881"/>
              <a:gd name="connsiteX7-7115" fmla="*/ 1515836 w 6477544"/>
              <a:gd name="connsiteY7-7116" fmla="*/ 1683838 h 2298881"/>
              <a:gd name="connsiteX8-7117" fmla="*/ 1710690 w 6477544"/>
              <a:gd name="connsiteY8-7118" fmla="*/ 1682206 h 2298881"/>
              <a:gd name="connsiteX9-7119" fmla="*/ 1860187 w 6477544"/>
              <a:gd name="connsiteY9-7120" fmla="*/ 1679846 h 2298881"/>
              <a:gd name="connsiteX10-7121" fmla="*/ 1993356 w 6477544"/>
              <a:gd name="connsiteY10-7122" fmla="*/ 1685108 h 2298881"/>
              <a:gd name="connsiteX11-7123" fmla="*/ 2169341 w 6477544"/>
              <a:gd name="connsiteY11-7124" fmla="*/ 1610541 h 2298881"/>
              <a:gd name="connsiteX12-7125" fmla="*/ 2406287 w 6477544"/>
              <a:gd name="connsiteY12-7126" fmla="*/ 1592398 h 2298881"/>
              <a:gd name="connsiteX13-7127" fmla="*/ 2514056 w 6477544"/>
              <a:gd name="connsiteY13-7128" fmla="*/ 1456146 h 2298881"/>
              <a:gd name="connsiteX14-7129" fmla="*/ 2793274 w 6477544"/>
              <a:gd name="connsiteY14-7130" fmla="*/ 1416413 h 2298881"/>
              <a:gd name="connsiteX15-7131" fmla="*/ 2966357 w 6477544"/>
              <a:gd name="connsiteY15-7132" fmla="*/ 1276531 h 2298881"/>
              <a:gd name="connsiteX16-7133" fmla="*/ 3215096 w 6477544"/>
              <a:gd name="connsiteY16-7134" fmla="*/ 1227908 h 2298881"/>
              <a:gd name="connsiteX17-7135" fmla="*/ 3328670 w 6477544"/>
              <a:gd name="connsiteY17-7136" fmla="*/ 1093651 h 2298881"/>
              <a:gd name="connsiteX18-7137" fmla="*/ 3448413 w 6477544"/>
              <a:gd name="connsiteY18-7138" fmla="*/ 1013823 h 2298881"/>
              <a:gd name="connsiteX19-7139" fmla="*/ 3547836 w 6477544"/>
              <a:gd name="connsiteY19-7140" fmla="*/ 773611 h 2298881"/>
              <a:gd name="connsiteX20-7141" fmla="*/ 3634921 w 6477544"/>
              <a:gd name="connsiteY20-7142" fmla="*/ 575491 h 2298881"/>
              <a:gd name="connsiteX21-7143" fmla="*/ 3764824 w 6477544"/>
              <a:gd name="connsiteY21-7144" fmla="*/ 523966 h 2298881"/>
              <a:gd name="connsiteX22-7145" fmla="*/ 3843927 w 6477544"/>
              <a:gd name="connsiteY22-7146" fmla="*/ 298994 h 2298881"/>
              <a:gd name="connsiteX23-7147" fmla="*/ 3989070 w 6477544"/>
              <a:gd name="connsiteY23-7148" fmla="*/ 0 h 2298881"/>
              <a:gd name="connsiteX24-7149" fmla="*/ 6477544 w 6477544"/>
              <a:gd name="connsiteY24-7150" fmla="*/ 0 h 2298881"/>
              <a:gd name="connsiteX0-7151" fmla="*/ 0 w 6477544"/>
              <a:gd name="connsiteY0-7152" fmla="*/ 2298881 h 2298881"/>
              <a:gd name="connsiteX1-7153" fmla="*/ 1196884 w 6477544"/>
              <a:gd name="connsiteY1-7154" fmla="*/ 2289628 h 2298881"/>
              <a:gd name="connsiteX2-7155" fmla="*/ 1276350 w 6477544"/>
              <a:gd name="connsiteY2-7156" fmla="*/ 2222137 h 2298881"/>
              <a:gd name="connsiteX3-7157" fmla="*/ 1289413 w 6477544"/>
              <a:gd name="connsiteY3-7158" fmla="*/ 1987006 h 2298881"/>
              <a:gd name="connsiteX4-7159" fmla="*/ 1296488 w 6477544"/>
              <a:gd name="connsiteY4-7160" fmla="*/ 1914071 h 2298881"/>
              <a:gd name="connsiteX5-7161" fmla="*/ 1314450 w 6477544"/>
              <a:gd name="connsiteY5-7162" fmla="*/ 1804126 h 2298881"/>
              <a:gd name="connsiteX6-7163" fmla="*/ 1350373 w 6477544"/>
              <a:gd name="connsiteY6-7164" fmla="*/ 1693091 h 2298881"/>
              <a:gd name="connsiteX7-7165" fmla="*/ 1515836 w 6477544"/>
              <a:gd name="connsiteY7-7166" fmla="*/ 1683838 h 2298881"/>
              <a:gd name="connsiteX8-7167" fmla="*/ 1710690 w 6477544"/>
              <a:gd name="connsiteY8-7168" fmla="*/ 1682206 h 2298881"/>
              <a:gd name="connsiteX9-7169" fmla="*/ 1860187 w 6477544"/>
              <a:gd name="connsiteY9-7170" fmla="*/ 1679846 h 2298881"/>
              <a:gd name="connsiteX10-7171" fmla="*/ 1993356 w 6477544"/>
              <a:gd name="connsiteY10-7172" fmla="*/ 1685108 h 2298881"/>
              <a:gd name="connsiteX11-7173" fmla="*/ 2169341 w 6477544"/>
              <a:gd name="connsiteY11-7174" fmla="*/ 1610541 h 2298881"/>
              <a:gd name="connsiteX12-7175" fmla="*/ 2406287 w 6477544"/>
              <a:gd name="connsiteY12-7176" fmla="*/ 1592398 h 2298881"/>
              <a:gd name="connsiteX13-7177" fmla="*/ 2514056 w 6477544"/>
              <a:gd name="connsiteY13-7178" fmla="*/ 1456146 h 2298881"/>
              <a:gd name="connsiteX14-7179" fmla="*/ 2793274 w 6477544"/>
              <a:gd name="connsiteY14-7180" fmla="*/ 1416413 h 2298881"/>
              <a:gd name="connsiteX15-7181" fmla="*/ 2966357 w 6477544"/>
              <a:gd name="connsiteY15-7182" fmla="*/ 1276531 h 2298881"/>
              <a:gd name="connsiteX16-7183" fmla="*/ 3215096 w 6477544"/>
              <a:gd name="connsiteY16-7184" fmla="*/ 1227908 h 2298881"/>
              <a:gd name="connsiteX17-7185" fmla="*/ 3328670 w 6477544"/>
              <a:gd name="connsiteY17-7186" fmla="*/ 1093651 h 2298881"/>
              <a:gd name="connsiteX18-7187" fmla="*/ 3448413 w 6477544"/>
              <a:gd name="connsiteY18-7188" fmla="*/ 1013823 h 2298881"/>
              <a:gd name="connsiteX19-7189" fmla="*/ 3547836 w 6477544"/>
              <a:gd name="connsiteY19-7190" fmla="*/ 773611 h 2298881"/>
              <a:gd name="connsiteX20-7191" fmla="*/ 3634921 w 6477544"/>
              <a:gd name="connsiteY20-7192" fmla="*/ 575491 h 2298881"/>
              <a:gd name="connsiteX21-7193" fmla="*/ 3795304 w 6477544"/>
              <a:gd name="connsiteY21-7194" fmla="*/ 483326 h 2298881"/>
              <a:gd name="connsiteX22-7195" fmla="*/ 3843927 w 6477544"/>
              <a:gd name="connsiteY22-7196" fmla="*/ 298994 h 2298881"/>
              <a:gd name="connsiteX23-7197" fmla="*/ 3989070 w 6477544"/>
              <a:gd name="connsiteY23-7198" fmla="*/ 0 h 2298881"/>
              <a:gd name="connsiteX24-7199" fmla="*/ 6477544 w 6477544"/>
              <a:gd name="connsiteY24-7200" fmla="*/ 0 h 2298881"/>
              <a:gd name="connsiteX0-7201" fmla="*/ 0 w 6477544"/>
              <a:gd name="connsiteY0-7202" fmla="*/ 2298881 h 2298881"/>
              <a:gd name="connsiteX1-7203" fmla="*/ 1196884 w 6477544"/>
              <a:gd name="connsiteY1-7204" fmla="*/ 2289628 h 2298881"/>
              <a:gd name="connsiteX2-7205" fmla="*/ 1276350 w 6477544"/>
              <a:gd name="connsiteY2-7206" fmla="*/ 2222137 h 2298881"/>
              <a:gd name="connsiteX3-7207" fmla="*/ 1289413 w 6477544"/>
              <a:gd name="connsiteY3-7208" fmla="*/ 1987006 h 2298881"/>
              <a:gd name="connsiteX4-7209" fmla="*/ 1296488 w 6477544"/>
              <a:gd name="connsiteY4-7210" fmla="*/ 1914071 h 2298881"/>
              <a:gd name="connsiteX5-7211" fmla="*/ 1314450 w 6477544"/>
              <a:gd name="connsiteY5-7212" fmla="*/ 1804126 h 2298881"/>
              <a:gd name="connsiteX6-7213" fmla="*/ 1350373 w 6477544"/>
              <a:gd name="connsiteY6-7214" fmla="*/ 1693091 h 2298881"/>
              <a:gd name="connsiteX7-7215" fmla="*/ 1515836 w 6477544"/>
              <a:gd name="connsiteY7-7216" fmla="*/ 1683838 h 2298881"/>
              <a:gd name="connsiteX8-7217" fmla="*/ 1710690 w 6477544"/>
              <a:gd name="connsiteY8-7218" fmla="*/ 1682206 h 2298881"/>
              <a:gd name="connsiteX9-7219" fmla="*/ 1860187 w 6477544"/>
              <a:gd name="connsiteY9-7220" fmla="*/ 1679846 h 2298881"/>
              <a:gd name="connsiteX10-7221" fmla="*/ 1993356 w 6477544"/>
              <a:gd name="connsiteY10-7222" fmla="*/ 1685108 h 2298881"/>
              <a:gd name="connsiteX11-7223" fmla="*/ 2169341 w 6477544"/>
              <a:gd name="connsiteY11-7224" fmla="*/ 1610541 h 2298881"/>
              <a:gd name="connsiteX12-7225" fmla="*/ 2406287 w 6477544"/>
              <a:gd name="connsiteY12-7226" fmla="*/ 1592398 h 2298881"/>
              <a:gd name="connsiteX13-7227" fmla="*/ 2514056 w 6477544"/>
              <a:gd name="connsiteY13-7228" fmla="*/ 1456146 h 2298881"/>
              <a:gd name="connsiteX14-7229" fmla="*/ 2793274 w 6477544"/>
              <a:gd name="connsiteY14-7230" fmla="*/ 1416413 h 2298881"/>
              <a:gd name="connsiteX15-7231" fmla="*/ 2966357 w 6477544"/>
              <a:gd name="connsiteY15-7232" fmla="*/ 1276531 h 2298881"/>
              <a:gd name="connsiteX16-7233" fmla="*/ 3215096 w 6477544"/>
              <a:gd name="connsiteY16-7234" fmla="*/ 1227908 h 2298881"/>
              <a:gd name="connsiteX17-7235" fmla="*/ 3328670 w 6477544"/>
              <a:gd name="connsiteY17-7236" fmla="*/ 1093651 h 2298881"/>
              <a:gd name="connsiteX18-7237" fmla="*/ 3448413 w 6477544"/>
              <a:gd name="connsiteY18-7238" fmla="*/ 1013823 h 2298881"/>
              <a:gd name="connsiteX19-7239" fmla="*/ 3547836 w 6477544"/>
              <a:gd name="connsiteY19-7240" fmla="*/ 773611 h 2298881"/>
              <a:gd name="connsiteX20-7241" fmla="*/ 3634921 w 6477544"/>
              <a:gd name="connsiteY20-7242" fmla="*/ 575491 h 2298881"/>
              <a:gd name="connsiteX21-7243" fmla="*/ 3795304 w 6477544"/>
              <a:gd name="connsiteY21-7244" fmla="*/ 442686 h 2298881"/>
              <a:gd name="connsiteX22-7245" fmla="*/ 3843927 w 6477544"/>
              <a:gd name="connsiteY22-7246" fmla="*/ 298994 h 2298881"/>
              <a:gd name="connsiteX23-7247" fmla="*/ 3989070 w 6477544"/>
              <a:gd name="connsiteY23-7248" fmla="*/ 0 h 2298881"/>
              <a:gd name="connsiteX24-7249" fmla="*/ 6477544 w 6477544"/>
              <a:gd name="connsiteY24-7250" fmla="*/ 0 h 2298881"/>
              <a:gd name="connsiteX0-7251" fmla="*/ 0 w 6477544"/>
              <a:gd name="connsiteY0-7252" fmla="*/ 2298881 h 2298881"/>
              <a:gd name="connsiteX1-7253" fmla="*/ 1196884 w 6477544"/>
              <a:gd name="connsiteY1-7254" fmla="*/ 2289628 h 2298881"/>
              <a:gd name="connsiteX2-7255" fmla="*/ 1276350 w 6477544"/>
              <a:gd name="connsiteY2-7256" fmla="*/ 2222137 h 2298881"/>
              <a:gd name="connsiteX3-7257" fmla="*/ 1289413 w 6477544"/>
              <a:gd name="connsiteY3-7258" fmla="*/ 1987006 h 2298881"/>
              <a:gd name="connsiteX4-7259" fmla="*/ 1296488 w 6477544"/>
              <a:gd name="connsiteY4-7260" fmla="*/ 1914071 h 2298881"/>
              <a:gd name="connsiteX5-7261" fmla="*/ 1314450 w 6477544"/>
              <a:gd name="connsiteY5-7262" fmla="*/ 1804126 h 2298881"/>
              <a:gd name="connsiteX6-7263" fmla="*/ 1350373 w 6477544"/>
              <a:gd name="connsiteY6-7264" fmla="*/ 1693091 h 2298881"/>
              <a:gd name="connsiteX7-7265" fmla="*/ 1515836 w 6477544"/>
              <a:gd name="connsiteY7-7266" fmla="*/ 1683838 h 2298881"/>
              <a:gd name="connsiteX8-7267" fmla="*/ 1710690 w 6477544"/>
              <a:gd name="connsiteY8-7268" fmla="*/ 1682206 h 2298881"/>
              <a:gd name="connsiteX9-7269" fmla="*/ 1860187 w 6477544"/>
              <a:gd name="connsiteY9-7270" fmla="*/ 1679846 h 2298881"/>
              <a:gd name="connsiteX10-7271" fmla="*/ 1993356 w 6477544"/>
              <a:gd name="connsiteY10-7272" fmla="*/ 1685108 h 2298881"/>
              <a:gd name="connsiteX11-7273" fmla="*/ 2169341 w 6477544"/>
              <a:gd name="connsiteY11-7274" fmla="*/ 1610541 h 2298881"/>
              <a:gd name="connsiteX12-7275" fmla="*/ 2406287 w 6477544"/>
              <a:gd name="connsiteY12-7276" fmla="*/ 1592398 h 2298881"/>
              <a:gd name="connsiteX13-7277" fmla="*/ 2514056 w 6477544"/>
              <a:gd name="connsiteY13-7278" fmla="*/ 1456146 h 2298881"/>
              <a:gd name="connsiteX14-7279" fmla="*/ 2793274 w 6477544"/>
              <a:gd name="connsiteY14-7280" fmla="*/ 1416413 h 2298881"/>
              <a:gd name="connsiteX15-7281" fmla="*/ 2966357 w 6477544"/>
              <a:gd name="connsiteY15-7282" fmla="*/ 1276531 h 2298881"/>
              <a:gd name="connsiteX16-7283" fmla="*/ 3215096 w 6477544"/>
              <a:gd name="connsiteY16-7284" fmla="*/ 1227908 h 2298881"/>
              <a:gd name="connsiteX17-7285" fmla="*/ 3328670 w 6477544"/>
              <a:gd name="connsiteY17-7286" fmla="*/ 1093651 h 2298881"/>
              <a:gd name="connsiteX18-7287" fmla="*/ 3448413 w 6477544"/>
              <a:gd name="connsiteY18-7288" fmla="*/ 1013823 h 2298881"/>
              <a:gd name="connsiteX19-7289" fmla="*/ 3547836 w 6477544"/>
              <a:gd name="connsiteY19-7290" fmla="*/ 773611 h 2298881"/>
              <a:gd name="connsiteX20-7291" fmla="*/ 3634921 w 6477544"/>
              <a:gd name="connsiteY20-7292" fmla="*/ 575491 h 2298881"/>
              <a:gd name="connsiteX21-7293" fmla="*/ 3795304 w 6477544"/>
              <a:gd name="connsiteY21-7294" fmla="*/ 442686 h 2298881"/>
              <a:gd name="connsiteX22-7295" fmla="*/ 3859167 w 6477544"/>
              <a:gd name="connsiteY22-7296" fmla="*/ 232954 h 2298881"/>
              <a:gd name="connsiteX23-7297" fmla="*/ 3989070 w 6477544"/>
              <a:gd name="connsiteY23-7298" fmla="*/ 0 h 2298881"/>
              <a:gd name="connsiteX24-7299" fmla="*/ 6477544 w 6477544"/>
              <a:gd name="connsiteY24-7300" fmla="*/ 0 h 2298881"/>
              <a:gd name="connsiteX0-7301" fmla="*/ 0 w 6477544"/>
              <a:gd name="connsiteY0-7302" fmla="*/ 2298881 h 2298881"/>
              <a:gd name="connsiteX1-7303" fmla="*/ 1196884 w 6477544"/>
              <a:gd name="connsiteY1-7304" fmla="*/ 2289628 h 2298881"/>
              <a:gd name="connsiteX2-7305" fmla="*/ 1276350 w 6477544"/>
              <a:gd name="connsiteY2-7306" fmla="*/ 2222137 h 2298881"/>
              <a:gd name="connsiteX3-7307" fmla="*/ 1289413 w 6477544"/>
              <a:gd name="connsiteY3-7308" fmla="*/ 1987006 h 2298881"/>
              <a:gd name="connsiteX4-7309" fmla="*/ 1296488 w 6477544"/>
              <a:gd name="connsiteY4-7310" fmla="*/ 1914071 h 2298881"/>
              <a:gd name="connsiteX5-7311" fmla="*/ 1314450 w 6477544"/>
              <a:gd name="connsiteY5-7312" fmla="*/ 1804126 h 2298881"/>
              <a:gd name="connsiteX6-7313" fmla="*/ 1350373 w 6477544"/>
              <a:gd name="connsiteY6-7314" fmla="*/ 1693091 h 2298881"/>
              <a:gd name="connsiteX7-7315" fmla="*/ 1515836 w 6477544"/>
              <a:gd name="connsiteY7-7316" fmla="*/ 1683838 h 2298881"/>
              <a:gd name="connsiteX8-7317" fmla="*/ 1710690 w 6477544"/>
              <a:gd name="connsiteY8-7318" fmla="*/ 1682206 h 2298881"/>
              <a:gd name="connsiteX9-7319" fmla="*/ 1860187 w 6477544"/>
              <a:gd name="connsiteY9-7320" fmla="*/ 1679846 h 2298881"/>
              <a:gd name="connsiteX10-7321" fmla="*/ 1993356 w 6477544"/>
              <a:gd name="connsiteY10-7322" fmla="*/ 1685108 h 2298881"/>
              <a:gd name="connsiteX11-7323" fmla="*/ 2169341 w 6477544"/>
              <a:gd name="connsiteY11-7324" fmla="*/ 1610541 h 2298881"/>
              <a:gd name="connsiteX12-7325" fmla="*/ 2406287 w 6477544"/>
              <a:gd name="connsiteY12-7326" fmla="*/ 1592398 h 2298881"/>
              <a:gd name="connsiteX13-7327" fmla="*/ 2514056 w 6477544"/>
              <a:gd name="connsiteY13-7328" fmla="*/ 1456146 h 2298881"/>
              <a:gd name="connsiteX14-7329" fmla="*/ 2793274 w 6477544"/>
              <a:gd name="connsiteY14-7330" fmla="*/ 1416413 h 2298881"/>
              <a:gd name="connsiteX15-7331" fmla="*/ 2966357 w 6477544"/>
              <a:gd name="connsiteY15-7332" fmla="*/ 1276531 h 2298881"/>
              <a:gd name="connsiteX16-7333" fmla="*/ 3215096 w 6477544"/>
              <a:gd name="connsiteY16-7334" fmla="*/ 1227908 h 2298881"/>
              <a:gd name="connsiteX17-7335" fmla="*/ 3328670 w 6477544"/>
              <a:gd name="connsiteY17-7336" fmla="*/ 1093651 h 2298881"/>
              <a:gd name="connsiteX18-7337" fmla="*/ 3448413 w 6477544"/>
              <a:gd name="connsiteY18-7338" fmla="*/ 1013823 h 2298881"/>
              <a:gd name="connsiteX19-7339" fmla="*/ 3527516 w 6477544"/>
              <a:gd name="connsiteY19-7340" fmla="*/ 773611 h 2298881"/>
              <a:gd name="connsiteX20-7341" fmla="*/ 3634921 w 6477544"/>
              <a:gd name="connsiteY20-7342" fmla="*/ 575491 h 2298881"/>
              <a:gd name="connsiteX21-7343" fmla="*/ 3795304 w 6477544"/>
              <a:gd name="connsiteY21-7344" fmla="*/ 442686 h 2298881"/>
              <a:gd name="connsiteX22-7345" fmla="*/ 3859167 w 6477544"/>
              <a:gd name="connsiteY22-7346" fmla="*/ 232954 h 2298881"/>
              <a:gd name="connsiteX23-7347" fmla="*/ 3989070 w 6477544"/>
              <a:gd name="connsiteY23-7348" fmla="*/ 0 h 2298881"/>
              <a:gd name="connsiteX24-7349" fmla="*/ 6477544 w 6477544"/>
              <a:gd name="connsiteY24-7350" fmla="*/ 0 h 2298881"/>
              <a:gd name="connsiteX0-7351" fmla="*/ 0 w 6477544"/>
              <a:gd name="connsiteY0-7352" fmla="*/ 2298881 h 2298881"/>
              <a:gd name="connsiteX1-7353" fmla="*/ 1196884 w 6477544"/>
              <a:gd name="connsiteY1-7354" fmla="*/ 2289628 h 2298881"/>
              <a:gd name="connsiteX2-7355" fmla="*/ 1276350 w 6477544"/>
              <a:gd name="connsiteY2-7356" fmla="*/ 2222137 h 2298881"/>
              <a:gd name="connsiteX3-7357" fmla="*/ 1289413 w 6477544"/>
              <a:gd name="connsiteY3-7358" fmla="*/ 1987006 h 2298881"/>
              <a:gd name="connsiteX4-7359" fmla="*/ 1296488 w 6477544"/>
              <a:gd name="connsiteY4-7360" fmla="*/ 1914071 h 2298881"/>
              <a:gd name="connsiteX5-7361" fmla="*/ 1314450 w 6477544"/>
              <a:gd name="connsiteY5-7362" fmla="*/ 1804126 h 2298881"/>
              <a:gd name="connsiteX6-7363" fmla="*/ 1350373 w 6477544"/>
              <a:gd name="connsiteY6-7364" fmla="*/ 1693091 h 2298881"/>
              <a:gd name="connsiteX7-7365" fmla="*/ 1515836 w 6477544"/>
              <a:gd name="connsiteY7-7366" fmla="*/ 1683838 h 2298881"/>
              <a:gd name="connsiteX8-7367" fmla="*/ 1710690 w 6477544"/>
              <a:gd name="connsiteY8-7368" fmla="*/ 1682206 h 2298881"/>
              <a:gd name="connsiteX9-7369" fmla="*/ 1860187 w 6477544"/>
              <a:gd name="connsiteY9-7370" fmla="*/ 1679846 h 2298881"/>
              <a:gd name="connsiteX10-7371" fmla="*/ 1993356 w 6477544"/>
              <a:gd name="connsiteY10-7372" fmla="*/ 1685108 h 2298881"/>
              <a:gd name="connsiteX11-7373" fmla="*/ 2169341 w 6477544"/>
              <a:gd name="connsiteY11-7374" fmla="*/ 1610541 h 2298881"/>
              <a:gd name="connsiteX12-7375" fmla="*/ 2406287 w 6477544"/>
              <a:gd name="connsiteY12-7376" fmla="*/ 1592398 h 2298881"/>
              <a:gd name="connsiteX13-7377" fmla="*/ 2514056 w 6477544"/>
              <a:gd name="connsiteY13-7378" fmla="*/ 1456146 h 2298881"/>
              <a:gd name="connsiteX14-7379" fmla="*/ 2793274 w 6477544"/>
              <a:gd name="connsiteY14-7380" fmla="*/ 1416413 h 2298881"/>
              <a:gd name="connsiteX15-7381" fmla="*/ 2966357 w 6477544"/>
              <a:gd name="connsiteY15-7382" fmla="*/ 1276531 h 2298881"/>
              <a:gd name="connsiteX16-7383" fmla="*/ 3215096 w 6477544"/>
              <a:gd name="connsiteY16-7384" fmla="*/ 1227908 h 2298881"/>
              <a:gd name="connsiteX17-7385" fmla="*/ 3328670 w 6477544"/>
              <a:gd name="connsiteY17-7386" fmla="*/ 1093651 h 2298881"/>
              <a:gd name="connsiteX18-7387" fmla="*/ 3448413 w 6477544"/>
              <a:gd name="connsiteY18-7388" fmla="*/ 1013823 h 2298881"/>
              <a:gd name="connsiteX19-7389" fmla="*/ 3542756 w 6477544"/>
              <a:gd name="connsiteY19-7390" fmla="*/ 738051 h 2298881"/>
              <a:gd name="connsiteX20-7391" fmla="*/ 3634921 w 6477544"/>
              <a:gd name="connsiteY20-7392" fmla="*/ 575491 h 2298881"/>
              <a:gd name="connsiteX21-7393" fmla="*/ 3795304 w 6477544"/>
              <a:gd name="connsiteY21-7394" fmla="*/ 442686 h 2298881"/>
              <a:gd name="connsiteX22-7395" fmla="*/ 3859167 w 6477544"/>
              <a:gd name="connsiteY22-7396" fmla="*/ 232954 h 2298881"/>
              <a:gd name="connsiteX23-7397" fmla="*/ 3989070 w 6477544"/>
              <a:gd name="connsiteY23-7398" fmla="*/ 0 h 2298881"/>
              <a:gd name="connsiteX24-7399" fmla="*/ 6477544 w 6477544"/>
              <a:gd name="connsiteY24-7400" fmla="*/ 0 h 2298881"/>
              <a:gd name="connsiteX0-7401" fmla="*/ 0 w 6477544"/>
              <a:gd name="connsiteY0-7402" fmla="*/ 2298881 h 2298881"/>
              <a:gd name="connsiteX1-7403" fmla="*/ 1196884 w 6477544"/>
              <a:gd name="connsiteY1-7404" fmla="*/ 2289628 h 2298881"/>
              <a:gd name="connsiteX2-7405" fmla="*/ 1276350 w 6477544"/>
              <a:gd name="connsiteY2-7406" fmla="*/ 2222137 h 2298881"/>
              <a:gd name="connsiteX3-7407" fmla="*/ 1289413 w 6477544"/>
              <a:gd name="connsiteY3-7408" fmla="*/ 1987006 h 2298881"/>
              <a:gd name="connsiteX4-7409" fmla="*/ 1296488 w 6477544"/>
              <a:gd name="connsiteY4-7410" fmla="*/ 1914071 h 2298881"/>
              <a:gd name="connsiteX5-7411" fmla="*/ 1314450 w 6477544"/>
              <a:gd name="connsiteY5-7412" fmla="*/ 1804126 h 2298881"/>
              <a:gd name="connsiteX6-7413" fmla="*/ 1350373 w 6477544"/>
              <a:gd name="connsiteY6-7414" fmla="*/ 1693091 h 2298881"/>
              <a:gd name="connsiteX7-7415" fmla="*/ 1515836 w 6477544"/>
              <a:gd name="connsiteY7-7416" fmla="*/ 1683838 h 2298881"/>
              <a:gd name="connsiteX8-7417" fmla="*/ 1710690 w 6477544"/>
              <a:gd name="connsiteY8-7418" fmla="*/ 1682206 h 2298881"/>
              <a:gd name="connsiteX9-7419" fmla="*/ 1860187 w 6477544"/>
              <a:gd name="connsiteY9-7420" fmla="*/ 1679846 h 2298881"/>
              <a:gd name="connsiteX10-7421" fmla="*/ 1993356 w 6477544"/>
              <a:gd name="connsiteY10-7422" fmla="*/ 1659708 h 2298881"/>
              <a:gd name="connsiteX11-7423" fmla="*/ 2169341 w 6477544"/>
              <a:gd name="connsiteY11-7424" fmla="*/ 1610541 h 2298881"/>
              <a:gd name="connsiteX12-7425" fmla="*/ 2406287 w 6477544"/>
              <a:gd name="connsiteY12-7426" fmla="*/ 1592398 h 2298881"/>
              <a:gd name="connsiteX13-7427" fmla="*/ 2514056 w 6477544"/>
              <a:gd name="connsiteY13-7428" fmla="*/ 1456146 h 2298881"/>
              <a:gd name="connsiteX14-7429" fmla="*/ 2793274 w 6477544"/>
              <a:gd name="connsiteY14-7430" fmla="*/ 1416413 h 2298881"/>
              <a:gd name="connsiteX15-7431" fmla="*/ 2966357 w 6477544"/>
              <a:gd name="connsiteY15-7432" fmla="*/ 1276531 h 2298881"/>
              <a:gd name="connsiteX16-7433" fmla="*/ 3215096 w 6477544"/>
              <a:gd name="connsiteY16-7434" fmla="*/ 1227908 h 2298881"/>
              <a:gd name="connsiteX17-7435" fmla="*/ 3328670 w 6477544"/>
              <a:gd name="connsiteY17-7436" fmla="*/ 1093651 h 2298881"/>
              <a:gd name="connsiteX18-7437" fmla="*/ 3448413 w 6477544"/>
              <a:gd name="connsiteY18-7438" fmla="*/ 1013823 h 2298881"/>
              <a:gd name="connsiteX19-7439" fmla="*/ 3542756 w 6477544"/>
              <a:gd name="connsiteY19-7440" fmla="*/ 738051 h 2298881"/>
              <a:gd name="connsiteX20-7441" fmla="*/ 3634921 w 6477544"/>
              <a:gd name="connsiteY20-7442" fmla="*/ 575491 h 2298881"/>
              <a:gd name="connsiteX21-7443" fmla="*/ 3795304 w 6477544"/>
              <a:gd name="connsiteY21-7444" fmla="*/ 442686 h 2298881"/>
              <a:gd name="connsiteX22-7445" fmla="*/ 3859167 w 6477544"/>
              <a:gd name="connsiteY22-7446" fmla="*/ 232954 h 2298881"/>
              <a:gd name="connsiteX23-7447" fmla="*/ 3989070 w 6477544"/>
              <a:gd name="connsiteY23-7448" fmla="*/ 0 h 2298881"/>
              <a:gd name="connsiteX24-7449" fmla="*/ 6477544 w 6477544"/>
              <a:gd name="connsiteY24-7450" fmla="*/ 0 h 2298881"/>
              <a:gd name="connsiteX0-7451" fmla="*/ 0 w 6477544"/>
              <a:gd name="connsiteY0-7452" fmla="*/ 2298881 h 2298881"/>
              <a:gd name="connsiteX1-7453" fmla="*/ 1196884 w 6477544"/>
              <a:gd name="connsiteY1-7454" fmla="*/ 2289628 h 2298881"/>
              <a:gd name="connsiteX2-7455" fmla="*/ 1276350 w 6477544"/>
              <a:gd name="connsiteY2-7456" fmla="*/ 2222137 h 2298881"/>
              <a:gd name="connsiteX3-7457" fmla="*/ 1289413 w 6477544"/>
              <a:gd name="connsiteY3-7458" fmla="*/ 1987006 h 2298881"/>
              <a:gd name="connsiteX4-7459" fmla="*/ 1296488 w 6477544"/>
              <a:gd name="connsiteY4-7460" fmla="*/ 1914071 h 2298881"/>
              <a:gd name="connsiteX5-7461" fmla="*/ 1314450 w 6477544"/>
              <a:gd name="connsiteY5-7462" fmla="*/ 1804126 h 2298881"/>
              <a:gd name="connsiteX6-7463" fmla="*/ 1350373 w 6477544"/>
              <a:gd name="connsiteY6-7464" fmla="*/ 1693091 h 2298881"/>
              <a:gd name="connsiteX7-7465" fmla="*/ 1515836 w 6477544"/>
              <a:gd name="connsiteY7-7466" fmla="*/ 1683838 h 2298881"/>
              <a:gd name="connsiteX8-7467" fmla="*/ 1710690 w 6477544"/>
              <a:gd name="connsiteY8-7468" fmla="*/ 1682206 h 2298881"/>
              <a:gd name="connsiteX9-7469" fmla="*/ 1860187 w 6477544"/>
              <a:gd name="connsiteY9-7470" fmla="*/ 1679846 h 2298881"/>
              <a:gd name="connsiteX10-7471" fmla="*/ 1993356 w 6477544"/>
              <a:gd name="connsiteY10-7472" fmla="*/ 1659708 h 2298881"/>
              <a:gd name="connsiteX11-7473" fmla="*/ 2123621 w 6477544"/>
              <a:gd name="connsiteY11-7474" fmla="*/ 1610541 h 2298881"/>
              <a:gd name="connsiteX12-7475" fmla="*/ 2406287 w 6477544"/>
              <a:gd name="connsiteY12-7476" fmla="*/ 1592398 h 2298881"/>
              <a:gd name="connsiteX13-7477" fmla="*/ 2514056 w 6477544"/>
              <a:gd name="connsiteY13-7478" fmla="*/ 1456146 h 2298881"/>
              <a:gd name="connsiteX14-7479" fmla="*/ 2793274 w 6477544"/>
              <a:gd name="connsiteY14-7480" fmla="*/ 1416413 h 2298881"/>
              <a:gd name="connsiteX15-7481" fmla="*/ 2966357 w 6477544"/>
              <a:gd name="connsiteY15-7482" fmla="*/ 1276531 h 2298881"/>
              <a:gd name="connsiteX16-7483" fmla="*/ 3215096 w 6477544"/>
              <a:gd name="connsiteY16-7484" fmla="*/ 1227908 h 2298881"/>
              <a:gd name="connsiteX17-7485" fmla="*/ 3328670 w 6477544"/>
              <a:gd name="connsiteY17-7486" fmla="*/ 1093651 h 2298881"/>
              <a:gd name="connsiteX18-7487" fmla="*/ 3448413 w 6477544"/>
              <a:gd name="connsiteY18-7488" fmla="*/ 1013823 h 2298881"/>
              <a:gd name="connsiteX19-7489" fmla="*/ 3542756 w 6477544"/>
              <a:gd name="connsiteY19-7490" fmla="*/ 738051 h 2298881"/>
              <a:gd name="connsiteX20-7491" fmla="*/ 3634921 w 6477544"/>
              <a:gd name="connsiteY20-7492" fmla="*/ 575491 h 2298881"/>
              <a:gd name="connsiteX21-7493" fmla="*/ 3795304 w 6477544"/>
              <a:gd name="connsiteY21-7494" fmla="*/ 442686 h 2298881"/>
              <a:gd name="connsiteX22-7495" fmla="*/ 3859167 w 6477544"/>
              <a:gd name="connsiteY22-7496" fmla="*/ 232954 h 2298881"/>
              <a:gd name="connsiteX23-7497" fmla="*/ 3989070 w 6477544"/>
              <a:gd name="connsiteY23-7498" fmla="*/ 0 h 2298881"/>
              <a:gd name="connsiteX24-7499" fmla="*/ 6477544 w 6477544"/>
              <a:gd name="connsiteY24-7500" fmla="*/ 0 h 22988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1249" y="connsiteY24-1250"/>
              </a:cxn>
            </a:cxnLst>
            <a:rect l="l" t="t" r="r" b="b"/>
            <a:pathLst>
              <a:path w="6477544" h="2298881">
                <a:moveTo>
                  <a:pt x="0" y="2298881"/>
                </a:moveTo>
                <a:lnTo>
                  <a:pt x="1196884" y="2289628"/>
                </a:lnTo>
                <a:cubicBezTo>
                  <a:pt x="1254553" y="2288463"/>
                  <a:pt x="1288350" y="2258138"/>
                  <a:pt x="1276350" y="2222137"/>
                </a:cubicBezTo>
                <a:cubicBezTo>
                  <a:pt x="1280704" y="2143760"/>
                  <a:pt x="1286057" y="2038350"/>
                  <a:pt x="1289413" y="1987006"/>
                </a:cubicBezTo>
                <a:cubicBezTo>
                  <a:pt x="1292769" y="1935662"/>
                  <a:pt x="1292315" y="1944551"/>
                  <a:pt x="1296488" y="1914071"/>
                </a:cubicBezTo>
                <a:cubicBezTo>
                  <a:pt x="1300661" y="1883591"/>
                  <a:pt x="1297033" y="1843314"/>
                  <a:pt x="1314450" y="1804126"/>
                </a:cubicBezTo>
                <a:cubicBezTo>
                  <a:pt x="1318804" y="1782354"/>
                  <a:pt x="1316809" y="1713139"/>
                  <a:pt x="1350373" y="1693091"/>
                </a:cubicBezTo>
                <a:cubicBezTo>
                  <a:pt x="1383937" y="1673043"/>
                  <a:pt x="1455783" y="1685652"/>
                  <a:pt x="1515836" y="1683838"/>
                </a:cubicBezTo>
                <a:cubicBezTo>
                  <a:pt x="1575889" y="1682024"/>
                  <a:pt x="1673406" y="1684565"/>
                  <a:pt x="1710690" y="1682206"/>
                </a:cubicBezTo>
                <a:cubicBezTo>
                  <a:pt x="1747974" y="1679847"/>
                  <a:pt x="1827893" y="1680209"/>
                  <a:pt x="1860187" y="1679846"/>
                </a:cubicBezTo>
                <a:cubicBezTo>
                  <a:pt x="1904577" y="1681600"/>
                  <a:pt x="1949450" y="1671259"/>
                  <a:pt x="1993356" y="1659708"/>
                </a:cubicBezTo>
                <a:cubicBezTo>
                  <a:pt x="2037262" y="1648157"/>
                  <a:pt x="2054799" y="1621759"/>
                  <a:pt x="2123621" y="1610541"/>
                </a:cubicBezTo>
                <a:cubicBezTo>
                  <a:pt x="2192443" y="1599323"/>
                  <a:pt x="2341215" y="1618130"/>
                  <a:pt x="2406287" y="1592398"/>
                </a:cubicBezTo>
                <a:cubicBezTo>
                  <a:pt x="2471359" y="1566666"/>
                  <a:pt x="2457813" y="1539240"/>
                  <a:pt x="2514056" y="1456146"/>
                </a:cubicBezTo>
                <a:cubicBezTo>
                  <a:pt x="2652862" y="1383264"/>
                  <a:pt x="2717891" y="1446349"/>
                  <a:pt x="2793274" y="1416413"/>
                </a:cubicBezTo>
                <a:cubicBezTo>
                  <a:pt x="2868658" y="1386477"/>
                  <a:pt x="2896053" y="1307949"/>
                  <a:pt x="2966357" y="1276531"/>
                </a:cubicBezTo>
                <a:cubicBezTo>
                  <a:pt x="3036661" y="1245113"/>
                  <a:pt x="3171553" y="1232262"/>
                  <a:pt x="3215096" y="1227908"/>
                </a:cubicBezTo>
                <a:cubicBezTo>
                  <a:pt x="3267347" y="1201782"/>
                  <a:pt x="3289784" y="1129332"/>
                  <a:pt x="3328670" y="1093651"/>
                </a:cubicBezTo>
                <a:cubicBezTo>
                  <a:pt x="3367556" y="1057970"/>
                  <a:pt x="3412732" y="1073090"/>
                  <a:pt x="3448413" y="1013823"/>
                </a:cubicBezTo>
                <a:cubicBezTo>
                  <a:pt x="3484094" y="954556"/>
                  <a:pt x="3511671" y="811106"/>
                  <a:pt x="3542756" y="738051"/>
                </a:cubicBezTo>
                <a:cubicBezTo>
                  <a:pt x="3573841" y="664996"/>
                  <a:pt x="3592830" y="624718"/>
                  <a:pt x="3634921" y="575491"/>
                </a:cubicBezTo>
                <a:cubicBezTo>
                  <a:pt x="3677012" y="526264"/>
                  <a:pt x="3757930" y="499775"/>
                  <a:pt x="3795304" y="442686"/>
                </a:cubicBezTo>
                <a:cubicBezTo>
                  <a:pt x="3832678" y="385597"/>
                  <a:pt x="3826873" y="306735"/>
                  <a:pt x="3859167" y="232954"/>
                </a:cubicBezTo>
                <a:cubicBezTo>
                  <a:pt x="3891461" y="159173"/>
                  <a:pt x="3966871" y="398"/>
                  <a:pt x="3989070" y="0"/>
                </a:cubicBezTo>
                <a:lnTo>
                  <a:pt x="6477544" y="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3544445" y="5635968"/>
            <a:ext cx="372247" cy="372247"/>
            <a:chOff x="9701170" y="4285997"/>
            <a:chExt cx="372247" cy="372247"/>
          </a:xfrm>
        </p:grpSpPr>
        <p:sp>
          <p:nvSpPr>
            <p:cNvPr id="44" name="椭圆 43"/>
            <p:cNvSpPr/>
            <p:nvPr/>
          </p:nvSpPr>
          <p:spPr>
            <a:xfrm>
              <a:off x="9701170" y="4285997"/>
              <a:ext cx="372247" cy="372247"/>
            </a:xfrm>
            <a:prstGeom prst="ellipse">
              <a:avLst/>
            </a:prstGeom>
            <a:solidFill>
              <a:srgbClr val="00B050">
                <a:alpha val="12000"/>
              </a:srgbClr>
            </a:solidFill>
            <a:ln w="12700">
              <a:solidFill>
                <a:srgbClr val="00B050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9833285" y="4418112"/>
              <a:ext cx="138496" cy="13849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246105" y="3373860"/>
            <a:ext cx="372247" cy="372247"/>
            <a:chOff x="9701170" y="4285997"/>
            <a:chExt cx="372247" cy="372247"/>
          </a:xfrm>
        </p:grpSpPr>
        <p:sp>
          <p:nvSpPr>
            <p:cNvPr id="47" name="椭圆 46"/>
            <p:cNvSpPr/>
            <p:nvPr/>
          </p:nvSpPr>
          <p:spPr>
            <a:xfrm>
              <a:off x="9701170" y="4285997"/>
              <a:ext cx="372247" cy="372247"/>
            </a:xfrm>
            <a:prstGeom prst="ellipse">
              <a:avLst/>
            </a:prstGeom>
            <a:solidFill>
              <a:srgbClr val="00B050">
                <a:alpha val="12000"/>
              </a:srgbClr>
            </a:solidFill>
            <a:ln w="12700">
              <a:solidFill>
                <a:srgbClr val="00B050">
                  <a:alpha val="69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9833285" y="4418112"/>
              <a:ext cx="138496" cy="13849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3879875" y="5587341"/>
            <a:ext cx="21804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00B050"/>
                </a:solidFill>
              </a:rPr>
              <a:t>大量请求突然进入，系统需要预热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959429" y="3027518"/>
            <a:ext cx="431074" cy="3026934"/>
            <a:chOff x="1959429" y="3027518"/>
            <a:chExt cx="431074" cy="3026934"/>
          </a:xfrm>
        </p:grpSpPr>
        <p:cxnSp>
          <p:nvCxnSpPr>
            <p:cNvPr id="15" name="直接箭头连接符 14"/>
            <p:cNvCxnSpPr/>
            <p:nvPr/>
          </p:nvCxnSpPr>
          <p:spPr>
            <a:xfrm flipV="1">
              <a:off x="2390503" y="3135086"/>
              <a:ext cx="0" cy="27693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959429" y="577745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0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59429" y="5313210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2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59429" y="4845321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4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959429" y="4381248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6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59429" y="3913359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8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959429" y="3445470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10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65387" y="3027518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QPS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609689" y="3638402"/>
            <a:ext cx="24497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warm up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时间结束，系统</a:t>
            </a:r>
            <a:r>
              <a:rPr lang="en-US" altLang="zh-CN" sz="1050">
                <a:solidFill>
                  <a:srgbClr val="00B050"/>
                </a:solidFill>
                <a:latin typeface="+mn-lt"/>
                <a:ea typeface="+mn-ea"/>
              </a:rPr>
              <a:t>QPS</a:t>
            </a:r>
            <a:r>
              <a:rPr lang="zh-CN" altLang="en-US" sz="1050">
                <a:solidFill>
                  <a:srgbClr val="00B050"/>
                </a:solidFill>
                <a:latin typeface="+mn-lt"/>
                <a:ea typeface="+mn-ea"/>
              </a:rPr>
              <a:t>达到顶峰</a:t>
            </a:r>
            <a:endParaRPr lang="zh-CN" altLang="en-US" sz="1050" dirty="0">
              <a:solidFill>
                <a:srgbClr val="00B05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9" grpId="0"/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流控效果</a:t>
            </a:r>
            <a:r>
              <a:rPr lang="en-US" altLang="zh-CN"/>
              <a:t>-warm up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需求：给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/order/{orderId}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这个资源设置限流，最大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QPS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为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10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，利用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warm up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效果，预热时长为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5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秒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流控效果</a:t>
            </a:r>
            <a:r>
              <a:rPr lang="en-US" altLang="zh-CN"/>
              <a:t>-</a:t>
            </a:r>
            <a:r>
              <a:rPr lang="zh-CN" altLang="en-US"/>
              <a:t>排队等待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2096458"/>
          </a:xfrm>
        </p:spPr>
        <p:txBody>
          <a:bodyPr/>
          <a:lstStyle/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当请求超过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QPS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阈值时，快速失败和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warm up 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会拒绝新的请求并抛出异常。而排队等待则是让所有请求进入一个队列中，然后按照阈值允许的时间间隔依次执行。后来的请求必须等待前面执行完成，如果请求预期的等待时间超出最大时长，则会被拒绝。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例如：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QPS = 5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，意味着每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200ms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处理一个队列中的请求；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timeout = 2000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，意味着预期等待超过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2000ms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的请求会被拒绝并抛出异常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233996" y="4621910"/>
            <a:ext cx="900195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9677947" y="4745440"/>
            <a:ext cx="11160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预期等待时间线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02202" y="4162924"/>
            <a:ext cx="439544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26939" y="416292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200ms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40331" y="416292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400ms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63117" y="416292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600ms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81880" y="4162924"/>
            <a:ext cx="609462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800ms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953836" y="416292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1000ms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72599" y="416292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1200ms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85991" y="416292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1400ms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94015" y="416292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1600ms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07408" y="416292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1800ms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020800" y="4162924"/>
            <a:ext cx="694421" cy="2616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solidFill>
                  <a:srgbClr val="0070C0"/>
                </a:solidFill>
                <a:latin typeface="+mn-lt"/>
                <a:ea typeface="+mn-ea"/>
              </a:rPr>
              <a:t>2000ms</a:t>
            </a:r>
            <a:endParaRPr lang="zh-CN" altLang="en-US" sz="1100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281698" y="445795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下 37"/>
          <p:cNvSpPr/>
          <p:nvPr/>
        </p:nvSpPr>
        <p:spPr>
          <a:xfrm>
            <a:off x="9788348" y="3559719"/>
            <a:ext cx="526641" cy="820133"/>
          </a:xfrm>
          <a:prstGeom prst="downArrow">
            <a:avLst>
              <a:gd name="adj1" fmla="val 40282"/>
              <a:gd name="adj2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565903" y="3309232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许多请求到来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9281698" y="445795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9284860" y="445795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281698" y="445795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9281697" y="4451123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281697" y="445795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278534" y="445795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9264862" y="445795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288715" y="445795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278534" y="445795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290100" y="4457950"/>
            <a:ext cx="327919" cy="327919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278533" y="3869752"/>
            <a:ext cx="327919" cy="32791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616634" y="5170886"/>
            <a:ext cx="1249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预期等待时长超过</a:t>
            </a:r>
            <a:endParaRPr lang="en-US" altLang="zh-CN" sz="1050">
              <a:solidFill>
                <a:srgbClr val="AD2B26"/>
              </a:solidFill>
              <a:latin typeface="+mn-lt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>
                <a:solidFill>
                  <a:srgbClr val="AD2B26"/>
                </a:solidFill>
                <a:latin typeface="+mn-lt"/>
                <a:ea typeface="+mn-ea"/>
              </a:rPr>
              <a:t>2000ms</a:t>
            </a:r>
            <a:r>
              <a:rPr lang="zh-CN" altLang="en-US" sz="1050">
                <a:solidFill>
                  <a:srgbClr val="AD2B26"/>
                </a:solidFill>
                <a:latin typeface="+mn-lt"/>
                <a:ea typeface="+mn-ea"/>
              </a:rPr>
              <a:t>，被拒绝</a:t>
            </a:r>
            <a:endParaRPr lang="zh-CN" altLang="en-US" sz="1050" dirty="0">
              <a:solidFill>
                <a:srgbClr val="AD2B26"/>
              </a:solidFill>
              <a:latin typeface="+mn-lt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43" y="5046150"/>
            <a:ext cx="7162153" cy="157567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67357 -2.59259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62305 -2.59259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-0.57331 -2.59259E-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52305 -2.59259E-6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59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47122 0.00115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68" y="46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500"/>
                            </p:stCondLst>
                            <p:childTnLst>
                              <p:par>
                                <p:cTn id="9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-0.42201 -2.59259E-6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07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37266 -2.59259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33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50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-0.31979 -2.59259E-6 " pathEditMode="relative" rAng="0" ptsTypes="AA">
                                      <p:cBhvr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90" y="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500"/>
                            </p:stCondLst>
                            <p:childTnLst>
                              <p:par>
                                <p:cTn id="12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-0.27083 -0.00092 " pathEditMode="relative" rAng="0" ptsTypes="AA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-4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22096 0.00093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46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" presetClass="entr" presetSubtype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500"/>
                            </p:stCondLst>
                            <p:childTnLst>
                              <p:par>
                                <p:cTn id="14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17096 -2.59259E-6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8.33333E-7 0.25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7" grpId="1" animBg="1"/>
      <p:bldP spid="37" grpId="2" animBg="1"/>
      <p:bldP spid="38" grpId="0" animBg="1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流控效果</a:t>
            </a:r>
            <a:r>
              <a:rPr lang="en-US" altLang="zh-CN"/>
              <a:t>-</a:t>
            </a:r>
            <a:r>
              <a:rPr lang="zh-CN" altLang="en-US"/>
              <a:t>排队等待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rgbClr val="24292E"/>
                </a:solidFill>
                <a:latin typeface="-apple-system"/>
              </a:rPr>
              <a:t>需求：给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/order/{orderId}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这个资源设置限流，最大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QPS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为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10</a:t>
            </a:r>
            <a:r>
              <a:rPr lang="zh-CN" altLang="en-US">
                <a:solidFill>
                  <a:srgbClr val="24292E"/>
                </a:solidFill>
                <a:latin typeface="-apple-system"/>
              </a:rPr>
              <a:t>，利用排队的流控效果，超时时长设置为</a:t>
            </a:r>
            <a:r>
              <a:rPr lang="en-US" altLang="zh-CN">
                <a:solidFill>
                  <a:srgbClr val="24292E"/>
                </a:solidFill>
                <a:latin typeface="-apple-system"/>
              </a:rPr>
              <a:t>5s</a:t>
            </a:r>
            <a:endParaRPr lang="en-US" altLang="zh-CN">
              <a:solidFill>
                <a:srgbClr val="24292E"/>
              </a:solidFill>
              <a:latin typeface="-apple-system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流控效果有哪些？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快速失败：</a:t>
            </a:r>
            <a:r>
              <a:rPr lang="en-US" altLang="zh-CN" sz="1600"/>
              <a:t>QPS</a:t>
            </a:r>
            <a:r>
              <a:rPr lang="zh-CN" altLang="en-US" sz="1600"/>
              <a:t>超过阈值时，拒绝新的请求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warm up</a:t>
            </a:r>
            <a:r>
              <a:rPr lang="zh-CN" altLang="en-US" sz="1600"/>
              <a:t>：</a:t>
            </a:r>
            <a:r>
              <a:rPr lang="en-US" altLang="zh-CN" sz="1600"/>
              <a:t> QPS</a:t>
            </a:r>
            <a:r>
              <a:rPr lang="zh-CN" altLang="en-US" sz="1600"/>
              <a:t>超过阈值时，拒绝新的请求；</a:t>
            </a:r>
            <a:r>
              <a:rPr lang="en-US" altLang="zh-CN" sz="1600"/>
              <a:t>QPS</a:t>
            </a:r>
            <a:r>
              <a:rPr lang="zh-CN" altLang="en-US" sz="1600"/>
              <a:t>阈值是逐渐提升的，可以避免冷启动时高并发导致服务宕机。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排队等待：请求会进入队列，按照阈值允许的时间间隔依次执行请求；如果请求预期等待时长大于超时时间，直接拒绝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雪崩问题及解决方案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服务保护技术对比</a:t>
            </a:r>
            <a:endParaRPr lang="en-US" altLang="zh-CN"/>
          </a:p>
          <a:p>
            <a:r>
              <a:rPr lang="en-US" altLang="zh-CN"/>
              <a:t>Sentinel</a:t>
            </a:r>
            <a:r>
              <a:rPr lang="zh-CN" altLang="en-US"/>
              <a:t>介绍和安装</a:t>
            </a:r>
            <a:endParaRPr lang="en-US" altLang="zh-CN"/>
          </a:p>
          <a:p>
            <a:r>
              <a:rPr lang="zh-CN" altLang="en-US"/>
              <a:t>微服务整合</a:t>
            </a:r>
            <a:r>
              <a:rPr lang="en-US" altLang="zh-CN"/>
              <a:t>Sentinel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  <a:endParaRPr lang="en-US" altLang="zh-CN"/>
          </a:p>
          <a:p>
            <a:r>
              <a:rPr lang="zh-CN" altLang="en-US"/>
              <a:t>流控模式</a:t>
            </a:r>
            <a:endParaRPr lang="en-US" altLang="zh-CN"/>
          </a:p>
          <a:p>
            <a:r>
              <a:rPr lang="zh-CN" altLang="en-US"/>
              <a:t>流控效果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热点参数限流</a:t>
            </a:r>
            <a:endParaRPr lang="zh-CN" altLang="en-US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热点参数限流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5040756"/>
          </a:xfrm>
        </p:spPr>
        <p:txBody>
          <a:bodyPr/>
          <a:lstStyle/>
          <a:p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之前的限流是统计访问某个资源的所有请求，判断是否超过</a:t>
            </a:r>
            <a:r>
              <a:rPr lang="en-US" altLang="zh-CN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QPS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阈值。而热点参数限流是分别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统计</a:t>
            </a:r>
            <a:r>
              <a:rPr lang="zh-CN" altLang="en-US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参数值相同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的请求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，判断是否超过</a:t>
            </a:r>
            <a:r>
              <a:rPr lang="en-US" altLang="zh-CN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QPS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阈值。</a:t>
            </a:r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配置示例：</a:t>
            </a:r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solidFill>
                <a:srgbClr val="24292E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代表的含义是：对</a:t>
            </a:r>
            <a:r>
              <a:rPr lang="en-US" altLang="zh-CN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这个资源的</a:t>
            </a:r>
            <a:r>
              <a:rPr lang="en-US" altLang="zh-CN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号参数（第一个参数）做统计，每</a:t>
            </a:r>
            <a:r>
              <a:rPr lang="en-US" altLang="zh-CN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秒</a:t>
            </a:r>
            <a:r>
              <a:rPr lang="zh-CN" altLang="en-US" b="1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相同参数值</a:t>
            </a:r>
            <a:r>
              <a:rPr lang="zh-CN" altLang="en-US">
                <a:solidFill>
                  <a:srgbClr val="24292E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的请求数不能超过</a:t>
            </a:r>
            <a:r>
              <a:rPr lang="en-US" altLang="zh-CN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endParaRPr lang="en-US" altLang="zh-CN">
              <a:solidFill>
                <a:srgbClr val="AD2B26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683" y="4427194"/>
            <a:ext cx="5328556" cy="16341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35" name="组合 34"/>
          <p:cNvGrpSpPr/>
          <p:nvPr/>
        </p:nvGrpSpPr>
        <p:grpSpPr>
          <a:xfrm>
            <a:off x="1909190" y="3689354"/>
            <a:ext cx="2370240" cy="253916"/>
            <a:chOff x="1003274" y="6277921"/>
            <a:chExt cx="2370240" cy="253916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1669001" y="6404879"/>
              <a:ext cx="17045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003274" y="6277921"/>
              <a:ext cx="6655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id = 2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2" name="矩形: 圆角 11"/>
          <p:cNvSpPr/>
          <p:nvPr/>
        </p:nvSpPr>
        <p:spPr>
          <a:xfrm>
            <a:off x="4744834" y="2350424"/>
            <a:ext cx="1775534" cy="171081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/goods/{id}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3" name="表格 13"/>
          <p:cNvGraphicFramePr>
            <a:graphicFrameLocks noGrp="1"/>
          </p:cNvGraphicFramePr>
          <p:nvPr/>
        </p:nvGraphicFramePr>
        <p:xfrm>
          <a:off x="8094264" y="2613070"/>
          <a:ext cx="1856420" cy="11892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928210"/>
                <a:gridCol w="928210"/>
              </a:tblGrid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参数值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QPS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 = 1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3964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 = 2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箭头: 右 13"/>
          <p:cNvSpPr/>
          <p:nvPr/>
        </p:nvSpPr>
        <p:spPr>
          <a:xfrm>
            <a:off x="7005761" y="2900323"/>
            <a:ext cx="430696" cy="611011"/>
          </a:xfrm>
          <a:prstGeom prst="rightArrow">
            <a:avLst/>
          </a:prstGeom>
          <a:gradFill flip="none" rotWithShape="1">
            <a:gsLst>
              <a:gs pos="0">
                <a:srgbClr val="608383"/>
              </a:gs>
              <a:gs pos="70000">
                <a:srgbClr val="4C5252"/>
              </a:gs>
            </a:gsLst>
            <a:lin ang="5400000" scaled="1"/>
            <a:tileRect/>
          </a:gradFill>
          <a:ln>
            <a:solidFill>
              <a:srgbClr val="4C525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909190" y="2661968"/>
            <a:ext cx="2370240" cy="253916"/>
            <a:chOff x="1003274" y="6112445"/>
            <a:chExt cx="2370240" cy="253916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1669001" y="6239404"/>
              <a:ext cx="17045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003274" y="6112445"/>
              <a:ext cx="6655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id = 1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09190" y="3004430"/>
            <a:ext cx="2370240" cy="253916"/>
            <a:chOff x="1003274" y="6112445"/>
            <a:chExt cx="2370240" cy="253916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1669001" y="6239404"/>
              <a:ext cx="17045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003274" y="6112445"/>
              <a:ext cx="6655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id = 1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09190" y="3346892"/>
            <a:ext cx="2370240" cy="253916"/>
            <a:chOff x="1003274" y="6112445"/>
            <a:chExt cx="2370240" cy="253916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1669001" y="6239404"/>
              <a:ext cx="17045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1003274" y="6112445"/>
              <a:ext cx="6655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id = 1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热点参数限流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-apple-system"/>
              </a:rPr>
              <a:t>在热点参数限流的高级选项中，可以对部分参数设置例外配置：</a:t>
            </a:r>
            <a:endParaRPr lang="en-US" altLang="zh-CN">
              <a:solidFill>
                <a:schemeClr val="tx1"/>
              </a:solidFill>
              <a:latin typeface="-apple-system"/>
            </a:endParaRPr>
          </a:p>
          <a:p>
            <a:endParaRPr lang="en-US" altLang="zh-CN">
              <a:solidFill>
                <a:schemeClr val="tx1"/>
              </a:solidFill>
              <a:latin typeface="-apple-system"/>
            </a:endParaRPr>
          </a:p>
          <a:p>
            <a:endParaRPr lang="en-US" altLang="zh-CN">
              <a:solidFill>
                <a:schemeClr val="tx1"/>
              </a:solidFill>
              <a:latin typeface="-apple-system"/>
            </a:endParaRPr>
          </a:p>
          <a:p>
            <a:endParaRPr lang="en-US" altLang="zh-CN">
              <a:solidFill>
                <a:schemeClr val="tx1"/>
              </a:solidFill>
              <a:latin typeface="-apple-system"/>
            </a:endParaRPr>
          </a:p>
          <a:p>
            <a:endParaRPr lang="en-US" altLang="zh-CN">
              <a:solidFill>
                <a:schemeClr val="tx1"/>
              </a:solidFill>
              <a:latin typeface="-apple-system"/>
            </a:endParaRPr>
          </a:p>
          <a:p>
            <a:endParaRPr lang="en-US" altLang="zh-CN">
              <a:solidFill>
                <a:schemeClr val="tx1"/>
              </a:solidFill>
              <a:latin typeface="-apple-system"/>
            </a:endParaRPr>
          </a:p>
          <a:p>
            <a:endParaRPr lang="en-US" altLang="zh-CN">
              <a:solidFill>
                <a:schemeClr val="tx1"/>
              </a:solidFill>
              <a:latin typeface="-apple-system"/>
            </a:endParaRPr>
          </a:p>
          <a:p>
            <a:endParaRPr lang="en-US" altLang="zh-CN">
              <a:solidFill>
                <a:schemeClr val="tx1"/>
              </a:solidFill>
              <a:latin typeface="-apple-system"/>
            </a:endParaRPr>
          </a:p>
          <a:p>
            <a:r>
              <a:rPr lang="zh-CN" altLang="en-US">
                <a:solidFill>
                  <a:schemeClr val="tx1"/>
                </a:solidFill>
                <a:latin typeface="-apple-system"/>
              </a:rPr>
              <a:t>结合上一个配置，这里的含义是对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-apple-system"/>
              </a:rPr>
              <a:t>号的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long</a:t>
            </a:r>
            <a:r>
              <a:rPr lang="zh-CN" altLang="en-US">
                <a:solidFill>
                  <a:schemeClr val="tx1"/>
                </a:solidFill>
                <a:latin typeface="-apple-system"/>
              </a:rPr>
              <a:t>类型参数限流，每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-apple-system"/>
              </a:rPr>
              <a:t>秒相同参数的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QPS</a:t>
            </a:r>
            <a:r>
              <a:rPr lang="zh-CN" altLang="en-US">
                <a:solidFill>
                  <a:schemeClr val="tx1"/>
                </a:solidFill>
                <a:latin typeface="-apple-system"/>
              </a:rPr>
              <a:t>不能超过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5</a:t>
            </a:r>
            <a:r>
              <a:rPr lang="zh-CN" altLang="en-US">
                <a:solidFill>
                  <a:schemeClr val="tx1"/>
                </a:solidFill>
                <a:latin typeface="-apple-system"/>
              </a:rPr>
              <a:t>，有两个例外：</a:t>
            </a:r>
            <a:endParaRPr lang="en-US" altLang="zh-CN">
              <a:solidFill>
                <a:schemeClr val="tx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-apple-system"/>
              </a:rPr>
              <a:t>如果参数值是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100</a:t>
            </a:r>
            <a:r>
              <a:rPr lang="zh-CN" altLang="en-US">
                <a:solidFill>
                  <a:schemeClr val="tx1"/>
                </a:solidFill>
                <a:latin typeface="-apple-system"/>
              </a:rPr>
              <a:t>，则每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-apple-system"/>
              </a:rPr>
              <a:t>秒允许的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QPS</a:t>
            </a:r>
            <a:r>
              <a:rPr lang="zh-CN" altLang="en-US">
                <a:solidFill>
                  <a:schemeClr val="tx1"/>
                </a:solidFill>
                <a:latin typeface="-apple-system"/>
              </a:rPr>
              <a:t>为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10</a:t>
            </a:r>
            <a:endParaRPr lang="en-US" altLang="zh-CN">
              <a:solidFill>
                <a:schemeClr val="tx1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-apple-system"/>
              </a:rPr>
              <a:t>如果参数值是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101</a:t>
            </a:r>
            <a:r>
              <a:rPr lang="zh-CN" altLang="en-US">
                <a:solidFill>
                  <a:schemeClr val="tx1"/>
                </a:solidFill>
                <a:latin typeface="-apple-system"/>
              </a:rPr>
              <a:t>，则每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-apple-system"/>
              </a:rPr>
              <a:t>秒允许的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QPS</a:t>
            </a:r>
            <a:r>
              <a:rPr lang="zh-CN" altLang="en-US">
                <a:solidFill>
                  <a:schemeClr val="tx1"/>
                </a:solidFill>
                <a:latin typeface="-apple-system"/>
              </a:rPr>
              <a:t>为</a:t>
            </a:r>
            <a:r>
              <a:rPr lang="en-US" altLang="zh-CN">
                <a:solidFill>
                  <a:schemeClr val="tx1"/>
                </a:solidFill>
                <a:latin typeface="-apple-system"/>
              </a:rPr>
              <a:t>15</a:t>
            </a:r>
            <a:endParaRPr lang="en-US" altLang="zh-CN">
              <a:solidFill>
                <a:schemeClr val="tx1"/>
              </a:solidFill>
              <a:latin typeface="-apple-system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605" y="2063795"/>
            <a:ext cx="6591871" cy="28577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热点参数限流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95450" y="1743281"/>
            <a:ext cx="9214230" cy="1685720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/order/{orderId}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这个资源添加热点参数限流，规则如下：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默认的热点参数规则是每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秒请求量不超过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这个参数设置例外：每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秒请求量不超过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这个参数设置例外：每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秒请求量不超过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299356" y="4698370"/>
            <a:ext cx="5647999" cy="938951"/>
            <a:chOff x="2299356" y="4698370"/>
            <a:chExt cx="5647999" cy="938951"/>
          </a:xfrm>
        </p:grpSpPr>
        <p:sp>
          <p:nvSpPr>
            <p:cNvPr id="4" name="三角形 5"/>
            <p:cNvSpPr/>
            <p:nvPr/>
          </p:nvSpPr>
          <p:spPr>
            <a:xfrm rot="2651319">
              <a:off x="2305971" y="5054241"/>
              <a:ext cx="145648" cy="7810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399284" y="4698370"/>
              <a:ext cx="5548071" cy="938951"/>
            </a:xfrm>
            <a:prstGeom prst="rect">
              <a:avLst/>
            </a:prstGeom>
            <a:noFill/>
            <a:ln w="9525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热点参数限流对默认的</a:t>
              </a:r>
              <a:r>
                <a:rPr kumimoji="1" lang="en-US" altLang="zh-CN" sz="1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SpringMVC</a:t>
              </a:r>
              <a:r>
                <a:rPr kumimoji="1" lang="zh-CN" altLang="en-US" sz="1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资源无效</a:t>
              </a:r>
              <a:endParaRPr kumimoji="1" lang="zh-CN" altLang="en-US" sz="1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299356" y="4770840"/>
              <a:ext cx="656908" cy="300942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>
                  <a:latin typeface="宋体" panose="02010600030101010101" pitchFamily="2" charset="-122"/>
                  <a:ea typeface="宋体" panose="02010600030101010101" pitchFamily="2" charset="-122"/>
                  <a:cs typeface="Alibaba PuHuiTi R" pitchFamily="18" charset="-122"/>
                </a:rPr>
                <a:t>注意</a:t>
              </a:r>
              <a:endParaRPr kumimoji="1"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Alibaba PuHuiTi R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隔离和降级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FeignClient</a:t>
            </a:r>
            <a:r>
              <a:rPr lang="zh-CN" altLang="en-US"/>
              <a:t>整合</a:t>
            </a:r>
            <a:r>
              <a:rPr lang="en-US" altLang="zh-CN"/>
              <a:t>Sentinel</a:t>
            </a:r>
            <a:endParaRPr lang="en-US" altLang="zh-CN"/>
          </a:p>
          <a:p>
            <a:r>
              <a:rPr lang="zh-CN" altLang="en-US"/>
              <a:t>线程隔离（舱壁模式）</a:t>
            </a:r>
            <a:endParaRPr lang="en-US" altLang="zh-CN"/>
          </a:p>
          <a:p>
            <a:r>
              <a:rPr lang="zh-CN" altLang="en-US"/>
              <a:t>熔断降级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olidFill>
                  <a:srgbClr val="AD2B26"/>
                </a:solidFill>
              </a:rPr>
              <a:t>FeignClient</a:t>
            </a:r>
            <a:r>
              <a:rPr lang="zh-CN" altLang="en-US">
                <a:solidFill>
                  <a:srgbClr val="AD2B26"/>
                </a:solidFill>
              </a:rPr>
              <a:t>整合</a:t>
            </a:r>
            <a:r>
              <a:rPr lang="en-US" altLang="zh-CN">
                <a:solidFill>
                  <a:srgbClr val="AD2B26"/>
                </a:solidFill>
              </a:rPr>
              <a:t>Sentinel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线程隔离（舱壁模式）</a:t>
            </a:r>
            <a:endParaRPr lang="en-US" altLang="zh-CN"/>
          </a:p>
          <a:p>
            <a:r>
              <a:rPr lang="zh-CN" altLang="en-US"/>
              <a:t>熔断降级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隔离和降级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893214"/>
          </a:xfrm>
        </p:spPr>
        <p:txBody>
          <a:bodyPr/>
          <a:lstStyle/>
          <a:p>
            <a:r>
              <a:rPr lang="zh-CN" altLang="en-US"/>
              <a:t>虽然限流可以尽量避免因高并发而引起的服务故障，但服务还会因为其它原因而故障。而要将这些故障控制在一定范围，避免雪崩，就要靠线程隔离（舱壁模式）和熔断降级手段了。</a:t>
            </a:r>
            <a:endParaRPr lang="en-US" altLang="zh-CN"/>
          </a:p>
          <a:p>
            <a:r>
              <a:rPr lang="zh-CN" altLang="en-US"/>
              <a:t>不管是线程隔离还是熔断降级，都是对</a:t>
            </a:r>
            <a:r>
              <a:rPr lang="zh-CN" altLang="en-US">
                <a:solidFill>
                  <a:srgbClr val="AD2B26"/>
                </a:solidFill>
              </a:rPr>
              <a:t>客户端（调用方）</a:t>
            </a:r>
            <a:r>
              <a:rPr lang="zh-CN" altLang="en-US"/>
              <a:t>的保护。</a:t>
            </a:r>
            <a:endParaRPr lang="en-US" altLang="zh-CN"/>
          </a:p>
        </p:txBody>
      </p:sp>
      <p:sp>
        <p:nvSpPr>
          <p:cNvPr id="6" name="矩形: 圆角 5"/>
          <p:cNvSpPr/>
          <p:nvPr/>
        </p:nvSpPr>
        <p:spPr>
          <a:xfrm>
            <a:off x="1555108" y="4056858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045970" y="309800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4045969" y="5222421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4045969" y="5233795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/>
          <p:cNvSpPr/>
          <p:nvPr/>
        </p:nvSpPr>
        <p:spPr>
          <a:xfrm>
            <a:off x="1713950" y="4236203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/>
              <a:t>1</a:t>
            </a:r>
            <a:endParaRPr lang="en-US" altLang="zh-CN" sz="1000"/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:10</a:t>
            </a:r>
            <a:endParaRPr lang="zh-CN" altLang="en-US" sz="1000"/>
          </a:p>
        </p:txBody>
      </p:sp>
      <p:sp>
        <p:nvSpPr>
          <p:cNvPr id="11" name="矩形: 圆角 10"/>
          <p:cNvSpPr/>
          <p:nvPr/>
        </p:nvSpPr>
        <p:spPr>
          <a:xfrm>
            <a:off x="1713950" y="4709340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/>
              <a:t>2</a:t>
            </a:r>
            <a:endParaRPr lang="en-US" altLang="zh-CN" sz="1000"/>
          </a:p>
          <a:p>
            <a:pPr algn="ctr"/>
            <a:r>
              <a:rPr lang="zh-CN" altLang="en-US" sz="1000"/>
              <a:t>线程</a:t>
            </a:r>
            <a:r>
              <a:rPr lang="en-US" altLang="zh-CN" sz="1000"/>
              <a:t>:10</a:t>
            </a:r>
            <a:endParaRPr lang="zh-CN" altLang="en-US" sz="1000"/>
          </a:p>
        </p:txBody>
      </p:sp>
      <p:cxnSp>
        <p:nvCxnSpPr>
          <p:cNvPr id="12" name="直接箭头连接符 11"/>
          <p:cNvCxnSpPr>
            <a:endCxn id="10" idx="1"/>
          </p:cNvCxnSpPr>
          <p:nvPr/>
        </p:nvCxnSpPr>
        <p:spPr>
          <a:xfrm>
            <a:off x="891174" y="4439403"/>
            <a:ext cx="822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3"/>
            <a:endCxn id="7" idx="1"/>
          </p:cNvCxnSpPr>
          <p:nvPr/>
        </p:nvCxnSpPr>
        <p:spPr>
          <a:xfrm flipV="1">
            <a:off x="2465790" y="3579450"/>
            <a:ext cx="1580180" cy="859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1" idx="1"/>
          </p:cNvCxnSpPr>
          <p:nvPr/>
        </p:nvCxnSpPr>
        <p:spPr>
          <a:xfrm>
            <a:off x="891174" y="4912540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9" idx="1"/>
          </p:cNvCxnSpPr>
          <p:nvPr/>
        </p:nvCxnSpPr>
        <p:spPr>
          <a:xfrm>
            <a:off x="2465790" y="4912540"/>
            <a:ext cx="1580179" cy="799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/>
          <p:cNvSpPr/>
          <p:nvPr/>
        </p:nvSpPr>
        <p:spPr>
          <a:xfrm>
            <a:off x="7120047" y="4200615"/>
            <a:ext cx="851046" cy="7662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9682819" y="3073879"/>
            <a:ext cx="851045" cy="7662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0" name="矩形: 圆角 29"/>
          <p:cNvSpPr/>
          <p:nvPr/>
        </p:nvSpPr>
        <p:spPr>
          <a:xfrm>
            <a:off x="9682821" y="4203052"/>
            <a:ext cx="851046" cy="7613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9682819" y="5312522"/>
            <a:ext cx="851046" cy="7613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>
                <a:solidFill>
                  <a:schemeClr val="accent3">
                    <a:lumMod val="50000"/>
                  </a:schemeClr>
                </a:solidFill>
              </a:rPr>
              <a:t>D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6857173" y="4284534"/>
            <a:ext cx="11382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7983132" y="4284534"/>
            <a:ext cx="1703412" cy="1153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857173" y="4375974"/>
            <a:ext cx="113820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7987572" y="4375244"/>
            <a:ext cx="1703183" cy="11693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/>
          <p:cNvSpPr/>
          <p:nvPr/>
        </p:nvSpPr>
        <p:spPr>
          <a:xfrm>
            <a:off x="9682820" y="5312522"/>
            <a:ext cx="851046" cy="761329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6856114" y="4467173"/>
            <a:ext cx="113903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7971093" y="4467173"/>
            <a:ext cx="1715451" cy="1170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857171" y="4608271"/>
            <a:ext cx="11382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857171" y="4747002"/>
            <a:ext cx="11382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6856114" y="4868689"/>
            <a:ext cx="11382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7994317" y="4053512"/>
            <a:ext cx="321307" cy="10540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熔断</a:t>
            </a:r>
            <a:endParaRPr lang="zh-CN" altLang="en-US" sz="12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4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SpringCloud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中，微服务调用都是通过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来实现的，因此做客户端保护必须整合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修改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OrderService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application.yml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文件，开启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功能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FeignClient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编写失败后的降级逻辑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99795" lvl="1" indent="-342900">
              <a:buFont typeface="+mj-ea"/>
              <a:buAutoNum type="circleNumDbPlain"/>
            </a:pP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方式一：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FallbackClass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，无法对远程调用的异常做处理</a:t>
            </a:r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99795" lvl="1" indent="-342900">
              <a:buFont typeface="+mj-ea"/>
              <a:buAutoNum type="circleNumDbPlain"/>
            </a:pP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方式二：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FallbackFactory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，可以对远程调用的异常做处理，我们选择这种</a:t>
            </a:r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122218" y="2499186"/>
            <a:ext cx="6660573" cy="69249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enabled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开启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Feign的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Sentinel功能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400" b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步骤一：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feing-api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项目中定义类，实现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FallbackFactory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173017"/>
            <a:ext cx="8669361" cy="3539430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@Slf4j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UserClientFallbackFactory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implements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FallbackFactory&lt;UserClient&gt;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@Override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UserClient create(Throwable throwable)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创建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UserClient接口实现类，实现其中的方法，编写失败降级的处理逻辑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UserClient()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@Override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 findById(Long id)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记录异常信息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kumimoji="0" lang="zh-CN" altLang="zh-CN" sz="1400" b="1" i="1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log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.error(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查询用户失败"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throwable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// 根据业务需求返回默认的数据，这里是空用户</a:t>
            </a:r>
            <a:b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};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sz="1400" b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步骤二：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feing-api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项目中的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DefaultFeignConfiguration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类中将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UserClientFallbackFactory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注册为一个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Bean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400" b="0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步骤三：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feing-api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项目中的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UserClient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接口中使用</a:t>
            </a:r>
            <a:r>
              <a:rPr lang="en-US" altLang="zh-CN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UserClientFallbackFactory</a:t>
            </a:r>
            <a:r>
              <a:rPr lang="zh-CN" altLang="en-US" sz="1400" b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400" b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183019"/>
            <a:ext cx="5984331" cy="954107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@Bean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UserClientFallbackFactory userClientFallback(){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UserClientFallbackFactory();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2320" y="4100432"/>
            <a:ext cx="9421169" cy="1384995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@FeignClient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(value = 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"userservice"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fallbackFactory = UserClientFallbackFactory.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interface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UserClient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@GetMapping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"/user/{id}"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en-US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User findById(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@PathVariable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4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"id"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Long id);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雪崩问题</a:t>
            </a:r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968318" y="3846668"/>
            <a:ext cx="1069525" cy="9629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7974151" y="2398325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9" name="矩形: 圆角 48"/>
          <p:cNvSpPr/>
          <p:nvPr/>
        </p:nvSpPr>
        <p:spPr>
          <a:xfrm>
            <a:off x="7974152" y="3844440"/>
            <a:ext cx="1069525" cy="9567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0" name="矩形: 圆角 49"/>
          <p:cNvSpPr/>
          <p:nvPr/>
        </p:nvSpPr>
        <p:spPr>
          <a:xfrm>
            <a:off x="7974150" y="5195378"/>
            <a:ext cx="1069525" cy="9567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4592320" y="4003274"/>
            <a:ext cx="1443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48" idx="1"/>
          </p:cNvCxnSpPr>
          <p:nvPr/>
        </p:nvCxnSpPr>
        <p:spPr>
          <a:xfrm flipV="1">
            <a:off x="6036078" y="2879775"/>
            <a:ext cx="1938073" cy="11215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4592320" y="4094714"/>
            <a:ext cx="14437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036078" y="4094479"/>
            <a:ext cx="1959842" cy="13614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圆角 62"/>
          <p:cNvSpPr/>
          <p:nvPr/>
        </p:nvSpPr>
        <p:spPr>
          <a:xfrm>
            <a:off x="7974151" y="5200172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4582161" y="4092447"/>
            <a:ext cx="1455627" cy="1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6022074" y="4082809"/>
            <a:ext cx="1963686" cy="13629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4591261" y="4185913"/>
            <a:ext cx="144481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6036078" y="4179173"/>
            <a:ext cx="1932464" cy="1358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4582161" y="4684147"/>
            <a:ext cx="1464078" cy="2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6057458" y="4672522"/>
            <a:ext cx="1925088" cy="13365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4560076" y="418567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76" name="矩形: 圆角 75"/>
          <p:cNvSpPr/>
          <p:nvPr/>
        </p:nvSpPr>
        <p:spPr>
          <a:xfrm>
            <a:off x="4966553" y="3846668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4567078" y="4317904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50" dirty="0">
                <a:solidFill>
                  <a:srgbClr val="FF0000"/>
                </a:solidFill>
                <a:latin typeface="+mn-lt"/>
                <a:ea typeface="+mn-ea"/>
              </a:rPr>
              <a:t>...</a:t>
            </a:r>
            <a:endParaRPr lang="zh-CN" altLang="en-US" sz="105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4854085" y="4953081"/>
            <a:ext cx="1345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tomcat</a:t>
            </a: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资源耗尽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7256959" y="4302650"/>
            <a:ext cx="600889" cy="308282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solidFill>
              <a:srgbClr val="AD2B26">
                <a:alpha val="58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05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05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矩形: 圆角 81"/>
          <p:cNvSpPr/>
          <p:nvPr/>
        </p:nvSpPr>
        <p:spPr>
          <a:xfrm>
            <a:off x="8775986" y="3996601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05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05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3" name="矩形: 圆角 82"/>
          <p:cNvSpPr/>
          <p:nvPr/>
        </p:nvSpPr>
        <p:spPr>
          <a:xfrm>
            <a:off x="8775986" y="4571135"/>
            <a:ext cx="600889" cy="3063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05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05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4" name="矩形: 圆角 83"/>
          <p:cNvSpPr/>
          <p:nvPr/>
        </p:nvSpPr>
        <p:spPr>
          <a:xfrm>
            <a:off x="8775986" y="5143708"/>
            <a:ext cx="600889" cy="306321"/>
          </a:xfrm>
          <a:prstGeom prst="roundRect">
            <a:avLst/>
          </a:prstGeom>
          <a:solidFill>
            <a:srgbClr val="FF0000">
              <a:alpha val="39000"/>
            </a:srgbClr>
          </a:solidFill>
          <a:ln>
            <a:solidFill>
              <a:srgbClr val="AD2B26">
                <a:alpha val="58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5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050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endParaRPr lang="zh-CN" altLang="en-US" sz="105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5" name="矩形: 圆角 84"/>
          <p:cNvSpPr/>
          <p:nvPr/>
        </p:nvSpPr>
        <p:spPr>
          <a:xfrm>
            <a:off x="3836113" y="3113785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6" name="矩形: 圆角 85"/>
          <p:cNvSpPr/>
          <p:nvPr/>
        </p:nvSpPr>
        <p:spPr>
          <a:xfrm>
            <a:off x="8775986" y="3422067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7" name="矩形: 圆角 86"/>
          <p:cNvSpPr/>
          <p:nvPr/>
        </p:nvSpPr>
        <p:spPr>
          <a:xfrm>
            <a:off x="7256959" y="4876340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8" name="矩形: 圆角 87"/>
          <p:cNvSpPr/>
          <p:nvPr/>
        </p:nvSpPr>
        <p:spPr>
          <a:xfrm>
            <a:off x="3836112" y="2532906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9" name="矩形: 圆角 88"/>
          <p:cNvSpPr/>
          <p:nvPr/>
        </p:nvSpPr>
        <p:spPr>
          <a:xfrm>
            <a:off x="5595383" y="2862783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0" name="矩形: 圆角 89"/>
          <p:cNvSpPr/>
          <p:nvPr/>
        </p:nvSpPr>
        <p:spPr>
          <a:xfrm>
            <a:off x="7256959" y="3728960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3836113" y="5535891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2" name="矩形: 圆角 91"/>
          <p:cNvSpPr/>
          <p:nvPr/>
        </p:nvSpPr>
        <p:spPr>
          <a:xfrm>
            <a:off x="5595384" y="3426703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3" name="矩形: 圆角 92"/>
          <p:cNvSpPr/>
          <p:nvPr/>
        </p:nvSpPr>
        <p:spPr>
          <a:xfrm>
            <a:off x="5595384" y="4021328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4" name="矩形: 圆角 93"/>
          <p:cNvSpPr/>
          <p:nvPr/>
        </p:nvSpPr>
        <p:spPr>
          <a:xfrm>
            <a:off x="5595384" y="4615953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5" name="矩形: 圆角 94"/>
          <p:cNvSpPr/>
          <p:nvPr/>
        </p:nvSpPr>
        <p:spPr>
          <a:xfrm>
            <a:off x="5595384" y="5210577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6" name="矩形: 圆角 95"/>
          <p:cNvSpPr/>
          <p:nvPr/>
        </p:nvSpPr>
        <p:spPr>
          <a:xfrm>
            <a:off x="3836114" y="3734985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7" name="矩形: 圆角 96"/>
          <p:cNvSpPr/>
          <p:nvPr/>
        </p:nvSpPr>
        <p:spPr>
          <a:xfrm>
            <a:off x="3836114" y="4335287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8" name="矩形: 圆角 97"/>
          <p:cNvSpPr/>
          <p:nvPr/>
        </p:nvSpPr>
        <p:spPr>
          <a:xfrm>
            <a:off x="3836114" y="4935589"/>
            <a:ext cx="600889" cy="30828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>
                <a:solidFill>
                  <a:schemeClr val="accent3">
                    <a:lumMod val="50000"/>
                  </a:schemeClr>
                </a:solidFill>
              </a:rPr>
              <a:t>服务</a:t>
            </a:r>
            <a:endParaRPr lang="zh-CN" altLang="en-US" sz="10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99" name="直接箭头连接符 98"/>
          <p:cNvCxnSpPr>
            <a:stCxn id="81" idx="3"/>
            <a:endCxn id="84" idx="1"/>
          </p:cNvCxnSpPr>
          <p:nvPr/>
        </p:nvCxnSpPr>
        <p:spPr>
          <a:xfrm>
            <a:off x="7857848" y="4456791"/>
            <a:ext cx="918138" cy="84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3" idx="3"/>
            <a:endCxn id="119" idx="1"/>
          </p:cNvCxnSpPr>
          <p:nvPr/>
        </p:nvCxnSpPr>
        <p:spPr>
          <a:xfrm>
            <a:off x="6196273" y="4175469"/>
            <a:ext cx="1060685" cy="854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2" idx="3"/>
            <a:endCxn id="119" idx="1"/>
          </p:cNvCxnSpPr>
          <p:nvPr/>
        </p:nvCxnSpPr>
        <p:spPr>
          <a:xfrm>
            <a:off x="6196273" y="3580844"/>
            <a:ext cx="1060685" cy="1449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94" idx="3"/>
            <a:endCxn id="81" idx="1"/>
          </p:cNvCxnSpPr>
          <p:nvPr/>
        </p:nvCxnSpPr>
        <p:spPr>
          <a:xfrm flipV="1">
            <a:off x="6196273" y="4456791"/>
            <a:ext cx="1060686" cy="313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: 圆角 102"/>
          <p:cNvSpPr/>
          <p:nvPr/>
        </p:nvSpPr>
        <p:spPr>
          <a:xfrm>
            <a:off x="5595384" y="3422067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/>
          <p:cNvSpPr/>
          <p:nvPr/>
        </p:nvSpPr>
        <p:spPr>
          <a:xfrm>
            <a:off x="5595384" y="4020442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/>
          <p:cNvSpPr/>
          <p:nvPr/>
        </p:nvSpPr>
        <p:spPr>
          <a:xfrm>
            <a:off x="5595384" y="4610932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" name="直接箭头连接符 105"/>
          <p:cNvCxnSpPr>
            <a:stCxn id="88" idx="3"/>
            <a:endCxn id="103" idx="1"/>
          </p:cNvCxnSpPr>
          <p:nvPr/>
        </p:nvCxnSpPr>
        <p:spPr>
          <a:xfrm>
            <a:off x="4437001" y="2687047"/>
            <a:ext cx="1158383" cy="888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85" idx="3"/>
            <a:endCxn id="105" idx="1"/>
          </p:cNvCxnSpPr>
          <p:nvPr/>
        </p:nvCxnSpPr>
        <p:spPr>
          <a:xfrm>
            <a:off x="4437002" y="3267926"/>
            <a:ext cx="1158382" cy="1496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96" idx="3"/>
            <a:endCxn id="121" idx="1"/>
          </p:cNvCxnSpPr>
          <p:nvPr/>
        </p:nvCxnSpPr>
        <p:spPr>
          <a:xfrm flipV="1">
            <a:off x="4437003" y="3016924"/>
            <a:ext cx="1158379" cy="8722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8" idx="3"/>
            <a:endCxn id="104" idx="1"/>
          </p:cNvCxnSpPr>
          <p:nvPr/>
        </p:nvCxnSpPr>
        <p:spPr>
          <a:xfrm flipV="1">
            <a:off x="4437003" y="4173889"/>
            <a:ext cx="1158381" cy="915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91" idx="3"/>
            <a:endCxn id="103" idx="1"/>
          </p:cNvCxnSpPr>
          <p:nvPr/>
        </p:nvCxnSpPr>
        <p:spPr>
          <a:xfrm flipV="1">
            <a:off x="4437002" y="3575514"/>
            <a:ext cx="1158382" cy="2114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: 圆角 112"/>
          <p:cNvSpPr/>
          <p:nvPr/>
        </p:nvSpPr>
        <p:spPr>
          <a:xfrm>
            <a:off x="3828978" y="2527576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/>
          <p:cNvSpPr/>
          <p:nvPr/>
        </p:nvSpPr>
        <p:spPr>
          <a:xfrm>
            <a:off x="3828977" y="3117258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/>
          <p:cNvSpPr/>
          <p:nvPr/>
        </p:nvSpPr>
        <p:spPr>
          <a:xfrm>
            <a:off x="3836112" y="3726272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/>
          <p:cNvSpPr/>
          <p:nvPr/>
        </p:nvSpPr>
        <p:spPr>
          <a:xfrm>
            <a:off x="3826270" y="4924235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/>
          <p:cNvSpPr/>
          <p:nvPr/>
        </p:nvSpPr>
        <p:spPr>
          <a:xfrm>
            <a:off x="3836112" y="5523472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箭头连接符 117"/>
          <p:cNvCxnSpPr>
            <a:stCxn id="87" idx="3"/>
            <a:endCxn id="84" idx="1"/>
          </p:cNvCxnSpPr>
          <p:nvPr/>
        </p:nvCxnSpPr>
        <p:spPr>
          <a:xfrm>
            <a:off x="7857848" y="5030481"/>
            <a:ext cx="918138" cy="266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/>
          <p:cNvSpPr/>
          <p:nvPr/>
        </p:nvSpPr>
        <p:spPr>
          <a:xfrm>
            <a:off x="7256958" y="4876549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箭头连接符 119"/>
          <p:cNvCxnSpPr>
            <a:stCxn id="89" idx="3"/>
            <a:endCxn id="81" idx="1"/>
          </p:cNvCxnSpPr>
          <p:nvPr/>
        </p:nvCxnSpPr>
        <p:spPr>
          <a:xfrm>
            <a:off x="6196272" y="3016924"/>
            <a:ext cx="1060687" cy="1439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圆角 120"/>
          <p:cNvSpPr/>
          <p:nvPr/>
        </p:nvSpPr>
        <p:spPr>
          <a:xfrm>
            <a:off x="5595382" y="2863477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箭头连接符 121"/>
          <p:cNvCxnSpPr>
            <a:stCxn id="95" idx="3"/>
            <a:endCxn id="81" idx="1"/>
          </p:cNvCxnSpPr>
          <p:nvPr/>
        </p:nvCxnSpPr>
        <p:spPr>
          <a:xfrm flipV="1">
            <a:off x="6196273" y="4456791"/>
            <a:ext cx="1060686" cy="90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: 圆角 122"/>
          <p:cNvSpPr/>
          <p:nvPr/>
        </p:nvSpPr>
        <p:spPr>
          <a:xfrm>
            <a:off x="5595382" y="5220565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箭头连接符 123"/>
          <p:cNvCxnSpPr>
            <a:stCxn id="97" idx="3"/>
            <a:endCxn id="123" idx="1"/>
          </p:cNvCxnSpPr>
          <p:nvPr/>
        </p:nvCxnSpPr>
        <p:spPr>
          <a:xfrm>
            <a:off x="4437003" y="4489428"/>
            <a:ext cx="1158379" cy="884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: 圆角 124"/>
          <p:cNvSpPr/>
          <p:nvPr/>
        </p:nvSpPr>
        <p:spPr>
          <a:xfrm>
            <a:off x="3846963" y="4345442"/>
            <a:ext cx="600889" cy="306893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>
                <a:alpha val="5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微服务调用链路中的某个服务故障，引起整个链路中的所有微服务都不可用，这就是雪崩。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7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642 0.019209 E" pathEditMode="relative" ptsTypes="">
                                      <p:cBhvr>
                                        <p:cTn id="147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8642 -0.019209 L 0 0 E" pathEditMode="relative" ptsTypes="">
                                      <p:cBhvr>
                                        <p:cTn id="149" dur="1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1" dur="1250" fill="hold"/>
                                        <p:tgtEl>
                                          <p:spTgt spid="76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221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3" dur="125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  <p:from x="177990" y="31035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548 0.185326 E" pathEditMode="relative" ptsTypes="">
                                      <p:cBhvr>
                                        <p:cTn id="160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48 -0.185326 L 0 0 E" pathEditMode="relative" ptsTypes="">
                                      <p:cBhvr>
                                        <p:cTn id="162" dur="1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1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016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6" dur="1500" fill="hold"/>
                                        <p:tgtEl>
                                          <p:spTgt spid="82"/>
                                        </p:tgtEl>
                                      </p:cBhvr>
                                      <p:by x="150000" y="150000"/>
                                      <p:from x="177990" y="3123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548 0.05854 E" pathEditMode="relative" ptsTypes="">
                                      <p:cBhvr>
                                        <p:cTn id="173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48 -0.05854 L 0 0 E" pathEditMode="relative" ptsTypes="">
                                      <p:cBhvr>
                                        <p:cTn id="175" dur="1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7" dur="1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016"/>
                                    </p:animScale>
                                  </p:childTnLst>
                                </p:cTn>
                              </p:par>
                              <p:par>
                                <p:cTn id="178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9" dur="1500" fill="hold"/>
                                        <p:tgtEl>
                                          <p:spTgt spid="83"/>
                                        </p:tgtEl>
                                      </p:cBhvr>
                                      <p:by x="150000" y="150000"/>
                                      <p:from x="177990" y="3123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ntr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6548 -0.055656 E" pathEditMode="relative" ptsTypes="">
                                      <p:cBhvr>
                                        <p:cTn id="190" dur="1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548 0.055656 L 0 0 E" pathEditMode="relative" ptsTypes="">
                                      <p:cBhvr>
                                        <p:cTn id="192" dur="1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6" presetClass="emp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4" dur="15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56183" y="32016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1500" fill="hold"/>
                                        <p:tgtEl>
                                          <p:spTgt spid="84"/>
                                        </p:tgtEl>
                                      </p:cBhvr>
                                      <p:by x="150000" y="150000"/>
                                      <p:from x="177990" y="312344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5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0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1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2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3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4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5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 tmFilter="0, 0; .2, .5; .8, .5; 1, 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7" dur="250" autoRev="1" fill="hold"/>
                                        <p:tgtEl>
                                          <p:spTgt spid="1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0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2" dur="500" tmFilter="0, 0; .2, .5; .8, .5; 1, 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3" dur="250" autoRev="1" fill="hold"/>
                                        <p:tgtEl>
                                          <p:spTgt spid="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2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00"/>
                            </p:stCondLst>
                            <p:childTnLst>
                              <p:par>
                                <p:cTn id="375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7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8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0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1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 tmFilter="0, 0; .2, .5; .8, .5; 1, 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3" dur="250" autoRev="1" fill="hold"/>
                                        <p:tgtEl>
                                          <p:spTgt spid="1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4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 tmFilter="0, 0; .2, .5; .8, .5; 1, 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6" dur="250" autoRev="1" fill="hold"/>
                                        <p:tgtEl>
                                          <p:spTgt spid="1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7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8" dur="500" tmFilter="0, 0; .2, .5; .8, .5; 1, 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9" dur="250" autoRev="1" fill="hold"/>
                                        <p:tgtEl>
                                          <p:spTgt spid="1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0" presetID="2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2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63" grpId="0" animBg="1"/>
      <p:bldP spid="63" grpId="1" animBg="1"/>
      <p:bldP spid="63" grpId="2" animBg="1"/>
      <p:bldP spid="63" grpId="3" animBg="1"/>
      <p:bldP spid="63" grpId="4" animBg="1"/>
      <p:bldP spid="75" grpId="0"/>
      <p:bldP spid="75" grpId="1"/>
      <p:bldP spid="76" grpId="0" animBg="1"/>
      <p:bldP spid="76" grpId="1" animBg="1"/>
      <p:bldP spid="76" grpId="2" animBg="1"/>
      <p:bldP spid="76" grpId="3" animBg="1"/>
      <p:bldP spid="76" grpId="4" animBg="1"/>
      <p:bldP spid="109" grpId="0"/>
      <p:bldP spid="109" grpId="1"/>
      <p:bldP spid="110" grpId="0"/>
      <p:bldP spid="110" grpId="1"/>
      <p:bldP spid="81" grpId="0" animBg="1"/>
      <p:bldP spid="81" grpId="1" animBg="1"/>
      <p:bldP spid="81" grpId="2" animBg="1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9" grpId="0" animBg="1"/>
      <p:bldP spid="119" grpId="1" animBg="1"/>
      <p:bldP spid="121" grpId="0" animBg="1"/>
      <p:bldP spid="121" grpId="1" animBg="1"/>
      <p:bldP spid="123" grpId="0" animBg="1"/>
      <p:bldP spid="123" grpId="1" animBg="1"/>
      <p:bldP spid="125" grpId="0" animBg="1"/>
      <p:bldP spid="12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Sentinel</a:t>
            </a:r>
            <a:r>
              <a:rPr lang="zh-CN" altLang="en-US"/>
              <a:t>支持的雪崩解决方案：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线程隔离（仓壁模式）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降级熔断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/>
              <a:t>Feign</a:t>
            </a:r>
            <a:r>
              <a:rPr lang="zh-CN" altLang="en-US"/>
              <a:t>整合</a:t>
            </a:r>
            <a:r>
              <a:rPr lang="en-US" altLang="zh-CN"/>
              <a:t>Sentinel</a:t>
            </a:r>
            <a:r>
              <a:rPr lang="zh-CN" altLang="en-US"/>
              <a:t>的步骤：</a:t>
            </a:r>
            <a:endParaRPr lang="en-US" altLang="zh-CN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/>
              <a:t>在</a:t>
            </a:r>
            <a:r>
              <a:rPr lang="en-US" altLang="zh-CN" sz="1600"/>
              <a:t>application.yml</a:t>
            </a:r>
            <a:r>
              <a:rPr lang="zh-CN" altLang="en-US" sz="1600"/>
              <a:t>中配置：</a:t>
            </a:r>
            <a:r>
              <a:rPr lang="en-US" altLang="zh-CN" sz="1600"/>
              <a:t>feign.sentienl.enable=true</a:t>
            </a:r>
            <a:endParaRPr lang="en-US" altLang="zh-CN" sz="16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/>
              <a:t>给</a:t>
            </a:r>
            <a:r>
              <a:rPr lang="en-US" altLang="zh-CN" sz="1600"/>
              <a:t>FeignClient</a:t>
            </a:r>
            <a:r>
              <a:rPr lang="zh-CN" altLang="en-US" sz="1600"/>
              <a:t>编写</a:t>
            </a:r>
            <a:r>
              <a:rPr lang="en-US" altLang="zh-CN" sz="1600"/>
              <a:t>FallbackFactory</a:t>
            </a:r>
            <a:r>
              <a:rPr lang="zh-CN" altLang="en-US" sz="1600"/>
              <a:t>并注册为</a:t>
            </a:r>
            <a:r>
              <a:rPr lang="en-US" altLang="zh-CN" sz="1600"/>
              <a:t>Bean</a:t>
            </a:r>
            <a:endParaRPr lang="en-US" altLang="zh-CN" sz="160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600"/>
              <a:t>将</a:t>
            </a:r>
            <a:r>
              <a:rPr lang="en-US" altLang="zh-CN" sz="1600"/>
              <a:t>FallbackFactory</a:t>
            </a:r>
            <a:r>
              <a:rPr lang="zh-CN" altLang="en-US" sz="1600"/>
              <a:t>配置到</a:t>
            </a:r>
            <a:r>
              <a:rPr lang="en-US" altLang="zh-CN" sz="1600"/>
              <a:t>FeignClient</a:t>
            </a:r>
            <a:endParaRPr lang="en-US" altLang="zh-CN" sz="1600"/>
          </a:p>
          <a:p>
            <a:pPr marL="0" indent="0">
              <a:buNone/>
            </a:pPr>
            <a:endParaRPr lang="zh-CN" altLang="en-US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FeignClient</a:t>
            </a:r>
            <a:r>
              <a:rPr lang="zh-CN" altLang="en-US"/>
              <a:t>整合</a:t>
            </a:r>
            <a:r>
              <a:rPr lang="en-US" altLang="zh-CN"/>
              <a:t>Sentinel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线程隔离（舱壁模式）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熔断降级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线程隔离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线程隔离有两种方式实现：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线程池隔离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信号量隔离（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默认采用）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4189724" y="1779229"/>
            <a:ext cx="6267451" cy="873760"/>
          </a:xfrm>
          <a:prstGeom prst="roundRect">
            <a:avLst>
              <a:gd name="adj" fmla="val 969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4531994" y="5694680"/>
            <a:ext cx="1076960" cy="7721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lang="en-US" altLang="zh-CN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endParaRPr lang="zh-CN" altLang="en-US" sz="12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6784970" y="5694680"/>
            <a:ext cx="1076960" cy="7721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lang="en-US" altLang="zh-CN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endParaRPr lang="zh-CN" altLang="en-US" sz="12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8968740" y="5694680"/>
            <a:ext cx="1076960" cy="7721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lang="en-US" altLang="zh-CN" sz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endParaRPr lang="zh-CN" altLang="en-US" sz="12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箭头: 下 6"/>
          <p:cNvSpPr/>
          <p:nvPr/>
        </p:nvSpPr>
        <p:spPr>
          <a:xfrm>
            <a:off x="5993127" y="1204960"/>
            <a:ext cx="396240" cy="13198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用户请求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9270" y="3281680"/>
            <a:ext cx="1498600" cy="1656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线程池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线程）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17719" y="3907845"/>
            <a:ext cx="901065" cy="420315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70000">
                <a:srgbClr val="A6A6A6"/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访问服务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的线程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>
            <a:stCxn id="7" idx="2"/>
            <a:endCxn id="11" idx="0"/>
          </p:cNvCxnSpPr>
          <p:nvPr/>
        </p:nvCxnSpPr>
        <p:spPr>
          <a:xfrm flipH="1">
            <a:off x="5068252" y="2524773"/>
            <a:ext cx="1122995" cy="13830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</p:cNvCxnSpPr>
          <p:nvPr/>
        </p:nvCxnSpPr>
        <p:spPr>
          <a:xfrm flipH="1">
            <a:off x="5066666" y="4328160"/>
            <a:ext cx="1586" cy="38747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6578599" y="3281680"/>
            <a:ext cx="1498600" cy="1656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线程池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线程）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85776" y="3899562"/>
            <a:ext cx="875348" cy="420315"/>
          </a:xfrm>
          <a:prstGeom prst="rect">
            <a:avLst/>
          </a:prstGeom>
          <a:gradFill flip="none" rotWithShape="1">
            <a:gsLst>
              <a:gs pos="0">
                <a:srgbClr val="BCBCBC"/>
              </a:gs>
              <a:gs pos="70000">
                <a:srgbClr val="A6A6A6"/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访问服务</a:t>
            </a:r>
            <a:r>
              <a:rPr lang="en-US" altLang="zh-CN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的线程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33" name="直接箭头连接符 32"/>
          <p:cNvCxnSpPr>
            <a:stCxn id="7" idx="2"/>
            <a:endCxn id="32" idx="0"/>
          </p:cNvCxnSpPr>
          <p:nvPr/>
        </p:nvCxnSpPr>
        <p:spPr>
          <a:xfrm>
            <a:off x="6191247" y="2524773"/>
            <a:ext cx="1132203" cy="137478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8768078" y="3281680"/>
            <a:ext cx="1498600" cy="16560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信号量</a:t>
            </a:r>
            <a:endParaRPr lang="en-US" altLang="zh-CN" sz="120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（计数器：</a:t>
            </a:r>
            <a:r>
              <a:rPr lang="en-US" altLang="zh-CN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120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箭头: 下 43"/>
          <p:cNvSpPr/>
          <p:nvPr/>
        </p:nvSpPr>
        <p:spPr>
          <a:xfrm>
            <a:off x="9319258" y="1245596"/>
            <a:ext cx="396240" cy="1319813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用户请求</a:t>
            </a:r>
            <a:endParaRPr lang="zh-CN" altLang="en-US" sz="1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7" name="直接箭头连接符 46"/>
          <p:cNvCxnSpPr>
            <a:stCxn id="44" idx="2"/>
            <a:endCxn id="91" idx="0"/>
          </p:cNvCxnSpPr>
          <p:nvPr/>
        </p:nvCxnSpPr>
        <p:spPr>
          <a:xfrm flipH="1">
            <a:off x="9507220" y="2565409"/>
            <a:ext cx="10158" cy="212040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/>
          <p:cNvSpPr/>
          <p:nvPr/>
        </p:nvSpPr>
        <p:spPr>
          <a:xfrm>
            <a:off x="4547866" y="4715636"/>
            <a:ext cx="1040132" cy="5117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5440" tIns="45720" rIns="55440" bIns="45720" rtlCol="0" anchor="ctr"/>
          <a:lstStyle/>
          <a:p>
            <a:pPr algn="ctr"/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endParaRPr lang="en-US" altLang="zh-CN" sz="1050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FeignClient</a:t>
            </a:r>
            <a:endParaRPr lang="zh-CN" altLang="en-US" sz="1050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3" name="直接箭头连接符 62"/>
          <p:cNvCxnSpPr>
            <a:stCxn id="61" idx="2"/>
            <a:endCxn id="6" idx="0"/>
          </p:cNvCxnSpPr>
          <p:nvPr/>
        </p:nvCxnSpPr>
        <p:spPr>
          <a:xfrm>
            <a:off x="5067932" y="5227391"/>
            <a:ext cx="2542" cy="46728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/>
          <p:cNvSpPr/>
          <p:nvPr/>
        </p:nvSpPr>
        <p:spPr>
          <a:xfrm>
            <a:off x="6803384" y="4715635"/>
            <a:ext cx="1040132" cy="5117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5440" tIns="45720" rIns="55440" bIns="45720" rtlCol="0" anchor="ctr"/>
          <a:lstStyle/>
          <a:p>
            <a:pPr algn="ctr"/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endParaRPr lang="en-US" altLang="zh-CN" sz="1050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FeignClient</a:t>
            </a:r>
            <a:endParaRPr lang="zh-CN" altLang="en-US" sz="1050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9" name="直接箭头连接符 78"/>
          <p:cNvCxnSpPr>
            <a:stCxn id="32" idx="2"/>
            <a:endCxn id="78" idx="0"/>
          </p:cNvCxnSpPr>
          <p:nvPr/>
        </p:nvCxnSpPr>
        <p:spPr>
          <a:xfrm>
            <a:off x="7323450" y="4319877"/>
            <a:ext cx="0" cy="39575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8" idx="2"/>
            <a:endCxn id="9" idx="0"/>
          </p:cNvCxnSpPr>
          <p:nvPr/>
        </p:nvCxnSpPr>
        <p:spPr>
          <a:xfrm>
            <a:off x="7323450" y="5227390"/>
            <a:ext cx="0" cy="46729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/>
          <p:cNvSpPr/>
          <p:nvPr/>
        </p:nvSpPr>
        <p:spPr>
          <a:xfrm>
            <a:off x="8987154" y="4685812"/>
            <a:ext cx="1040132" cy="51175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55440" tIns="45720" rIns="55440" bIns="45720" rtlCol="0" anchor="ctr"/>
          <a:lstStyle/>
          <a:p>
            <a:pPr algn="ctr"/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</a:t>
            </a:r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endParaRPr lang="en-US" altLang="zh-CN" sz="1050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105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FeignClient</a:t>
            </a:r>
            <a:endParaRPr lang="zh-CN" altLang="en-US" sz="1050">
              <a:solidFill>
                <a:schemeClr val="accent5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94" name="直接箭头连接符 93"/>
          <p:cNvCxnSpPr>
            <a:stCxn id="91" idx="2"/>
            <a:endCxn id="10" idx="0"/>
          </p:cNvCxnSpPr>
          <p:nvPr/>
        </p:nvCxnSpPr>
        <p:spPr>
          <a:xfrm>
            <a:off x="9507220" y="5197567"/>
            <a:ext cx="0" cy="49711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7" grpId="0" animBg="1"/>
      <p:bldP spid="8" grpId="0" animBg="1"/>
      <p:bldP spid="11" grpId="0" animBg="1"/>
      <p:bldP spid="31" grpId="0" animBg="1"/>
      <p:bldP spid="32" grpId="0" animBg="1"/>
      <p:bldP spid="41" grpId="0" animBg="1"/>
      <p:bldP spid="44" grpId="0" animBg="1"/>
      <p:bldP spid="61" grpId="0" animBg="1"/>
      <p:bldP spid="78" grpId="0" animBg="1"/>
      <p:bldP spid="9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线程隔离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-1158241" y="1655781"/>
            <a:ext cx="6742261" cy="3718073"/>
            <a:chOff x="-1158241" y="1655781"/>
            <a:chExt cx="6742261" cy="3718073"/>
          </a:xfrm>
        </p:grpSpPr>
        <p:sp>
          <p:nvSpPr>
            <p:cNvPr id="1054" name="平行四边形 1053"/>
            <p:cNvSpPr/>
            <p:nvPr/>
          </p:nvSpPr>
          <p:spPr>
            <a:xfrm>
              <a:off x="-1158240" y="1778087"/>
              <a:ext cx="6668122" cy="3514725"/>
            </a:xfrm>
            <a:prstGeom prst="parallelogram">
              <a:avLst/>
            </a:prstGeom>
            <a:gradFill flip="none" rotWithShape="1">
              <a:gsLst>
                <a:gs pos="36000">
                  <a:schemeClr val="bg1">
                    <a:lumMod val="95000"/>
                    <a:alpha val="0"/>
                  </a:schemeClr>
                </a:gs>
                <a:gs pos="100000">
                  <a:srgbClr val="AD2B26">
                    <a:alpha val="22000"/>
                  </a:srgbClr>
                </a:gs>
              </a:gsLst>
              <a:lin ang="1800000" scaled="0"/>
              <a:tileRect/>
            </a:gradFill>
            <a:ln w="19050">
              <a:gradFill flip="none" rotWithShape="1">
                <a:gsLst>
                  <a:gs pos="100000">
                    <a:srgbClr val="AD2B26"/>
                  </a:gs>
                  <a:gs pos="34000">
                    <a:schemeClr val="bg1">
                      <a:alpha val="0"/>
                    </a:schemeClr>
                  </a:gs>
                </a:gsLst>
                <a:lin ang="1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0" name="平行四边形 99"/>
            <p:cNvSpPr/>
            <p:nvPr/>
          </p:nvSpPr>
          <p:spPr>
            <a:xfrm>
              <a:off x="-1158241" y="1859129"/>
              <a:ext cx="6742261" cy="3514725"/>
            </a:xfrm>
            <a:prstGeom prst="parallelogram">
              <a:avLst/>
            </a:prstGeom>
            <a:noFill/>
            <a:ln w="9525">
              <a:gradFill flip="none" rotWithShape="1">
                <a:gsLst>
                  <a:gs pos="100000">
                    <a:srgbClr val="AD2B26">
                      <a:alpha val="51000"/>
                    </a:srgbClr>
                  </a:gs>
                  <a:gs pos="43000">
                    <a:schemeClr val="bg1">
                      <a:alpha val="0"/>
                    </a:schemeClr>
                  </a:gs>
                </a:gsLst>
                <a:lin ang="24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55" name="平行四边形 1054"/>
            <p:cNvSpPr/>
            <p:nvPr/>
          </p:nvSpPr>
          <p:spPr>
            <a:xfrm>
              <a:off x="3794760" y="1655781"/>
              <a:ext cx="1597733" cy="366324"/>
            </a:xfrm>
            <a:prstGeom prst="parallelogram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7440" tIns="45720" rIns="37440" bIns="45720" rtlCol="0" anchor="ctr"/>
            <a:lstStyle/>
            <a:p>
              <a:pPr algn="ctr"/>
              <a:r>
                <a:rPr lang="zh-CN" altLang="en-US" i="1">
                  <a:latin typeface="宋体" panose="02010600030101010101" pitchFamily="2" charset="-122"/>
                  <a:ea typeface="宋体" panose="02010600030101010101" pitchFamily="2" charset="-122"/>
                </a:rPr>
                <a:t>信号量隔离</a:t>
              </a:r>
              <a:endParaRPr lang="zh-CN" altLang="en-US" i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4" name="平行四边形 63"/>
          <p:cNvSpPr/>
          <p:nvPr/>
        </p:nvSpPr>
        <p:spPr>
          <a:xfrm>
            <a:off x="1841979" y="5622008"/>
            <a:ext cx="1025611" cy="70669"/>
          </a:xfrm>
          <a:prstGeom prst="parallelogram">
            <a:avLst/>
          </a:prstGeom>
          <a:gradFill>
            <a:gsLst>
              <a:gs pos="100000">
                <a:srgbClr val="AD2B26">
                  <a:alpha val="22000"/>
                </a:srgbClr>
              </a:gs>
              <a:gs pos="20000">
                <a:schemeClr val="bg1">
                  <a:alpha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3" name="平行四边形 102"/>
          <p:cNvSpPr/>
          <p:nvPr/>
        </p:nvSpPr>
        <p:spPr>
          <a:xfrm>
            <a:off x="2496888" y="5812525"/>
            <a:ext cx="1025611" cy="179896"/>
          </a:xfrm>
          <a:prstGeom prst="parallelogram">
            <a:avLst/>
          </a:prstGeom>
          <a:gradFill>
            <a:gsLst>
              <a:gs pos="100000">
                <a:srgbClr val="AD2B26">
                  <a:alpha val="66000"/>
                </a:srgbClr>
              </a:gs>
              <a:gs pos="0">
                <a:schemeClr val="bg1">
                  <a:alpha val="78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" name="平行四边形 103"/>
          <p:cNvSpPr/>
          <p:nvPr/>
        </p:nvSpPr>
        <p:spPr>
          <a:xfrm>
            <a:off x="1558546" y="6112269"/>
            <a:ext cx="1025611" cy="98854"/>
          </a:xfrm>
          <a:prstGeom prst="parallelogram">
            <a:avLst/>
          </a:prstGeom>
          <a:gradFill>
            <a:gsLst>
              <a:gs pos="100000">
                <a:srgbClr val="AD2B26">
                  <a:alpha val="46000"/>
                </a:srgbClr>
              </a:gs>
              <a:gs pos="0">
                <a:schemeClr val="bg1">
                  <a:alpha val="59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0" name="平行四边形 109"/>
          <p:cNvSpPr/>
          <p:nvPr/>
        </p:nvSpPr>
        <p:spPr>
          <a:xfrm>
            <a:off x="9409776" y="1975733"/>
            <a:ext cx="1025611" cy="70669"/>
          </a:xfrm>
          <a:prstGeom prst="parallelogram">
            <a:avLst/>
          </a:prstGeom>
          <a:gradFill flip="none" rotWithShape="1">
            <a:gsLst>
              <a:gs pos="100000">
                <a:srgbClr val="AD2B26">
                  <a:alpha val="22000"/>
                </a:srgbClr>
              </a:gs>
              <a:gs pos="20000">
                <a:schemeClr val="bg1">
                  <a:alpha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1" name="平行四边形 110"/>
          <p:cNvSpPr/>
          <p:nvPr/>
        </p:nvSpPr>
        <p:spPr>
          <a:xfrm>
            <a:off x="8699132" y="2162038"/>
            <a:ext cx="1025611" cy="179896"/>
          </a:xfrm>
          <a:prstGeom prst="parallelogram">
            <a:avLst/>
          </a:prstGeom>
          <a:gradFill flip="none" rotWithShape="1">
            <a:gsLst>
              <a:gs pos="100000">
                <a:srgbClr val="AD2B26">
                  <a:alpha val="66000"/>
                </a:srgbClr>
              </a:gs>
              <a:gs pos="0">
                <a:schemeClr val="bg1">
                  <a:alpha val="78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" name="平行四边形 111"/>
          <p:cNvSpPr/>
          <p:nvPr/>
        </p:nvSpPr>
        <p:spPr>
          <a:xfrm>
            <a:off x="9593841" y="2494952"/>
            <a:ext cx="1025611" cy="98854"/>
          </a:xfrm>
          <a:prstGeom prst="parallelogram">
            <a:avLst/>
          </a:prstGeom>
          <a:gradFill flip="none" rotWithShape="1">
            <a:gsLst>
              <a:gs pos="100000">
                <a:srgbClr val="AD2B26">
                  <a:alpha val="46000"/>
                </a:srgbClr>
              </a:gs>
              <a:gs pos="0">
                <a:schemeClr val="bg1">
                  <a:alpha val="59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6521072" y="2771255"/>
            <a:ext cx="7457821" cy="3753057"/>
            <a:chOff x="6521072" y="2771255"/>
            <a:chExt cx="7457821" cy="3753057"/>
          </a:xfrm>
        </p:grpSpPr>
        <p:sp>
          <p:nvSpPr>
            <p:cNvPr id="108" name="平行四边形 107"/>
            <p:cNvSpPr/>
            <p:nvPr/>
          </p:nvSpPr>
          <p:spPr>
            <a:xfrm>
              <a:off x="6644643" y="2771255"/>
              <a:ext cx="7334250" cy="3514725"/>
            </a:xfrm>
            <a:prstGeom prst="parallelogram">
              <a:avLst/>
            </a:prstGeom>
            <a:gradFill flip="none" rotWithShape="1">
              <a:gsLst>
                <a:gs pos="36000">
                  <a:schemeClr val="bg1">
                    <a:lumMod val="95000"/>
                    <a:alpha val="0"/>
                  </a:schemeClr>
                </a:gs>
                <a:gs pos="100000">
                  <a:srgbClr val="AD2B26">
                    <a:alpha val="22000"/>
                  </a:srgbClr>
                </a:gs>
              </a:gsLst>
              <a:lin ang="10800000" scaled="1"/>
              <a:tileRect/>
            </a:gradFill>
            <a:ln w="19050">
              <a:gradFill flip="none" rotWithShape="1">
                <a:gsLst>
                  <a:gs pos="100000">
                    <a:srgbClr val="AD2B26"/>
                  </a:gs>
                  <a:gs pos="34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9" name="平行四边形 108"/>
            <p:cNvSpPr/>
            <p:nvPr/>
          </p:nvSpPr>
          <p:spPr>
            <a:xfrm>
              <a:off x="6521072" y="2852297"/>
              <a:ext cx="7334250" cy="3514725"/>
            </a:xfrm>
            <a:prstGeom prst="parallelogram">
              <a:avLst/>
            </a:prstGeom>
            <a:noFill/>
            <a:ln w="9525">
              <a:gradFill flip="none" rotWithShape="1">
                <a:gsLst>
                  <a:gs pos="100000">
                    <a:srgbClr val="AD2B26">
                      <a:alpha val="51000"/>
                    </a:srgbClr>
                  </a:gs>
                  <a:gs pos="43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3" name="平行四边形 112"/>
            <p:cNvSpPr/>
            <p:nvPr/>
          </p:nvSpPr>
          <p:spPr>
            <a:xfrm>
              <a:off x="6819698" y="6161856"/>
              <a:ext cx="1577542" cy="362456"/>
            </a:xfrm>
            <a:prstGeom prst="parallelogram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7440" tIns="45720" rIns="37440" bIns="45720" rtlCol="0" anchor="ctr"/>
            <a:lstStyle/>
            <a:p>
              <a:pPr algn="ctr"/>
              <a:r>
                <a:rPr lang="zh-CN" altLang="en-US" i="1">
                  <a:latin typeface="宋体" panose="02010600030101010101" pitchFamily="2" charset="-122"/>
                  <a:ea typeface="宋体" panose="02010600030101010101" pitchFamily="2" charset="-122"/>
                </a:rPr>
                <a:t>线程池隔离</a:t>
              </a:r>
              <a:endParaRPr lang="zh-CN" altLang="en-US" i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997133" y="2340915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endParaRPr lang="zh-CN" altLang="en-US" b="1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997133" y="2706040"/>
            <a:ext cx="38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轻量级，无额外开销</a:t>
            </a:r>
            <a:endParaRPr lang="zh-CN" altLang="en-US" sz="1400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844735" y="3103359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  <a:endParaRPr lang="zh-CN" altLang="en-US" b="1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27550" y="3458378"/>
            <a:ext cx="383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不支持主动超时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不支持异步调用 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610292" y="4046479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endParaRPr lang="zh-CN" altLang="en-US" b="1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93107" y="4401498"/>
            <a:ext cx="383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高频调用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高扇出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7735649" y="3271081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</a:t>
            </a:r>
            <a:endParaRPr lang="zh-CN" altLang="en-US" b="1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7674689" y="3636206"/>
            <a:ext cx="383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支持主动超时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支持异步调用 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7522291" y="4231645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</a:t>
            </a:r>
            <a:endParaRPr lang="zh-CN" altLang="en-US" b="1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405106" y="4586664"/>
            <a:ext cx="38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线程的额外开销比较大</a:t>
            </a:r>
            <a:endParaRPr lang="zh-CN" altLang="en-US" sz="1400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7303088" y="4976645"/>
            <a:ext cx="383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场景</a:t>
            </a:r>
            <a:endParaRPr lang="zh-CN" altLang="en-US" b="1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7201143" y="5331664"/>
            <a:ext cx="38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i="1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低扇出</a:t>
            </a:r>
            <a:endParaRPr lang="en-US" altLang="zh-CN" sz="1400" i="1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103" grpId="0" animBg="1"/>
      <p:bldP spid="104" grpId="0" animBg="1"/>
      <p:bldP spid="110" grpId="0" animBg="1"/>
      <p:bldP spid="111" grpId="0" animBg="1"/>
      <p:bldP spid="112" grpId="0" animBg="1"/>
      <p:bldP spid="75" grpId="0"/>
      <p:bldP spid="122" grpId="0"/>
      <p:bldP spid="123" grpId="0"/>
      <p:bldP spid="124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线程隔离（舱壁模式）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在添加限流规则时，可以选择两种阈值类型：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QPS</a:t>
            </a:r>
            <a:r>
              <a:rPr lang="zh-CN" altLang="en-US"/>
              <a:t>：就是每秒的请求数，在快速入门中已经演示过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线程数：是该资源能使用用的</a:t>
            </a:r>
            <a:r>
              <a:rPr lang="en-US" altLang="zh-CN"/>
              <a:t>tomcat</a:t>
            </a:r>
            <a:r>
              <a:rPr lang="zh-CN" altLang="en-US"/>
              <a:t>线程数的最大值。也就是通过限制线程数量，实现</a:t>
            </a:r>
            <a:r>
              <a:rPr lang="zh-CN" altLang="en-US">
                <a:solidFill>
                  <a:srgbClr val="AD2B26"/>
                </a:solidFill>
              </a:rPr>
              <a:t>舱壁模式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766" y="2197741"/>
            <a:ext cx="6576630" cy="196613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线程隔离（舱壁模式）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需求：给 </a:t>
            </a:r>
            <a:r>
              <a:rPr lang="en-US" altLang="zh-CN"/>
              <a:t>UserClient</a:t>
            </a:r>
            <a:r>
              <a:rPr lang="zh-CN" altLang="en-US"/>
              <a:t>的查询用户接口设置流控规则，线程数不能超过 </a:t>
            </a:r>
            <a:r>
              <a:rPr lang="en-US" altLang="zh-CN"/>
              <a:t>2</a:t>
            </a:r>
            <a:r>
              <a:rPr lang="zh-CN" altLang="en-US"/>
              <a:t>。然后利用</a:t>
            </a:r>
            <a:r>
              <a:rPr lang="en-US" altLang="zh-CN"/>
              <a:t>jmeter</a:t>
            </a:r>
            <a:r>
              <a:rPr lang="zh-CN" altLang="en-US"/>
              <a:t>测试。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线程隔离的两种手段是？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信号量隔离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线程池隔离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信号量隔离的特点是？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基于计数器模式，简单，开销小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/>
              <a:t>线程池隔离的特点是？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基于线程池模式，有额外开销，但隔离控制更强</a:t>
            </a:r>
            <a:endParaRPr lang="zh-CN" altLang="en-US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FeignClient</a:t>
            </a:r>
            <a:r>
              <a:rPr lang="zh-CN" altLang="en-US"/>
              <a:t>整合</a:t>
            </a:r>
            <a:r>
              <a:rPr lang="en-US" altLang="zh-CN"/>
              <a:t>Sentinel</a:t>
            </a:r>
            <a:endParaRPr lang="en-US" altLang="zh-CN"/>
          </a:p>
          <a:p>
            <a:r>
              <a:rPr lang="zh-CN" altLang="en-US"/>
              <a:t>线程隔离（舱壁模式）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熔断降级</a:t>
            </a:r>
            <a:endParaRPr lang="en-US" altLang="zh-CN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熔断降级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1934366" y="3026659"/>
            <a:ext cx="1351721" cy="654956"/>
          </a:xfrm>
          <a:prstGeom prst="roundRect">
            <a:avLst>
              <a:gd name="adj" fmla="val 9887"/>
            </a:avLst>
          </a:prstGeom>
          <a:gradFill flip="none" rotWithShape="1">
            <a:gsLst>
              <a:gs pos="0">
                <a:srgbClr val="00D47C"/>
              </a:gs>
              <a:gs pos="70000">
                <a:srgbClr val="00B050"/>
              </a:gs>
            </a:gsLst>
            <a:lin ang="5400000" scaled="1"/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Closed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5419688" y="3864933"/>
            <a:ext cx="1351721" cy="654956"/>
          </a:xfrm>
          <a:prstGeom prst="roundRect">
            <a:avLst>
              <a:gd name="adj" fmla="val 988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Open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8905009" y="4703207"/>
            <a:ext cx="1351721" cy="654956"/>
          </a:xfrm>
          <a:prstGeom prst="roundRect">
            <a:avLst>
              <a:gd name="adj" fmla="val 988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Half-Open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5" name="连接符: 肘形 24"/>
          <p:cNvCxnSpPr>
            <a:endCxn id="22" idx="1"/>
          </p:cNvCxnSpPr>
          <p:nvPr/>
        </p:nvCxnSpPr>
        <p:spPr>
          <a:xfrm rot="16200000" flipV="1">
            <a:off x="1929653" y="3358850"/>
            <a:ext cx="327478" cy="318052"/>
          </a:xfrm>
          <a:prstGeom prst="bentConnector4">
            <a:avLst>
              <a:gd name="adj1" fmla="val -159148"/>
              <a:gd name="adj2" fmla="val 201042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516623" y="4170810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success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7" name="连接符: 肘形 26"/>
          <p:cNvCxnSpPr>
            <a:stCxn id="22" idx="3"/>
            <a:endCxn id="23" idx="0"/>
          </p:cNvCxnSpPr>
          <p:nvPr/>
        </p:nvCxnSpPr>
        <p:spPr>
          <a:xfrm>
            <a:off x="3286087" y="3354137"/>
            <a:ext cx="2809462" cy="510796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988452" y="3026658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达到失败阈值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9" name="连接符: 肘形 28"/>
          <p:cNvCxnSpPr>
            <a:endCxn id="23" idx="1"/>
          </p:cNvCxnSpPr>
          <p:nvPr/>
        </p:nvCxnSpPr>
        <p:spPr>
          <a:xfrm rot="16200000" flipV="1">
            <a:off x="5414992" y="4197108"/>
            <a:ext cx="353949" cy="344556"/>
          </a:xfrm>
          <a:prstGeom prst="bentConnector4">
            <a:avLst>
              <a:gd name="adj1" fmla="val -101098"/>
              <a:gd name="adj2" fmla="val 197116"/>
            </a:avLst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5050707" y="4874622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快速失败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" name="连接符: 肘形 30"/>
          <p:cNvCxnSpPr>
            <a:stCxn id="23" idx="3"/>
            <a:endCxn id="24" idx="0"/>
          </p:cNvCxnSpPr>
          <p:nvPr/>
        </p:nvCxnSpPr>
        <p:spPr>
          <a:xfrm>
            <a:off x="6771409" y="4192411"/>
            <a:ext cx="2809461" cy="510796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631759" y="3857104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熔断时间结束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3" name="连接符: 肘形 32"/>
          <p:cNvCxnSpPr>
            <a:stCxn id="24" idx="1"/>
            <a:endCxn id="23" idx="2"/>
          </p:cNvCxnSpPr>
          <p:nvPr/>
        </p:nvCxnSpPr>
        <p:spPr>
          <a:xfrm rot="10800000">
            <a:off x="6095549" y="4519889"/>
            <a:ext cx="2809460" cy="510796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363862" y="474832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fail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连接符: 肘形 34"/>
          <p:cNvCxnSpPr>
            <a:stCxn id="24" idx="2"/>
            <a:endCxn id="22" idx="2"/>
          </p:cNvCxnSpPr>
          <p:nvPr/>
        </p:nvCxnSpPr>
        <p:spPr>
          <a:xfrm rot="5400000" flipH="1">
            <a:off x="5257275" y="1034568"/>
            <a:ext cx="1676548" cy="6970643"/>
          </a:xfrm>
          <a:prstGeom prst="bentConnector3">
            <a:avLst>
              <a:gd name="adj1" fmla="val -13635"/>
            </a:avLst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173106" y="5053242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打开断路器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78851" y="5329967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success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27554" y="5578769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关闭断路器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342605" y="4822409"/>
            <a:ext cx="835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尝试放行一次请求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74481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熔断降级是解决雪崩问题的重要手段。其思路是由</a:t>
            </a:r>
            <a:r>
              <a:rPr lang="zh-CN" altLang="en-US" b="1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断路器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统计服务调用的异常比例、慢请求比例，如果超出阈值则会</a:t>
            </a:r>
            <a:r>
              <a:rPr lang="zh-CN" altLang="en-US" b="1">
                <a:solidFill>
                  <a:srgbClr val="AD2B2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熔断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该服务。即拦截访问该服务的一切请求；而当服务恢复时，断路器会放行访问该服务的请求。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/>
      <p:bldP spid="28" grpId="0"/>
      <p:bldP spid="30" grpId="0"/>
      <p:bldP spid="32" grpId="0"/>
      <p:bldP spid="34" grpId="0"/>
      <p:bldP spid="36" grpId="0"/>
      <p:bldP spid="37" grpId="0"/>
      <p:bldP spid="38" grpId="0"/>
      <p:bldP spid="3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熔断策略</a:t>
            </a:r>
            <a:r>
              <a:rPr lang="en-US" altLang="zh-CN"/>
              <a:t>-</a:t>
            </a:r>
            <a:r>
              <a:rPr lang="zh-CN" altLang="en-US"/>
              <a:t>慢调用</a:t>
            </a:r>
            <a:endParaRPr lang="zh-CN" altLang="en-US"/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74481"/>
          </a:xfrm>
        </p:spPr>
        <p:txBody>
          <a:bodyPr/>
          <a:lstStyle/>
          <a:p>
            <a:r>
              <a:rPr lang="zh-CN" altLang="en-US"/>
              <a:t>断路器熔断策略有三种：慢调用、异常比例、异常数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慢调用：业务的响应时长（</a:t>
            </a:r>
            <a:r>
              <a:rPr lang="en-US" altLang="zh-CN"/>
              <a:t>RT</a:t>
            </a:r>
            <a:r>
              <a:rPr lang="zh-CN" altLang="en-US"/>
              <a:t>）大于指定时长的请求认定为慢调用请求。在指定时间内，如果请求数量超过设定的最小数量，慢调用比例大于设定的阈值，则触发熔断。例如：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  <a:p>
            <a:r>
              <a:rPr lang="zh-CN" altLang="en-US"/>
              <a:t>解读：</a:t>
            </a:r>
            <a:r>
              <a:rPr lang="en-US" altLang="zh-CN"/>
              <a:t>RT</a:t>
            </a:r>
            <a:r>
              <a:rPr lang="zh-CN" altLang="en-US"/>
              <a:t>超过</a:t>
            </a:r>
            <a:r>
              <a:rPr lang="en-US" altLang="zh-CN"/>
              <a:t>500ms</a:t>
            </a:r>
            <a:r>
              <a:rPr lang="zh-CN" altLang="en-US"/>
              <a:t>的调用是慢调用，统计最近</a:t>
            </a:r>
            <a:r>
              <a:rPr lang="en-US" altLang="zh-CN"/>
              <a:t>10000ms</a:t>
            </a:r>
            <a:r>
              <a:rPr lang="zh-CN" altLang="en-US"/>
              <a:t>内的请求，如果请求量超过</a:t>
            </a:r>
            <a:r>
              <a:rPr lang="en-US" altLang="zh-CN"/>
              <a:t>10</a:t>
            </a:r>
            <a:r>
              <a:rPr lang="zh-CN" altLang="en-US"/>
              <a:t>次，并且慢调用比例不低于</a:t>
            </a:r>
            <a:r>
              <a:rPr lang="en-US" altLang="zh-CN"/>
              <a:t>0.5</a:t>
            </a:r>
            <a:r>
              <a:rPr lang="zh-CN" altLang="en-US"/>
              <a:t>，则触发熔断，熔断时长为</a:t>
            </a:r>
            <a:r>
              <a:rPr lang="en-US" altLang="zh-CN"/>
              <a:t>5</a:t>
            </a:r>
            <a:r>
              <a:rPr lang="zh-CN" altLang="en-US"/>
              <a:t>秒。然后进入</a:t>
            </a:r>
            <a:r>
              <a:rPr lang="en-US" altLang="zh-CN"/>
              <a:t>half-open</a:t>
            </a:r>
            <a:r>
              <a:rPr lang="zh-CN" altLang="en-US"/>
              <a:t>状态，放行一次请求做测试。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486" y="2948318"/>
            <a:ext cx="6291737" cy="25979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雪崩问题</a:t>
            </a:r>
            <a:endParaRPr lang="zh-CN" altLang="en-US"/>
          </a:p>
        </p:txBody>
      </p:sp>
      <p:sp>
        <p:nvSpPr>
          <p:cNvPr id="8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3861223"/>
          </a:xfrm>
        </p:spPr>
        <p:txBody>
          <a:bodyPr/>
          <a:lstStyle/>
          <a:p>
            <a:r>
              <a:rPr lang="zh-CN" altLang="en-US"/>
              <a:t>解决雪崩问题的常见方式有四种：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超时处理：设定超时时间，请求超过一定时间没有响应就返回错误信息，不会无休止等待</a:t>
            </a:r>
            <a:endParaRPr lang="en-US" altLang="zh-CN" dirty="0"/>
          </a:p>
        </p:txBody>
      </p:sp>
      <p:sp>
        <p:nvSpPr>
          <p:cNvPr id="57" name="矩形: 圆角 56"/>
          <p:cNvSpPr/>
          <p:nvPr/>
        </p:nvSpPr>
        <p:spPr>
          <a:xfrm>
            <a:off x="3139679" y="411607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8" name="矩形: 圆角 57"/>
          <p:cNvSpPr/>
          <p:nvPr/>
        </p:nvSpPr>
        <p:spPr>
          <a:xfrm>
            <a:off x="7019111" y="3336093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758569" y="4393614"/>
            <a:ext cx="14506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58" idx="1"/>
          </p:cNvCxnSpPr>
          <p:nvPr/>
        </p:nvCxnSpPr>
        <p:spPr>
          <a:xfrm flipV="1">
            <a:off x="4209203" y="3817543"/>
            <a:ext cx="2809908" cy="56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/>
          <p:cNvSpPr/>
          <p:nvPr/>
        </p:nvSpPr>
        <p:spPr>
          <a:xfrm>
            <a:off x="7019111" y="4896047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4209203" y="4551118"/>
            <a:ext cx="2809908" cy="628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2758569" y="4551118"/>
            <a:ext cx="145063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/>
          <p:cNvSpPr/>
          <p:nvPr/>
        </p:nvSpPr>
        <p:spPr>
          <a:xfrm>
            <a:off x="7019110" y="4899108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4209203" y="4745390"/>
            <a:ext cx="2809908" cy="6288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2758569" y="4745390"/>
            <a:ext cx="145063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5617604" y="4652961"/>
            <a:ext cx="663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等待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</a:rPr>
              <a:t>秒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2" grpId="0" animBg="1"/>
      <p:bldP spid="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熔断策略</a:t>
            </a:r>
            <a:r>
              <a:rPr lang="en-US" altLang="zh-CN"/>
              <a:t>-</a:t>
            </a:r>
            <a:r>
              <a:rPr lang="zh-CN" altLang="en-US"/>
              <a:t>慢调用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需求：给 </a:t>
            </a:r>
            <a:r>
              <a:rPr lang="en-US" altLang="zh-CN"/>
              <a:t>UserClient</a:t>
            </a:r>
            <a:r>
              <a:rPr lang="zh-CN" altLang="en-US"/>
              <a:t>的查询用户接口设置降级规则，慢调用的</a:t>
            </a:r>
            <a:r>
              <a:rPr lang="en-US" altLang="zh-CN"/>
              <a:t>RT</a:t>
            </a:r>
            <a:r>
              <a:rPr lang="zh-CN" altLang="en-US"/>
              <a:t>阈值为</a:t>
            </a:r>
            <a:r>
              <a:rPr lang="en-US" altLang="zh-CN"/>
              <a:t>50ms</a:t>
            </a:r>
            <a:r>
              <a:rPr lang="zh-CN" altLang="en-US"/>
              <a:t>，统计时间为</a:t>
            </a:r>
            <a:r>
              <a:rPr lang="en-US" altLang="zh-CN"/>
              <a:t>1</a:t>
            </a:r>
            <a:r>
              <a:rPr lang="zh-CN" altLang="en-US"/>
              <a:t>秒，最小请求数量为</a:t>
            </a:r>
            <a:r>
              <a:rPr lang="en-US" altLang="zh-CN"/>
              <a:t>5</a:t>
            </a:r>
            <a:r>
              <a:rPr lang="zh-CN" altLang="en-US"/>
              <a:t>，失败阈值比例为</a:t>
            </a:r>
            <a:r>
              <a:rPr lang="en-US" altLang="zh-CN"/>
              <a:t>0.4</a:t>
            </a:r>
            <a:r>
              <a:rPr lang="zh-CN" altLang="en-US"/>
              <a:t>，熔断时长为</a:t>
            </a:r>
            <a:r>
              <a:rPr lang="en-US" altLang="zh-CN"/>
              <a:t>5</a:t>
            </a:r>
            <a:endParaRPr lang="en-US" altLang="zh-CN"/>
          </a:p>
          <a:p>
            <a:r>
              <a:rPr lang="zh-CN" altLang="en-US"/>
              <a:t>提示：为了触发慢调用规则，我们需要修改</a:t>
            </a:r>
            <a:r>
              <a:rPr lang="en-US" altLang="zh-CN"/>
              <a:t>UserService</a:t>
            </a:r>
            <a:r>
              <a:rPr lang="zh-CN" altLang="en-US"/>
              <a:t>中的业务，增加业务耗时：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8741" y="2996944"/>
            <a:ext cx="8695173" cy="32540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熔断策略</a:t>
            </a:r>
            <a:r>
              <a:rPr lang="en-US" altLang="zh-CN"/>
              <a:t>-</a:t>
            </a:r>
            <a:r>
              <a:rPr lang="zh-CN" altLang="en-US"/>
              <a:t>异常比例、异常数</a:t>
            </a:r>
            <a:endParaRPr lang="zh-CN" altLang="en-US"/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4"/>
            <a:ext cx="10698800" cy="874481"/>
          </a:xfrm>
        </p:spPr>
        <p:txBody>
          <a:bodyPr/>
          <a:lstStyle/>
          <a:p>
            <a:r>
              <a:rPr lang="zh-CN" altLang="en-US"/>
              <a:t>断路器熔断策略有三种：慢调用、异常比例或异常数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异常比例或异常数：统计指定时间内的调用，如果调用次数超过指定请求数，并且出现异常的比例达到设定的比例阈值（或超过指定异常数），则触发熔断。例如：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endParaRPr lang="en-US" altLang="zh-CN"/>
          </a:p>
          <a:p>
            <a:r>
              <a:rPr lang="zh-CN" altLang="en-US"/>
              <a:t>解读：统计最近</a:t>
            </a:r>
            <a:r>
              <a:rPr lang="en-US" altLang="zh-CN"/>
              <a:t>1000ms</a:t>
            </a:r>
            <a:r>
              <a:rPr lang="zh-CN" altLang="en-US"/>
              <a:t>内的请求，如果请求量超过</a:t>
            </a:r>
            <a:r>
              <a:rPr lang="en-US" altLang="zh-CN"/>
              <a:t>10</a:t>
            </a:r>
            <a:r>
              <a:rPr lang="zh-CN" altLang="en-US"/>
              <a:t>次，并且异常比例不低于</a:t>
            </a:r>
            <a:r>
              <a:rPr lang="en-US" altLang="zh-CN"/>
              <a:t>0.5</a:t>
            </a:r>
            <a:r>
              <a:rPr lang="zh-CN" altLang="en-US"/>
              <a:t>，则触发熔断，熔断时长为</a:t>
            </a:r>
            <a:r>
              <a:rPr lang="en-US" altLang="zh-CN"/>
              <a:t>5</a:t>
            </a:r>
            <a:r>
              <a:rPr lang="zh-CN" altLang="en-US"/>
              <a:t>秒。然后进入</a:t>
            </a:r>
            <a:r>
              <a:rPr lang="en-US" altLang="zh-CN"/>
              <a:t>half-open</a:t>
            </a:r>
            <a:r>
              <a:rPr lang="zh-CN" altLang="en-US"/>
              <a:t>状态，放行一次请求做测试。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0560" y="3077690"/>
            <a:ext cx="4849120" cy="22404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0" y="3077690"/>
            <a:ext cx="4752371" cy="224047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熔断策略</a:t>
            </a:r>
            <a:r>
              <a:rPr lang="en-US" altLang="zh-CN"/>
              <a:t>-</a:t>
            </a:r>
            <a:r>
              <a:rPr lang="zh-CN" altLang="en-US"/>
              <a:t>异常比例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需求：给 </a:t>
            </a:r>
            <a:r>
              <a:rPr lang="en-US" altLang="zh-CN"/>
              <a:t>UserClient</a:t>
            </a:r>
            <a:r>
              <a:rPr lang="zh-CN" altLang="en-US"/>
              <a:t>的查询用户接口设置降级规则，统计时间为</a:t>
            </a:r>
            <a:r>
              <a:rPr lang="en-US" altLang="zh-CN"/>
              <a:t>1</a:t>
            </a:r>
            <a:r>
              <a:rPr lang="zh-CN" altLang="en-US"/>
              <a:t>秒，最小请求数量为</a:t>
            </a:r>
            <a:r>
              <a:rPr lang="en-US" altLang="zh-CN"/>
              <a:t>5</a:t>
            </a:r>
            <a:r>
              <a:rPr lang="zh-CN" altLang="en-US"/>
              <a:t>，失败阈值比例为</a:t>
            </a:r>
            <a:r>
              <a:rPr lang="en-US" altLang="zh-CN"/>
              <a:t>0.4</a:t>
            </a:r>
            <a:r>
              <a:rPr lang="zh-CN" altLang="en-US"/>
              <a:t>，熔断时长为</a:t>
            </a:r>
            <a:r>
              <a:rPr lang="en-US" altLang="zh-CN"/>
              <a:t>5s</a:t>
            </a:r>
            <a:endParaRPr lang="en-US" altLang="zh-CN"/>
          </a:p>
          <a:p>
            <a:r>
              <a:rPr lang="zh-CN" altLang="en-US"/>
              <a:t>提示：为了触发异常统计，我们需要修改</a:t>
            </a:r>
            <a:r>
              <a:rPr lang="en-US" altLang="zh-CN"/>
              <a:t>UserService</a:t>
            </a:r>
            <a:r>
              <a:rPr lang="zh-CN" altLang="en-US"/>
              <a:t>中的业务，抛出异常：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168" y="3204772"/>
            <a:ext cx="8702794" cy="30254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56464" y="1463040"/>
            <a:ext cx="5930658" cy="4511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Sentinel</a:t>
            </a:r>
            <a:r>
              <a:rPr lang="zh-CN" altLang="en-US"/>
              <a:t>熔断降级的策略有哪些？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慢调用比例：超过指定时长的调用为慢调用，统计单位时长内慢调用的比例，超过阈值则熔断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异常比例：统计单位时长内异常调用的比例，超过阈值则熔断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异常数：统计单位时长内异常调用的次数，超过阈值则熔断</a:t>
            </a:r>
            <a:endParaRPr lang="zh-CN" altLang="en-US" sz="16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授权规则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授权规则</a:t>
            </a:r>
            <a:endParaRPr lang="en-US" altLang="zh-CN"/>
          </a:p>
          <a:p>
            <a:r>
              <a:rPr lang="zh-CN" altLang="en-US"/>
              <a:t>自定义异常结果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授权规则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自定义异常结果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授权规则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授权规则可以对调用方的来源做控制，有白名单和黑名单两种方式。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白名单：来源（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origin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）在白名单内的调用者允许访问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黑名单：来源（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origin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）在黑名单内的调用者不允许访问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例如，我们限定只允许从网关来的请求访问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order-service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，那么流控应用中就填写网关的名称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8632" y="2940909"/>
            <a:ext cx="6287045" cy="15165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矩形: 圆角 3"/>
          <p:cNvSpPr/>
          <p:nvPr/>
        </p:nvSpPr>
        <p:spPr>
          <a:xfrm>
            <a:off x="7086600" y="5403784"/>
            <a:ext cx="1641764" cy="66599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order-service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199938" y="5108134"/>
            <a:ext cx="1641764" cy="66599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gateway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3199938" y="5960189"/>
            <a:ext cx="1641764" cy="66599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浏览器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>
            <a:stCxn id="6" idx="3"/>
            <a:endCxn id="4" idx="1"/>
          </p:cNvCxnSpPr>
          <p:nvPr/>
        </p:nvCxnSpPr>
        <p:spPr>
          <a:xfrm>
            <a:off x="4841702" y="5441130"/>
            <a:ext cx="2244898" cy="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3"/>
            <a:endCxn id="4" idx="1"/>
          </p:cNvCxnSpPr>
          <p:nvPr/>
        </p:nvCxnSpPr>
        <p:spPr>
          <a:xfrm flipV="1">
            <a:off x="4841702" y="5736780"/>
            <a:ext cx="2244898" cy="556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授权规则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是通过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RequestOriginParser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这个接口的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parseOrigin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来获取请求的来源的。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例如，我们尝试从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中获取一个名为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origin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的请求头，作为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origin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的值：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2320" y="2152704"/>
            <a:ext cx="9151389" cy="1492716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interface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RequestOriginParser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/**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* </a:t>
            </a:r>
            <a:r>
              <a:rPr kumimoji="0" lang="zh-CN" altLang="en-US" sz="13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从请求</a:t>
            </a:r>
            <a:r>
              <a:rPr kumimoji="0" lang="en-US" altLang="zh-CN" sz="13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</a:t>
            </a:r>
            <a:r>
              <a:rPr kumimoji="0" lang="zh-CN" altLang="en-US" sz="13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对象中获取</a:t>
            </a:r>
            <a:r>
              <a:rPr kumimoji="0" lang="en-US" altLang="zh-CN" sz="13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origin</a:t>
            </a:r>
            <a:r>
              <a:rPr kumimoji="0" lang="zh-CN" altLang="en-US" sz="1300" b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，获取方式自定义</a:t>
            </a:r>
            <a:endParaRPr kumimoji="0" lang="en-US" altLang="zh-CN" sz="1300" b="0" u="none" strike="noStrike" cap="none" normalizeH="0" baseline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3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parseOrigin(HttpServletRequest request);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82320" y="4173920"/>
            <a:ext cx="9151389" cy="2292935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30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@Component</a:t>
            </a:r>
            <a:br>
              <a:rPr lang="zh-CN" altLang="zh-CN" sz="130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HeaderOriginParser </a:t>
            </a:r>
            <a:r>
              <a:rPr lang="zh-CN" altLang="zh-CN" sz="13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RequestOriginParser {</a:t>
            </a:r>
            <a:b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30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lang="zh-CN" altLang="zh-CN" sz="130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3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 parseOrigin(HttpServletRequest request) {</a:t>
            </a:r>
            <a:b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String origin = request.getHeader(</a:t>
            </a:r>
            <a:r>
              <a:rPr lang="zh-CN" altLang="zh-CN" sz="13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"origin"</a:t>
            </a: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3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(StringUtils.</a:t>
            </a:r>
            <a:r>
              <a:rPr lang="zh-CN" altLang="zh-CN" sz="1300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isEmpty</a:t>
            </a: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(origin)){</a:t>
            </a:r>
            <a:b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3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1300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"blank"</a:t>
            </a: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}</a:t>
            </a:r>
            <a:b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3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origin;</a:t>
            </a:r>
            <a:b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授权规则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我们还需要在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gateway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服务中，利用网关的过滤器添加名为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gateway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origin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头：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给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/order/{orderId}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配置授权规则：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82320" y="2174096"/>
            <a:ext cx="7648248" cy="1562672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spring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cloud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gateway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default-filters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- AddRequestHeader=origin,gateway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#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添加名为origin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的请求头，值为gateway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4723361"/>
            <a:ext cx="6530906" cy="15241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授权规则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自定义异常结果</a:t>
            </a:r>
            <a:endParaRPr lang="en-US" altLang="zh-CN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雪崩问题</a:t>
            </a:r>
            <a:endParaRPr lang="zh-CN" altLang="en-US"/>
          </a:p>
        </p:txBody>
      </p:sp>
      <p:sp>
        <p:nvSpPr>
          <p:cNvPr id="8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985662"/>
          </a:xfrm>
        </p:spPr>
        <p:txBody>
          <a:bodyPr/>
          <a:lstStyle/>
          <a:p>
            <a:r>
              <a:rPr lang="zh-CN" altLang="en-US"/>
              <a:t>解决雪崩问题的常见方式有四种：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超时处理：设定超时时间，请求超过一定时间没有响应就返回错误信息，不会无休止等待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320" y="3869850"/>
            <a:ext cx="4643120" cy="15850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文本占位符 2"/>
          <p:cNvSpPr txBox="1"/>
          <p:nvPr/>
        </p:nvSpPr>
        <p:spPr>
          <a:xfrm>
            <a:off x="710880" y="2426986"/>
            <a:ext cx="10698800" cy="9644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舱壁模式：限定每个业务能使用的线程数，避免耗尽整个</a:t>
            </a:r>
            <a:r>
              <a:rPr lang="en-US" altLang="zh-CN" dirty="0"/>
              <a:t>tomcat</a:t>
            </a:r>
            <a:r>
              <a:rPr lang="zh-CN" altLang="en-US"/>
              <a:t>的资源，因此也叫线程隔离。</a:t>
            </a:r>
            <a:endParaRPr lang="en-US" altLang="zh-CN" dirty="0"/>
          </a:p>
        </p:txBody>
      </p:sp>
      <p:sp>
        <p:nvSpPr>
          <p:cNvPr id="6" name="矩形: 圆角 5"/>
          <p:cNvSpPr/>
          <p:nvPr/>
        </p:nvSpPr>
        <p:spPr>
          <a:xfrm>
            <a:off x="6918960" y="4108175"/>
            <a:ext cx="1069524" cy="1178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9975432" y="3429000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975432" y="4988954"/>
            <a:ext cx="1069524" cy="96289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9975431" y="4992015"/>
            <a:ext cx="1069525" cy="95677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7077802" y="4287520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1</a:t>
            </a:r>
            <a:endParaRPr lang="en-US" altLang="zh-CN" sz="1000" dirty="0"/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sp>
        <p:nvSpPr>
          <p:cNvPr id="11" name="矩形: 圆角 10"/>
          <p:cNvSpPr/>
          <p:nvPr/>
        </p:nvSpPr>
        <p:spPr>
          <a:xfrm>
            <a:off x="7077802" y="4760657"/>
            <a:ext cx="751840" cy="4064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/>
              <a:t>业务</a:t>
            </a:r>
            <a:r>
              <a:rPr lang="en-US" altLang="zh-CN" sz="1000" dirty="0"/>
              <a:t>2</a:t>
            </a:r>
            <a:endParaRPr lang="en-US" altLang="zh-CN" sz="1000" dirty="0"/>
          </a:p>
          <a:p>
            <a:pPr algn="ctr"/>
            <a:r>
              <a:rPr lang="zh-CN" altLang="en-US" sz="1000"/>
              <a:t>线程</a:t>
            </a:r>
            <a:r>
              <a:rPr lang="en-US" altLang="zh-CN" sz="1000" dirty="0"/>
              <a:t>:10</a:t>
            </a:r>
            <a:endParaRPr lang="zh-CN" altLang="en-US" sz="1000"/>
          </a:p>
        </p:txBody>
      </p:sp>
      <p:cxnSp>
        <p:nvCxnSpPr>
          <p:cNvPr id="12" name="直接箭头连接符 11"/>
          <p:cNvCxnSpPr>
            <a:endCxn id="3" idx="1"/>
          </p:cNvCxnSpPr>
          <p:nvPr/>
        </p:nvCxnSpPr>
        <p:spPr>
          <a:xfrm>
            <a:off x="6255026" y="4490720"/>
            <a:ext cx="822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8" idx="1"/>
          </p:cNvCxnSpPr>
          <p:nvPr/>
        </p:nvCxnSpPr>
        <p:spPr>
          <a:xfrm flipV="1">
            <a:off x="7829642" y="3910450"/>
            <a:ext cx="2145790" cy="58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1"/>
          </p:cNvCxnSpPr>
          <p:nvPr/>
        </p:nvCxnSpPr>
        <p:spPr>
          <a:xfrm>
            <a:off x="6255026" y="4963857"/>
            <a:ext cx="82277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3"/>
            <a:endCxn id="10" idx="1"/>
          </p:cNvCxnSpPr>
          <p:nvPr/>
        </p:nvCxnSpPr>
        <p:spPr>
          <a:xfrm>
            <a:off x="7829642" y="4963857"/>
            <a:ext cx="2145789" cy="506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3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自定义异常结果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77200" y="1519430"/>
            <a:ext cx="10698800" cy="3841414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默认情况下，发生限流、降级、授权拦截时，都会抛出异常到调用方。如果要自定义异常时的返回结果，需要实现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BlockExceptionHandler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10880" y="2582614"/>
            <a:ext cx="11017760" cy="1692771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interface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BlockExceptionHandler {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/**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*</a:t>
            </a:r>
            <a:r>
              <a:rPr lang="en-US" altLang="zh-CN" sz="13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3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处理请求被限流、降级、授权拦截时抛出的异常：</a:t>
            </a:r>
            <a:r>
              <a:rPr lang="en-US" altLang="zh-CN" sz="1300" i="1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BlockException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*/</a:t>
            </a:r>
            <a:b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void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handle(HttpServletRequest request, HttpServletResponse response, BlockException e) </a:t>
            </a: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throws </a:t>
            </a: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Exception;</a:t>
            </a: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b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自定义异常结果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841414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BlockException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包含很多个子类，分别对应不同的场景：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1148773" y="2257519"/>
          <a:ext cx="8462818" cy="29762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31409"/>
                <a:gridCol w="4231409"/>
              </a:tblGrid>
              <a:tr h="49604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异常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altLang="en-US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>
                    <a:solidFill>
                      <a:srgbClr val="AD2B26"/>
                    </a:solidFill>
                  </a:tcPr>
                </a:tc>
              </a:tr>
              <a:tr h="496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FlowException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限流异常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96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ParamFlowException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热点参数限流的异常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96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DegradeException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降级异常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96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AuthorityException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授权规则异常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  <a:tr h="496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SystemBlockException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系统规则异常</a:t>
                      </a:r>
                      <a:endParaRPr lang="zh-CN" altLang="en-US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自定义异常结果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3841414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order-service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中定义类，实现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BlockExceptionHandler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接口：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82320" y="2164793"/>
            <a:ext cx="10411825" cy="4339650"/>
          </a:xfrm>
          <a:prstGeom prst="rect">
            <a:avLst/>
          </a:prstGeom>
          <a:solidFill>
            <a:srgbClr val="F5FA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@Component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class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SentinelBlockHandler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implements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BlockExceptionHandler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@Override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public void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handle(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HttpServletRequest httpServletRequest,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HttpServletResponse httpServletResponse, BlockException e)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throws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Exception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String msg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未知异常"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status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429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instanceof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FlowException)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msg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请求被限流了！"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}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instanceof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DegradeException)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msg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请求被降级了！"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}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instanceof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ParamFlowException)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msg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热点参数限流！"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}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else if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(e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instanceof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AuthorityException) {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msg =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请求没有权限！"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status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401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httpServletResponse.setContentType(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"application/json;charset=utf-8"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httpServletResponse.setStatus(status);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httpServletResponse.getWriter().println(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"{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message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msg +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status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\"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"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+ status + </a:t>
            </a:r>
            <a:r>
              <a:rPr kumimoji="0" lang="zh-CN" altLang="zh-CN" sz="12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"}"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获取请求来源的接口是什么？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RequestOriginParser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BlockException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的接口是什么？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BlockExceptionHandler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规则持久化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规则管理模式</a:t>
            </a:r>
            <a:endParaRPr lang="en-US" altLang="zh-CN"/>
          </a:p>
          <a:p>
            <a:r>
              <a:rPr lang="zh-CN" altLang="en-US"/>
              <a:t>实现</a:t>
            </a:r>
            <a:r>
              <a:rPr lang="en-US" altLang="zh-CN"/>
              <a:t>push</a:t>
            </a:r>
            <a:r>
              <a:rPr lang="zh-CN" altLang="en-US"/>
              <a:t>模式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>
                <a:solidFill>
                  <a:srgbClr val="AD2B26"/>
                </a:solidFill>
              </a:rPr>
              <a:t>规则管理模式</a:t>
            </a:r>
            <a:endParaRPr lang="en-US" altLang="zh-CN">
              <a:solidFill>
                <a:srgbClr val="AD2B26"/>
              </a:solidFill>
            </a:endParaRPr>
          </a:p>
          <a:p>
            <a:r>
              <a:rPr lang="zh-CN" altLang="en-US"/>
              <a:t>实现</a:t>
            </a:r>
            <a:r>
              <a:rPr lang="en-US" altLang="zh-CN"/>
              <a:t>push</a:t>
            </a:r>
            <a:r>
              <a:rPr lang="zh-CN" altLang="en-US"/>
              <a:t>模式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规则管理模式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Sentinel</a:t>
            </a:r>
            <a:r>
              <a:rPr lang="zh-CN" altLang="en-US"/>
              <a:t>的控制台规则管理有三种模式：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原始模式：</a:t>
            </a:r>
            <a:r>
              <a:rPr lang="en-US" altLang="zh-CN"/>
              <a:t>Sentinel</a:t>
            </a:r>
            <a:r>
              <a:rPr lang="zh-CN" altLang="en-US"/>
              <a:t>的默认模式，将规则保存在内存，重启服务会丢失。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pull</a:t>
            </a:r>
            <a:r>
              <a:rPr lang="zh-CN" altLang="en-US"/>
              <a:t>模式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push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规则管理模式</a:t>
            </a:r>
            <a:r>
              <a:rPr lang="en-US" altLang="zh-CN"/>
              <a:t>-pull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pull</a:t>
            </a:r>
            <a:r>
              <a:rPr lang="zh-CN" altLang="en-US"/>
              <a:t>模式：控制台将配置的规则推送到</a:t>
            </a:r>
            <a:r>
              <a:rPr lang="en-US" altLang="zh-CN"/>
              <a:t>Sentinel</a:t>
            </a:r>
            <a:r>
              <a:rPr lang="zh-CN" altLang="en-US"/>
              <a:t>客户端，而客户端会将配置规则保存在本地文件或数据库中。以后会定时去本地文件或数据库中查询，更新本地规则。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329" y="2509291"/>
            <a:ext cx="8878069" cy="262912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规则管理模式</a:t>
            </a:r>
            <a:r>
              <a:rPr lang="en-US" altLang="zh-CN"/>
              <a:t>-push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push</a:t>
            </a:r>
            <a:r>
              <a:rPr lang="zh-CN" altLang="en-US"/>
              <a:t>模式：控制台将配置规则推送到远程配置中心，例如</a:t>
            </a:r>
            <a:r>
              <a:rPr lang="en-US" altLang="zh-CN"/>
              <a:t>Nacos</a:t>
            </a:r>
            <a:r>
              <a:rPr lang="zh-CN" altLang="en-US"/>
              <a:t>。</a:t>
            </a:r>
            <a:r>
              <a:rPr lang="en-US" altLang="zh-CN"/>
              <a:t>Sentinel</a:t>
            </a:r>
            <a:r>
              <a:rPr lang="zh-CN" altLang="en-US"/>
              <a:t>客户端监听</a:t>
            </a:r>
            <a:r>
              <a:rPr lang="en-US" altLang="zh-CN"/>
              <a:t>Nacos</a:t>
            </a:r>
            <a:r>
              <a:rPr lang="zh-CN" altLang="en-US"/>
              <a:t>，获取配置变更的推送消息，完成本地配置更新。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491" y="2432694"/>
            <a:ext cx="7177730" cy="420039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Sentinel</a:t>
            </a:r>
            <a:r>
              <a:rPr lang="zh-CN" altLang="en-US"/>
              <a:t>的三种配置管理模式是什么？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原始模式：保存在内存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pull</a:t>
            </a:r>
            <a:r>
              <a:rPr lang="zh-CN" altLang="en-US" sz="1600"/>
              <a:t>模式：保存在本地文件或数据库，定时去读取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push</a:t>
            </a:r>
            <a:r>
              <a:rPr lang="zh-CN" altLang="en-US" sz="1600"/>
              <a:t>模式：保存在</a:t>
            </a:r>
            <a:r>
              <a:rPr lang="en-US" altLang="zh-CN" sz="1600"/>
              <a:t>nacos</a:t>
            </a:r>
            <a:r>
              <a:rPr lang="zh-CN" altLang="en-US" sz="1600"/>
              <a:t>，监听变更实时更新</a:t>
            </a:r>
            <a:endParaRPr lang="zh-CN" altLang="en-US" sz="160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雪崩问题</a:t>
            </a:r>
            <a:endParaRPr lang="zh-CN" altLang="en-US"/>
          </a:p>
        </p:txBody>
      </p:sp>
      <p:sp>
        <p:nvSpPr>
          <p:cNvPr id="8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985662"/>
          </a:xfrm>
        </p:spPr>
        <p:txBody>
          <a:bodyPr/>
          <a:lstStyle/>
          <a:p>
            <a:r>
              <a:rPr lang="zh-CN" altLang="en-US"/>
              <a:t>解决雪崩问题的常见方式有四种：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超时处理：设定超时时间，请求超过一定时间没有响应就返回错误信息，不会无休止等待</a:t>
            </a:r>
            <a:endParaRPr lang="zh-CN" altLang="en-US"/>
          </a:p>
        </p:txBody>
      </p:sp>
      <p:sp>
        <p:nvSpPr>
          <p:cNvPr id="5" name="文本占位符 2"/>
          <p:cNvSpPr txBox="1"/>
          <p:nvPr/>
        </p:nvSpPr>
        <p:spPr>
          <a:xfrm>
            <a:off x="710880" y="2426987"/>
            <a:ext cx="10698800" cy="4487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舱壁模式：限定每个业务能使用的线程数，避免耗尽整个</a:t>
            </a:r>
            <a:r>
              <a:rPr lang="en-US" altLang="zh-CN" dirty="0"/>
              <a:t>tomcat</a:t>
            </a:r>
            <a:r>
              <a:rPr lang="zh-CN" altLang="en-US"/>
              <a:t>的资源，因此也叫线程隔离。</a:t>
            </a:r>
            <a:endParaRPr lang="en-US" altLang="zh-CN" dirty="0"/>
          </a:p>
        </p:txBody>
      </p:sp>
      <p:sp>
        <p:nvSpPr>
          <p:cNvPr id="16" name="文本占位符 2"/>
          <p:cNvSpPr txBox="1"/>
          <p:nvPr/>
        </p:nvSpPr>
        <p:spPr>
          <a:xfrm>
            <a:off x="710880" y="2799523"/>
            <a:ext cx="10698800" cy="4487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熔断降级：由</a:t>
            </a:r>
            <a:r>
              <a:rPr lang="zh-CN" altLang="en-US" b="1"/>
              <a:t>断路器</a:t>
            </a:r>
            <a:r>
              <a:rPr lang="zh-CN" altLang="en-US"/>
              <a:t>统计业务执行的异常比例，如果超出阈值则会</a:t>
            </a:r>
            <a:r>
              <a:rPr lang="zh-CN" altLang="en-US" b="1"/>
              <a:t>熔断</a:t>
            </a:r>
            <a:r>
              <a:rPr lang="zh-CN" altLang="en-US"/>
              <a:t>该业务，拦截访问该业务的一切请求。</a:t>
            </a:r>
            <a:endParaRPr lang="en-US" altLang="zh-CN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743883" y="3385609"/>
            <a:ext cx="3619373" cy="2999972"/>
            <a:chOff x="743883" y="3385609"/>
            <a:chExt cx="3619373" cy="2999972"/>
          </a:xfrm>
        </p:grpSpPr>
        <p:sp>
          <p:nvSpPr>
            <p:cNvPr id="25" name="矩形: 圆角 24"/>
            <p:cNvSpPr/>
            <p:nvPr/>
          </p:nvSpPr>
          <p:spPr>
            <a:xfrm>
              <a:off x="1119122" y="4510304"/>
              <a:ext cx="851046" cy="76620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accent3">
                      <a:lumMod val="50000"/>
                    </a:schemeClr>
                  </a:solidFill>
                </a:rPr>
                <a:t>服务</a:t>
              </a:r>
              <a:r>
                <a:rPr lang="en-US" altLang="zh-CN" sz="1200" dirty="0">
                  <a:solidFill>
                    <a:schemeClr val="accent3">
                      <a:lumMod val="50000"/>
                    </a:schemeClr>
                  </a:solidFill>
                </a:rPr>
                <a:t>A</a:t>
              </a:r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6" name="矩形: 圆角 25"/>
            <p:cNvSpPr/>
            <p:nvPr/>
          </p:nvSpPr>
          <p:spPr>
            <a:xfrm>
              <a:off x="3512208" y="3385609"/>
              <a:ext cx="851045" cy="76620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CN" altLang="en-US" sz="1200">
                  <a:solidFill>
                    <a:schemeClr val="accent3">
                      <a:lumMod val="50000"/>
                    </a:schemeClr>
                  </a:solidFill>
                </a:rPr>
                <a:t>服务</a:t>
              </a:r>
              <a:r>
                <a:rPr lang="en-US" altLang="zh-CN" sz="1200" dirty="0">
                  <a:solidFill>
                    <a:schemeClr val="accent3">
                      <a:lumMod val="50000"/>
                    </a:schemeClr>
                  </a:solidFill>
                </a:rPr>
                <a:t>B</a:t>
              </a:r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8" name="矩形: 圆角 27"/>
            <p:cNvSpPr/>
            <p:nvPr/>
          </p:nvSpPr>
          <p:spPr>
            <a:xfrm>
              <a:off x="3512210" y="4514782"/>
              <a:ext cx="851046" cy="76132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accent3">
                      <a:lumMod val="50000"/>
                    </a:schemeClr>
                  </a:solidFill>
                </a:rPr>
                <a:t>服务</a:t>
              </a:r>
              <a:r>
                <a:rPr lang="en-US" altLang="zh-CN" sz="1200" dirty="0">
                  <a:solidFill>
                    <a:schemeClr val="accent3">
                      <a:lumMod val="50000"/>
                    </a:schemeClr>
                  </a:solidFill>
                </a:rPr>
                <a:t>C</a:t>
              </a:r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31" name="矩形: 圆角 30"/>
            <p:cNvSpPr/>
            <p:nvPr/>
          </p:nvSpPr>
          <p:spPr>
            <a:xfrm>
              <a:off x="3512208" y="5624252"/>
              <a:ext cx="851046" cy="761329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accent3">
                      <a:lumMod val="50000"/>
                    </a:schemeClr>
                  </a:solidFill>
                </a:rPr>
                <a:t>服务</a:t>
              </a:r>
              <a:r>
                <a:rPr lang="en-US" altLang="zh-CN" sz="1200" dirty="0">
                  <a:solidFill>
                    <a:schemeClr val="accent3">
                      <a:lumMod val="50000"/>
                    </a:schemeClr>
                  </a:solidFill>
                </a:rPr>
                <a:t>D</a:t>
              </a:r>
              <a:endParaRPr lang="zh-CN" altLang="en-US" sz="120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837394" y="4583843"/>
              <a:ext cx="113820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endCxn id="26" idx="1"/>
            </p:cNvCxnSpPr>
            <p:nvPr/>
          </p:nvCxnSpPr>
          <p:spPr>
            <a:xfrm flipV="1">
              <a:off x="1936322" y="3768710"/>
              <a:ext cx="1575886" cy="8150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837394" y="4675283"/>
              <a:ext cx="1138203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974255" y="4666005"/>
              <a:ext cx="1559492" cy="10833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圆角 35"/>
            <p:cNvSpPr/>
            <p:nvPr/>
          </p:nvSpPr>
          <p:spPr>
            <a:xfrm>
              <a:off x="3512209" y="5624252"/>
              <a:ext cx="851046" cy="761329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>
                  <a:alpha val="6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/>
            <p:nvPr/>
          </p:nvCxnSpPr>
          <p:spPr>
            <a:xfrm>
              <a:off x="827235" y="4675541"/>
              <a:ext cx="1158626" cy="3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1974030" y="4666005"/>
              <a:ext cx="1560186" cy="10833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836335" y="4766482"/>
              <a:ext cx="1139037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1974255" y="4760126"/>
              <a:ext cx="1537705" cy="10807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818970" y="5207670"/>
              <a:ext cx="1162091" cy="1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958328" y="5188448"/>
              <a:ext cx="1569143" cy="11003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48643" y="4737372"/>
              <a:ext cx="4082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rgbClr val="FF0000"/>
                  </a:solidFill>
                  <a:latin typeface="+mn-lt"/>
                  <a:ea typeface="+mn-ea"/>
                </a:rPr>
                <a:t>...</a:t>
              </a:r>
              <a:endParaRPr lang="zh-CN" altLang="en-US" sz="1050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矩形: 圆角 46"/>
            <p:cNvSpPr/>
            <p:nvPr/>
          </p:nvSpPr>
          <p:spPr>
            <a:xfrm>
              <a:off x="1117357" y="4514782"/>
              <a:ext cx="851046" cy="761329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>
                  <a:alpha val="6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43883" y="4898073"/>
              <a:ext cx="4288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050" dirty="0">
                  <a:solidFill>
                    <a:srgbClr val="FF0000"/>
                  </a:solidFill>
                  <a:latin typeface="+mn-lt"/>
                  <a:ea typeface="+mn-ea"/>
                </a:rPr>
                <a:t>...</a:t>
              </a:r>
              <a:endParaRPr lang="zh-CN" altLang="en-US" sz="1050" dirty="0">
                <a:solidFill>
                  <a:srgbClr val="FF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153741" y="5365221"/>
              <a:ext cx="883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tomcat</a:t>
              </a: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资源耗尽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51" name="矩形: 圆角 50"/>
          <p:cNvSpPr/>
          <p:nvPr/>
        </p:nvSpPr>
        <p:spPr>
          <a:xfrm>
            <a:off x="7120047" y="4512345"/>
            <a:ext cx="851046" cy="7662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A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9682819" y="3385609"/>
            <a:ext cx="851045" cy="7662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B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9682821" y="4514782"/>
            <a:ext cx="851046" cy="7613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C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4" name="矩形: 圆角 53"/>
          <p:cNvSpPr/>
          <p:nvPr/>
        </p:nvSpPr>
        <p:spPr>
          <a:xfrm>
            <a:off x="9682819" y="5624252"/>
            <a:ext cx="851046" cy="76132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accent3">
                    <a:lumMod val="50000"/>
                  </a:schemeClr>
                </a:solidFill>
              </a:rPr>
              <a:t>服务</a:t>
            </a: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D</a:t>
            </a:r>
            <a:endParaRPr lang="zh-CN" altLang="en-US" sz="120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55" name="直接箭头连接符 54"/>
          <p:cNvCxnSpPr/>
          <p:nvPr/>
        </p:nvCxnSpPr>
        <p:spPr>
          <a:xfrm>
            <a:off x="6857173" y="4596264"/>
            <a:ext cx="11382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7983132" y="4596264"/>
            <a:ext cx="1703412" cy="11530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857173" y="4687704"/>
            <a:ext cx="1138203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7987572" y="4686974"/>
            <a:ext cx="1703183" cy="11693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/>
          <p:cNvSpPr/>
          <p:nvPr/>
        </p:nvSpPr>
        <p:spPr>
          <a:xfrm>
            <a:off x="9682820" y="5624252"/>
            <a:ext cx="851046" cy="761329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856114" y="4778903"/>
            <a:ext cx="113903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7971093" y="4778903"/>
            <a:ext cx="1715451" cy="1170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6857171" y="4920001"/>
            <a:ext cx="11382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857171" y="5058732"/>
            <a:ext cx="11382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6856114" y="5180419"/>
            <a:ext cx="11382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/>
          <p:cNvSpPr/>
          <p:nvPr/>
        </p:nvSpPr>
        <p:spPr>
          <a:xfrm>
            <a:off x="7994317" y="4365242"/>
            <a:ext cx="321307" cy="10540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/>
              <a:t>熔断</a:t>
            </a:r>
            <a:endParaRPr lang="zh-CN" alt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1" grpId="0" animBg="1"/>
      <p:bldP spid="52" grpId="0" animBg="1"/>
      <p:bldP spid="53" grpId="0" animBg="1"/>
      <p:bldP spid="54" grpId="0" animBg="1"/>
      <p:bldP spid="59" grpId="0" animBg="1"/>
      <p:bldP spid="108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规则管理模式</a:t>
            </a:r>
            <a:endParaRPr lang="en-US" altLang="zh-CN"/>
          </a:p>
          <a:p>
            <a:r>
              <a:rPr lang="zh-CN" altLang="en-US">
                <a:solidFill>
                  <a:srgbClr val="AD2B26"/>
                </a:solidFill>
              </a:rPr>
              <a:t>实现</a:t>
            </a:r>
            <a:r>
              <a:rPr lang="en-US" altLang="zh-CN">
                <a:solidFill>
                  <a:srgbClr val="AD2B26"/>
                </a:solidFill>
              </a:rPr>
              <a:t>push</a:t>
            </a:r>
            <a:r>
              <a:rPr lang="zh-CN" altLang="en-US">
                <a:solidFill>
                  <a:srgbClr val="AD2B26"/>
                </a:solidFill>
              </a:rPr>
              <a:t>模式</a:t>
            </a:r>
            <a:endParaRPr lang="en-US" altLang="zh-CN">
              <a:solidFill>
                <a:srgbClr val="AD2B26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5537" y="2159126"/>
            <a:ext cx="6029485" cy="352844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</a:t>
            </a:r>
            <a:r>
              <a:rPr lang="en-US" altLang="zh-CN"/>
              <a:t>push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push</a:t>
            </a:r>
            <a:r>
              <a:rPr lang="zh-CN" altLang="en-US"/>
              <a:t>模式实现最为复杂，依赖于</a:t>
            </a:r>
            <a:r>
              <a:rPr lang="en-US" altLang="zh-CN"/>
              <a:t>nacos</a:t>
            </a:r>
            <a:r>
              <a:rPr lang="zh-CN" altLang="en-US"/>
              <a:t>，并且需要修改</a:t>
            </a:r>
            <a:r>
              <a:rPr lang="en-US" altLang="zh-CN"/>
              <a:t>Sentinel</a:t>
            </a:r>
            <a:r>
              <a:rPr lang="zh-CN" altLang="en-US"/>
              <a:t>控制台源码。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详细步骤可以参考课前资料的</a:t>
            </a:r>
            <a:r>
              <a:rPr lang="en-US" altLang="zh-CN"/>
              <a:t>《sentinel</a:t>
            </a:r>
            <a:r>
              <a:rPr lang="zh-CN" altLang="en-US"/>
              <a:t>规则持久化</a:t>
            </a:r>
            <a:r>
              <a:rPr lang="en-US" altLang="zh-CN"/>
              <a:t>》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2048" y="5487890"/>
          <a:ext cx="2177942" cy="73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包装程序外壳对象" showAsIcon="1" r:id="rId2" imgW="1905000" imgH="638175" progId="Package">
                  <p:embed/>
                </p:oleObj>
              </mc:Choice>
              <mc:Fallback>
                <p:oleObj name="包装程序外壳对象" showAsIcon="1" r:id="rId2" imgW="1905000" imgH="638175" progId="Packag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2048" y="5487890"/>
                        <a:ext cx="2177942" cy="73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雪崩问题</a:t>
            </a:r>
            <a:endParaRPr lang="zh-CN" altLang="en-US"/>
          </a:p>
        </p:txBody>
      </p:sp>
      <p:sp>
        <p:nvSpPr>
          <p:cNvPr id="88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0880" y="1624205"/>
            <a:ext cx="10698800" cy="985662"/>
          </a:xfrm>
        </p:spPr>
        <p:txBody>
          <a:bodyPr/>
          <a:lstStyle/>
          <a:p>
            <a:r>
              <a:rPr lang="zh-CN" altLang="en-US"/>
              <a:t>解决雪崩问题的常见方式有四种：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超时处理：设定超时时间，请求超过一定时间没有响应就返回错误信息，不会无休止等待</a:t>
            </a:r>
            <a:endParaRPr lang="zh-CN" altLang="en-US"/>
          </a:p>
        </p:txBody>
      </p:sp>
      <p:sp>
        <p:nvSpPr>
          <p:cNvPr id="5" name="文本占位符 2"/>
          <p:cNvSpPr txBox="1"/>
          <p:nvPr/>
        </p:nvSpPr>
        <p:spPr>
          <a:xfrm>
            <a:off x="710880" y="2426987"/>
            <a:ext cx="10698800" cy="4487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舱壁模式：限定每个业务能使用的线程数，避免耗尽整个</a:t>
            </a:r>
            <a:r>
              <a:rPr lang="en-US" altLang="zh-CN" dirty="0"/>
              <a:t>tomcat</a:t>
            </a:r>
            <a:r>
              <a:rPr lang="zh-CN" altLang="en-US"/>
              <a:t>的资源，因此也叫线程隔离。</a:t>
            </a:r>
            <a:endParaRPr lang="en-US" altLang="zh-CN" dirty="0"/>
          </a:p>
        </p:txBody>
      </p:sp>
      <p:sp>
        <p:nvSpPr>
          <p:cNvPr id="25" name="文本占位符 2"/>
          <p:cNvSpPr txBox="1"/>
          <p:nvPr/>
        </p:nvSpPr>
        <p:spPr>
          <a:xfrm>
            <a:off x="710880" y="3229769"/>
            <a:ext cx="10698800" cy="4487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流量控制：限制业务访问的</a:t>
            </a:r>
            <a:r>
              <a:rPr lang="en-US" altLang="zh-CN" dirty="0" err="1"/>
              <a:t>QPS</a:t>
            </a:r>
            <a:r>
              <a:rPr lang="zh-CN" altLang="en-US"/>
              <a:t>，避免服务因流量的突增而故障。</a:t>
            </a:r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3006331" y="4290969"/>
            <a:ext cx="2076948" cy="1885652"/>
            <a:chOff x="3067291" y="4490977"/>
            <a:chExt cx="2076948" cy="1885652"/>
          </a:xfrm>
        </p:grpSpPr>
        <p:sp>
          <p:nvSpPr>
            <p:cNvPr id="32" name="任意多边形: 形状 31"/>
            <p:cNvSpPr/>
            <p:nvPr/>
          </p:nvSpPr>
          <p:spPr>
            <a:xfrm>
              <a:off x="3507128" y="4490978"/>
              <a:ext cx="1637111" cy="1885651"/>
            </a:xfrm>
            <a:custGeom>
              <a:avLst/>
              <a:gdLst>
                <a:gd name="connsiteX0" fmla="*/ 0 w 1637111"/>
                <a:gd name="connsiteY0" fmla="*/ 0 h 1885651"/>
                <a:gd name="connsiteX1" fmla="*/ 1504710 w 1637111"/>
                <a:gd name="connsiteY1" fmla="*/ 396522 h 1885651"/>
                <a:gd name="connsiteX2" fmla="*/ 1504710 w 1637111"/>
                <a:gd name="connsiteY2" fmla="*/ 399239 h 1885651"/>
                <a:gd name="connsiteX3" fmla="*/ 1519276 w 1637111"/>
                <a:gd name="connsiteY3" fmla="*/ 404711 h 1885651"/>
                <a:gd name="connsiteX4" fmla="*/ 1637111 w 1637111"/>
                <a:gd name="connsiteY4" fmla="*/ 943401 h 1885651"/>
                <a:gd name="connsiteX5" fmla="*/ 1519276 w 1637111"/>
                <a:gd name="connsiteY5" fmla="*/ 1482092 h 1885651"/>
                <a:gd name="connsiteX6" fmla="*/ 1504710 w 1637111"/>
                <a:gd name="connsiteY6" fmla="*/ 1487563 h 1885651"/>
                <a:gd name="connsiteX7" fmla="*/ 1504710 w 1637111"/>
                <a:gd name="connsiteY7" fmla="*/ 1489130 h 1885651"/>
                <a:gd name="connsiteX8" fmla="*/ 1490734 w 1637111"/>
                <a:gd name="connsiteY8" fmla="*/ 1492813 h 1885651"/>
                <a:gd name="connsiteX9" fmla="*/ 1489534 w 1637111"/>
                <a:gd name="connsiteY9" fmla="*/ 1493263 h 1885651"/>
                <a:gd name="connsiteX10" fmla="*/ 1489324 w 1637111"/>
                <a:gd name="connsiteY10" fmla="*/ 1493184 h 1885651"/>
                <a:gd name="connsiteX11" fmla="*/ 0 w 1637111"/>
                <a:gd name="connsiteY11" fmla="*/ 1885651 h 188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7111" h="1885651">
                  <a:moveTo>
                    <a:pt x="0" y="0"/>
                  </a:moveTo>
                  <a:lnTo>
                    <a:pt x="1504710" y="396522"/>
                  </a:lnTo>
                  <a:lnTo>
                    <a:pt x="1504710" y="399239"/>
                  </a:lnTo>
                  <a:lnTo>
                    <a:pt x="1519276" y="404711"/>
                  </a:lnTo>
                  <a:cubicBezTo>
                    <a:pt x="1586525" y="455983"/>
                    <a:pt x="1637111" y="677681"/>
                    <a:pt x="1637111" y="943401"/>
                  </a:cubicBezTo>
                  <a:cubicBezTo>
                    <a:pt x="1637111" y="1209121"/>
                    <a:pt x="1586525" y="1430819"/>
                    <a:pt x="1519276" y="1482092"/>
                  </a:cubicBezTo>
                  <a:lnTo>
                    <a:pt x="1504710" y="1487563"/>
                  </a:lnTo>
                  <a:lnTo>
                    <a:pt x="1504710" y="1489130"/>
                  </a:lnTo>
                  <a:lnTo>
                    <a:pt x="1490734" y="1492813"/>
                  </a:lnTo>
                  <a:lnTo>
                    <a:pt x="1489534" y="1493263"/>
                  </a:lnTo>
                  <a:lnTo>
                    <a:pt x="1489324" y="1493184"/>
                  </a:lnTo>
                  <a:lnTo>
                    <a:pt x="0" y="188565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0000" bIns="45720" rtlCol="0" anchor="ctr">
              <a:noAutofit/>
            </a:bodyPr>
            <a:lstStyle/>
            <a:p>
              <a:pPr algn="r"/>
              <a:r>
                <a:rPr lang="en-US" altLang="zh-CN" sz="1600"/>
                <a:t>Sentinel</a:t>
              </a:r>
              <a:endParaRPr lang="zh-CN" altLang="en-US" sz="1600"/>
            </a:p>
          </p:txBody>
        </p:sp>
        <p:sp>
          <p:nvSpPr>
            <p:cNvPr id="7" name="椭圆 6"/>
            <p:cNvSpPr/>
            <p:nvPr/>
          </p:nvSpPr>
          <p:spPr>
            <a:xfrm>
              <a:off x="3067291" y="4490977"/>
              <a:ext cx="868101" cy="1885651"/>
            </a:xfrm>
            <a:prstGeom prst="ellipse">
              <a:avLst/>
            </a:pr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path path="circle">
                <a:fillToRect l="50000" t="50000" r="50000" b="50000"/>
              </a:path>
            </a:gradFill>
            <a:ln w="22225">
              <a:noFill/>
            </a:ln>
            <a:effectLst>
              <a:innerShdw blurRad="317500" dist="330200" dir="2700000">
                <a:prstClr val="black">
                  <a:alpha val="3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平行四边形 10"/>
          <p:cNvSpPr/>
          <p:nvPr/>
        </p:nvSpPr>
        <p:spPr>
          <a:xfrm>
            <a:off x="2572281" y="4830843"/>
            <a:ext cx="750040" cy="289797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请求</a:t>
            </a:r>
            <a:endParaRPr lang="zh-CN" altLang="en-US" sz="1400"/>
          </a:p>
        </p:txBody>
      </p:sp>
      <p:sp>
        <p:nvSpPr>
          <p:cNvPr id="37" name="平行四边形 36"/>
          <p:cNvSpPr/>
          <p:nvPr/>
        </p:nvSpPr>
        <p:spPr>
          <a:xfrm>
            <a:off x="2851230" y="5213934"/>
            <a:ext cx="750040" cy="289797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请求</a:t>
            </a:r>
            <a:endParaRPr lang="zh-CN" altLang="en-US" sz="1400"/>
          </a:p>
        </p:txBody>
      </p:sp>
      <p:sp>
        <p:nvSpPr>
          <p:cNvPr id="39" name="平行四边形 38"/>
          <p:cNvSpPr/>
          <p:nvPr/>
        </p:nvSpPr>
        <p:spPr>
          <a:xfrm>
            <a:off x="2502446" y="5599116"/>
            <a:ext cx="750040" cy="289797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请求</a:t>
            </a:r>
            <a:endParaRPr lang="zh-CN" altLang="en-US" sz="1400"/>
          </a:p>
        </p:txBody>
      </p:sp>
      <p:sp>
        <p:nvSpPr>
          <p:cNvPr id="40" name="平行四边形 39"/>
          <p:cNvSpPr/>
          <p:nvPr/>
        </p:nvSpPr>
        <p:spPr>
          <a:xfrm>
            <a:off x="2784290" y="4489107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1" name="平行四边形 40"/>
          <p:cNvSpPr/>
          <p:nvPr/>
        </p:nvSpPr>
        <p:spPr>
          <a:xfrm>
            <a:off x="2133311" y="4309231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2" name="平行四边形 41"/>
          <p:cNvSpPr/>
          <p:nvPr/>
        </p:nvSpPr>
        <p:spPr>
          <a:xfrm>
            <a:off x="2133311" y="4581353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3" name="平行四边形 42"/>
          <p:cNvSpPr/>
          <p:nvPr/>
        </p:nvSpPr>
        <p:spPr>
          <a:xfrm>
            <a:off x="2209800" y="5208911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4" name="平行四边形 43"/>
          <p:cNvSpPr/>
          <p:nvPr/>
        </p:nvSpPr>
        <p:spPr>
          <a:xfrm>
            <a:off x="1824558" y="4921204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7" name="平行四边形 46"/>
          <p:cNvSpPr/>
          <p:nvPr/>
        </p:nvSpPr>
        <p:spPr>
          <a:xfrm>
            <a:off x="1883201" y="5593618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8" name="平行四边形 47"/>
          <p:cNvSpPr/>
          <p:nvPr/>
        </p:nvSpPr>
        <p:spPr>
          <a:xfrm>
            <a:off x="2029524" y="5926550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0" name="平行四边形 49"/>
          <p:cNvSpPr/>
          <p:nvPr/>
        </p:nvSpPr>
        <p:spPr>
          <a:xfrm>
            <a:off x="1478958" y="5277503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1" name="平行四边形 50"/>
          <p:cNvSpPr/>
          <p:nvPr/>
        </p:nvSpPr>
        <p:spPr>
          <a:xfrm>
            <a:off x="1539435" y="4562911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2" name="平行四边形 51"/>
          <p:cNvSpPr/>
          <p:nvPr/>
        </p:nvSpPr>
        <p:spPr>
          <a:xfrm>
            <a:off x="1691577" y="4151094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3" name="平行四边形 52"/>
          <p:cNvSpPr/>
          <p:nvPr/>
        </p:nvSpPr>
        <p:spPr>
          <a:xfrm>
            <a:off x="1318455" y="4894358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4" name="平行四边形 53"/>
          <p:cNvSpPr/>
          <p:nvPr/>
        </p:nvSpPr>
        <p:spPr>
          <a:xfrm>
            <a:off x="1305002" y="5652313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5" name="平行四边形 54"/>
          <p:cNvSpPr/>
          <p:nvPr/>
        </p:nvSpPr>
        <p:spPr>
          <a:xfrm>
            <a:off x="1442497" y="6035458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6" name="平行四边形 55"/>
          <p:cNvSpPr/>
          <p:nvPr/>
        </p:nvSpPr>
        <p:spPr>
          <a:xfrm>
            <a:off x="2661408" y="6004741"/>
            <a:ext cx="441960" cy="204996"/>
          </a:xfrm>
          <a:prstGeom prst="parallelogram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7" name="平行四边形 56"/>
          <p:cNvSpPr/>
          <p:nvPr/>
        </p:nvSpPr>
        <p:spPr>
          <a:xfrm>
            <a:off x="4035369" y="5018142"/>
            <a:ext cx="441960" cy="204996"/>
          </a:xfrm>
          <a:prstGeom prst="parallelogram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8" name="平行四边形 57"/>
          <p:cNvSpPr/>
          <p:nvPr/>
        </p:nvSpPr>
        <p:spPr>
          <a:xfrm>
            <a:off x="4030129" y="5322792"/>
            <a:ext cx="441960" cy="204996"/>
          </a:xfrm>
          <a:prstGeom prst="parallelogram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2" name="平行四边形 61"/>
          <p:cNvSpPr/>
          <p:nvPr/>
        </p:nvSpPr>
        <p:spPr>
          <a:xfrm>
            <a:off x="4599249" y="5018142"/>
            <a:ext cx="441960" cy="204996"/>
          </a:xfrm>
          <a:prstGeom prst="parallelogram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3" name="平行四边形 62"/>
          <p:cNvSpPr/>
          <p:nvPr/>
        </p:nvSpPr>
        <p:spPr>
          <a:xfrm>
            <a:off x="4594009" y="5322792"/>
            <a:ext cx="441960" cy="204996"/>
          </a:xfrm>
          <a:prstGeom prst="parallelogram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4" name="平行四边形 63"/>
          <p:cNvSpPr/>
          <p:nvPr/>
        </p:nvSpPr>
        <p:spPr>
          <a:xfrm>
            <a:off x="3466858" y="5018142"/>
            <a:ext cx="441960" cy="204996"/>
          </a:xfrm>
          <a:prstGeom prst="parallelogram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67" name="平行四边形 66"/>
          <p:cNvSpPr/>
          <p:nvPr/>
        </p:nvSpPr>
        <p:spPr>
          <a:xfrm>
            <a:off x="3461618" y="5322792"/>
            <a:ext cx="441960" cy="204996"/>
          </a:xfrm>
          <a:prstGeom prst="parallelogram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: 圆角 11"/>
          <p:cNvSpPr/>
          <p:nvPr/>
        </p:nvSpPr>
        <p:spPr>
          <a:xfrm>
            <a:off x="7606207" y="4505421"/>
            <a:ext cx="2586749" cy="14725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受保护的服务</a:t>
            </a:r>
            <a:endParaRPr lang="zh-CN" altLang="en-US"/>
          </a:p>
        </p:txBody>
      </p:sp>
      <p:sp>
        <p:nvSpPr>
          <p:cNvPr id="34" name="文本占位符 2"/>
          <p:cNvSpPr txBox="1"/>
          <p:nvPr/>
        </p:nvSpPr>
        <p:spPr>
          <a:xfrm>
            <a:off x="710880" y="2799523"/>
            <a:ext cx="10698800" cy="44873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熔断降级：由</a:t>
            </a:r>
            <a:r>
              <a:rPr lang="zh-CN" altLang="en-US" b="1"/>
              <a:t>断路器</a:t>
            </a:r>
            <a:r>
              <a:rPr lang="zh-CN" altLang="en-US"/>
              <a:t>统计业务执行的异常比例，如果超出阈值则会</a:t>
            </a:r>
            <a:r>
              <a:rPr lang="zh-CN" altLang="en-US" b="1"/>
              <a:t>熔断</a:t>
            </a:r>
            <a:r>
              <a:rPr lang="zh-CN" altLang="en-US"/>
              <a:t>该业务，拦截访问该业务的一切请求。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3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3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3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3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3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3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3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22222E-6 L 0.17839 -0.00301 " pathEditMode="relative" rAng="0" ptsTypes="AA">
                                      <p:cBhvr>
                                        <p:cTn id="8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19" y="-16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0.17643 -0.00162 " pathEditMode="relative" rAng="0" ptsTypes="AA">
                                      <p:cBhvr>
                                        <p:cTn id="9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15" y="-93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45833E-6 2.22222E-6 L 0.17096 0.00023 " pathEditMode="relative" rAng="0" ptsTypes="AA">
                                      <p:cBhvr>
                                        <p:cTn id="9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42" y="0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08333E-6 -2.22222E-6 L 0.17135 -0.00162 " pathEditMode="relative" rAng="0" ptsTypes="AA">
                                      <p:cBhvr>
                                        <p:cTn id="10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-93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95833E-6 2.22222E-6 L 0.16381 0.00023 " pathEditMode="relative" rAng="0" ptsTypes="AA">
                                      <p:cBhvr>
                                        <p:cTn id="10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33333E-6 -2.22222E-6 L 0.1642 -0.00162 " pathEditMode="relative" rAng="0" ptsTypes="AA">
                                      <p:cBhvr>
                                        <p:cTn id="11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7" grpId="1" animBg="1"/>
      <p:bldP spid="58" grpId="0" animBg="1"/>
      <p:bldP spid="58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7" grpId="0" animBg="1"/>
      <p:bldP spid="67" grpId="1" animBg="1"/>
      <p:bldP spid="12" grpId="0" animBg="1"/>
    </p:bldLst>
  </p:timing>
</p:sld>
</file>

<file path=ppt/tags/tag1.xml><?xml version="1.0" encoding="utf-8"?>
<p:tagLst xmlns:p="http://schemas.openxmlformats.org/presentationml/2006/main">
  <p:tag name="KSO_WM_UNIT_TABLE_BEAUTIFY" val="smartTable{c72d7f72-3b2a-435c-b228-b823c272b7a0}"/>
</p:tagLst>
</file>

<file path=ppt/tags/tag2.xml><?xml version="1.0" encoding="utf-8"?>
<p:tagLst xmlns:p="http://schemas.openxmlformats.org/presentationml/2006/main">
  <p:tag name="KSO_WPP_MARK_KEY" val="474c5f0b-4cfc-4515-9885-db3d80286563"/>
  <p:tag name="COMMONDATA" val="eyJoZGlkIjoiNWVmYjE1NDBkMmQ4NTA5MTllNTZhNzIyNGNmYWEyNGIifQ==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传智播客">
      <a:majorFont>
        <a:latin typeface="Source Code Pro Black"/>
        <a:ea typeface="阿里巴巴普惠体 Heavy"/>
        <a:cs typeface=""/>
      </a:majorFont>
      <a:minorFont>
        <a:latin typeface="Source Code Pro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编程学科双元产品模板v2.0</Template>
  <TotalTime>0</TotalTime>
  <Words>11886</Words>
  <Application>WPS 演示</Application>
  <PresentationFormat>宽屏</PresentationFormat>
  <Paragraphs>1032</Paragraphs>
  <Slides>82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113" baseType="lpstr">
      <vt:lpstr>Arial</vt:lpstr>
      <vt:lpstr>宋体</vt:lpstr>
      <vt:lpstr>Wingdings</vt:lpstr>
      <vt:lpstr>Calibri</vt:lpstr>
      <vt:lpstr>黑体</vt:lpstr>
      <vt:lpstr>Alibaba PuHuiTi B</vt:lpstr>
      <vt:lpstr>Alibaba PuHuiTi R</vt:lpstr>
      <vt:lpstr>Segoe UI</vt:lpstr>
      <vt:lpstr>微软雅黑</vt:lpstr>
      <vt:lpstr>Verdana</vt:lpstr>
      <vt:lpstr>阿里巴巴普惠体</vt:lpstr>
      <vt:lpstr>华文楷体</vt:lpstr>
      <vt:lpstr>阿里巴巴普惠体 Medium</vt:lpstr>
      <vt:lpstr>Alibaba PuHuiTi M</vt:lpstr>
      <vt:lpstr>Segoe UI Light</vt:lpstr>
      <vt:lpstr>微软雅黑 Light</vt:lpstr>
      <vt:lpstr>Arial Unicode MS</vt:lpstr>
      <vt:lpstr>等线</vt:lpstr>
      <vt:lpstr>Courier New</vt:lpstr>
      <vt:lpstr>-apple-system</vt:lpstr>
      <vt:lpstr>Segoe Print</vt:lpstr>
      <vt:lpstr>ui-monospace</vt:lpstr>
      <vt:lpstr>Source Code Pro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Package</vt:lpstr>
      <vt:lpstr>微服务保护</vt:lpstr>
      <vt:lpstr>PowerPoint 演示文稿</vt:lpstr>
      <vt:lpstr>初识Sentinel</vt:lpstr>
      <vt:lpstr>PowerPoint 演示文稿</vt:lpstr>
      <vt:lpstr>雪崩问题</vt:lpstr>
      <vt:lpstr>雪崩问题</vt:lpstr>
      <vt:lpstr>雪崩问题</vt:lpstr>
      <vt:lpstr>雪崩问题</vt:lpstr>
      <vt:lpstr>雪崩问题</vt:lpstr>
      <vt:lpstr>PowerPoint 演示文稿</vt:lpstr>
      <vt:lpstr>PowerPoint 演示文稿</vt:lpstr>
      <vt:lpstr>服务保护技术对比</vt:lpstr>
      <vt:lpstr>PowerPoint 演示文稿</vt:lpstr>
      <vt:lpstr>认识Sentinel</vt:lpstr>
      <vt:lpstr>安装Sentinel控制台</vt:lpstr>
      <vt:lpstr>安装Sentinel控制台</vt:lpstr>
      <vt:lpstr>PowerPoint 演示文稿</vt:lpstr>
      <vt:lpstr>引入cloud-demo</vt:lpstr>
      <vt:lpstr>微服务整合Sentinel</vt:lpstr>
      <vt:lpstr>限流规则</vt:lpstr>
      <vt:lpstr>PowerPoint 演示文稿</vt:lpstr>
      <vt:lpstr>簇点链路</vt:lpstr>
      <vt:lpstr>快速入门</vt:lpstr>
      <vt:lpstr>PowerPoint 演示文稿</vt:lpstr>
      <vt:lpstr>PowerPoint 演示文稿</vt:lpstr>
      <vt:lpstr>流控模式</vt:lpstr>
      <vt:lpstr>流控模式-关联</vt:lpstr>
      <vt:lpstr>PowerPoint 演示文稿</vt:lpstr>
      <vt:lpstr>流控模式-链路</vt:lpstr>
      <vt:lpstr>PowerPoint 演示文稿</vt:lpstr>
      <vt:lpstr>流控模式-链路</vt:lpstr>
      <vt:lpstr>PowerPoint 演示文稿</vt:lpstr>
      <vt:lpstr>PowerPoint 演示文稿</vt:lpstr>
      <vt:lpstr>流控效果</vt:lpstr>
      <vt:lpstr>流控效果-warm up</vt:lpstr>
      <vt:lpstr>PowerPoint 演示文稿</vt:lpstr>
      <vt:lpstr>流控效果-排队等待</vt:lpstr>
      <vt:lpstr>PowerPoint 演示文稿</vt:lpstr>
      <vt:lpstr>PowerPoint 演示文稿</vt:lpstr>
      <vt:lpstr>PowerPoint 演示文稿</vt:lpstr>
      <vt:lpstr>热点参数限流</vt:lpstr>
      <vt:lpstr>热点参数限流</vt:lpstr>
      <vt:lpstr>PowerPoint 演示文稿</vt:lpstr>
      <vt:lpstr>隔离和降级</vt:lpstr>
      <vt:lpstr>PowerPoint 演示文稿</vt:lpstr>
      <vt:lpstr>隔离和降级</vt:lpstr>
      <vt:lpstr>Feign整合Sentinel</vt:lpstr>
      <vt:lpstr>Feign整合Sentinel</vt:lpstr>
      <vt:lpstr>Feign整合Sentinel</vt:lpstr>
      <vt:lpstr>PowerPoint 演示文稿</vt:lpstr>
      <vt:lpstr>PowerPoint 演示文稿</vt:lpstr>
      <vt:lpstr>线程隔离</vt:lpstr>
      <vt:lpstr>线程隔离</vt:lpstr>
      <vt:lpstr>线程隔离（舱壁模式）</vt:lpstr>
      <vt:lpstr>PowerPoint 演示文稿</vt:lpstr>
      <vt:lpstr>PowerPoint 演示文稿</vt:lpstr>
      <vt:lpstr>PowerPoint 演示文稿</vt:lpstr>
      <vt:lpstr>熔断降级</vt:lpstr>
      <vt:lpstr>熔断策略-慢调用</vt:lpstr>
      <vt:lpstr>PowerPoint 演示文稿</vt:lpstr>
      <vt:lpstr>熔断策略-异常比例、异常数</vt:lpstr>
      <vt:lpstr>PowerPoint 演示文稿</vt:lpstr>
      <vt:lpstr>PowerPoint 演示文稿</vt:lpstr>
      <vt:lpstr>授权规则</vt:lpstr>
      <vt:lpstr>PowerPoint 演示文稿</vt:lpstr>
      <vt:lpstr>授权规则</vt:lpstr>
      <vt:lpstr>授权规则</vt:lpstr>
      <vt:lpstr>授权规则</vt:lpstr>
      <vt:lpstr>PowerPoint 演示文稿</vt:lpstr>
      <vt:lpstr>自定义异常结果</vt:lpstr>
      <vt:lpstr>自定义异常结果</vt:lpstr>
      <vt:lpstr>自定义异常结果</vt:lpstr>
      <vt:lpstr>PowerPoint 演示文稿</vt:lpstr>
      <vt:lpstr>规则持久化</vt:lpstr>
      <vt:lpstr>PowerPoint 演示文稿</vt:lpstr>
      <vt:lpstr>规则管理模式</vt:lpstr>
      <vt:lpstr>规则管理模式-pull模式</vt:lpstr>
      <vt:lpstr>规则管理模式-push模式</vt:lpstr>
      <vt:lpstr>PowerPoint 演示文稿</vt:lpstr>
      <vt:lpstr>PowerPoint 演示文稿</vt:lpstr>
      <vt:lpstr>实现push模式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输入标题</dc:title>
  <dc:creator>huyi zhang</dc:creator>
  <cp:lastModifiedBy>番茄炒蛋</cp:lastModifiedBy>
  <cp:revision>602</cp:revision>
  <dcterms:created xsi:type="dcterms:W3CDTF">2021-06-08T03:05:00Z</dcterms:created>
  <dcterms:modified xsi:type="dcterms:W3CDTF">2022-06-25T09:58:40Z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FE24531CAED34363864249695AD14B20</vt:lpwstr>
  </property>
  <property fmtid="{D5CDD505-2E9C-101B-9397-08002B2CF9AE}" pid="3" name="KSOProductBuildVer">
    <vt:lpwstr>2052-11.1.0.11744</vt:lpwstr>
  </property>
</Properties>
</file>