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/>
              <a:t>工作汇报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91945" y="865505"/>
            <a:ext cx="3395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当前自闭症研究准确度统计</a:t>
            </a:r>
            <a:endParaRPr lang="zh-CN" altLang="en-US" sz="200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665" y="1732280"/>
            <a:ext cx="7590790" cy="1945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91945" y="4594225"/>
            <a:ext cx="88830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另外很多文献中没有具体的和其他作者的方法对比，只是在</a:t>
            </a:r>
            <a:r>
              <a:rPr lang="en-US" altLang="zh-CN"/>
              <a:t>introduction</a:t>
            </a:r>
            <a:r>
              <a:rPr lang="zh-CN" altLang="en-US"/>
              <a:t>中提到过，</a:t>
            </a:r>
            <a:endParaRPr lang="zh-CN" altLang="en-US"/>
          </a:p>
          <a:p>
            <a:r>
              <a:rPr lang="zh-CN" altLang="en-US"/>
              <a:t>后面的对比结果只是和自己做的其他实验对比，比如数据集不同，稀疏的方式，分类的</a:t>
            </a:r>
            <a:endParaRPr lang="zh-CN" altLang="en-US"/>
          </a:p>
          <a:p>
            <a:r>
              <a:rPr lang="zh-CN" altLang="en-US"/>
              <a:t>方式不同等，然后对比结果。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67790" y="97726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后期工作安排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9505" y="1717675"/>
            <a:ext cx="6737985" cy="3195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6635" y="5123180"/>
            <a:ext cx="7279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后期首要解决的是</a:t>
            </a:r>
            <a:r>
              <a:rPr lang="en-US" altLang="zh-CN"/>
              <a:t>sMRI</a:t>
            </a:r>
            <a:r>
              <a:rPr lang="zh-CN" altLang="en-US"/>
              <a:t>的相关矩阵的构建问题，其它的工作都比较相似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2130425"/>
            <a:ext cx="7660005" cy="2828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13045" y="3113405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谢谢！</a:t>
            </a:r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188970" y="2072640"/>
            <a:ext cx="52628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一：整体工作计划框架</a:t>
            </a:r>
            <a:endParaRPr lang="zh-CN" altLang="en-US" sz="4000"/>
          </a:p>
          <a:p>
            <a:r>
              <a:rPr lang="zh-CN" altLang="en-US" sz="4000"/>
              <a:t>二：已完成工作的介绍</a:t>
            </a:r>
            <a:endParaRPr lang="zh-CN" altLang="en-US" sz="4000"/>
          </a:p>
          <a:p>
            <a:r>
              <a:rPr lang="zh-CN" altLang="en-US" sz="4000"/>
              <a:t>三：后期工作计划安排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31825" y="517525"/>
            <a:ext cx="34493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整体工作计划框架</a:t>
            </a: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705" y="1101090"/>
            <a:ext cx="5641975" cy="4988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1500" y="448310"/>
            <a:ext cx="34493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已完成工作的介绍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1478915" y="1571625"/>
            <a:ext cx="484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数据集</a:t>
            </a:r>
            <a:r>
              <a:rPr lang="en-US" altLang="zh-CN" b="1"/>
              <a:t>: </a:t>
            </a:r>
            <a:r>
              <a:rPr lang="en-US" altLang="zh-CN"/>
              <a:t>aal,cc200,cc400,dosenbach160,ez,ho,tt</a:t>
            </a:r>
            <a:endParaRPr lang="en-US" altLang="zh-CN"/>
          </a:p>
          <a:p>
            <a:pPr algn="l"/>
            <a:r>
              <a:rPr lang="en-US" altLang="zh-CN"/>
              <a:t>                </a:t>
            </a:r>
            <a:r>
              <a:rPr lang="zh-CN" altLang="en-US"/>
              <a:t>（目前只对</a:t>
            </a:r>
            <a:r>
              <a:rPr lang="en-US" altLang="zh-CN"/>
              <a:t>aal</a:t>
            </a:r>
            <a:r>
              <a:rPr lang="zh-CN" altLang="en-US"/>
              <a:t>和</a:t>
            </a:r>
            <a:r>
              <a:rPr lang="en-US" altLang="zh-CN"/>
              <a:t>cc400</a:t>
            </a:r>
            <a:r>
              <a:rPr lang="zh-CN" altLang="en-US"/>
              <a:t>进行处理）</a:t>
            </a:r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18590" y="2313940"/>
            <a:ext cx="63601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该部分主要使用</a:t>
            </a:r>
            <a:r>
              <a:rPr lang="en-US" altLang="zh-CN"/>
              <a:t>python</a:t>
            </a:r>
            <a:r>
              <a:rPr lang="zh-CN" altLang="en-US"/>
              <a:t>包</a:t>
            </a:r>
            <a:r>
              <a:rPr lang="en-US" altLang="zh-CN"/>
              <a:t>nilearn</a:t>
            </a:r>
            <a:r>
              <a:rPr lang="zh-CN" altLang="en-US"/>
              <a:t>下载，在下载数据的时候，</a:t>
            </a:r>
            <a:endParaRPr lang="zh-CN" altLang="en-US"/>
          </a:p>
          <a:p>
            <a:r>
              <a:rPr lang="zh-CN" altLang="en-US"/>
              <a:t>如果没有下完全部的</a:t>
            </a:r>
            <a:r>
              <a:rPr lang="en-US" altLang="zh-CN"/>
              <a:t>1035</a:t>
            </a:r>
            <a:r>
              <a:rPr lang="zh-CN" altLang="en-US"/>
              <a:t>个被试，或者单个被试下了一部分，</a:t>
            </a:r>
            <a:endParaRPr lang="zh-CN" altLang="en-US"/>
          </a:p>
          <a:p>
            <a:r>
              <a:rPr lang="zh-CN" altLang="en-US"/>
              <a:t>后面调用的时候就会报错，但是在下载过程总有会出错的，</a:t>
            </a:r>
            <a:endParaRPr lang="zh-CN" altLang="en-US"/>
          </a:p>
          <a:p>
            <a:r>
              <a:rPr lang="zh-CN" altLang="en-US"/>
              <a:t>所以一般下载的时候下载两次，然后互补。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18590" y="4024630"/>
            <a:ext cx="5440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txt</a:t>
            </a:r>
            <a:r>
              <a:rPr lang="zh-CN" altLang="en-US"/>
              <a:t>文件的形式打开一个</a:t>
            </a:r>
            <a:r>
              <a:rPr lang="en-US" altLang="zh-CN"/>
              <a:t>cc400</a:t>
            </a:r>
            <a:r>
              <a:rPr lang="zh-CN" altLang="en-US"/>
              <a:t>的形式如右图，</a:t>
            </a:r>
            <a:endParaRPr lang="zh-CN" altLang="en-US"/>
          </a:p>
          <a:p>
            <a:r>
              <a:rPr lang="zh-CN" altLang="en-US"/>
              <a:t>每一列表示的是每一个感兴趣区域的血氧水平信号，</a:t>
            </a:r>
            <a:endParaRPr lang="zh-CN" altLang="en-US"/>
          </a:p>
          <a:p>
            <a:r>
              <a:rPr lang="zh-CN" altLang="en-US"/>
              <a:t>其</a:t>
            </a:r>
            <a:r>
              <a:rPr lang="en-US" altLang="zh-CN"/>
              <a:t>shape</a:t>
            </a:r>
            <a:r>
              <a:rPr lang="zh-CN" altLang="en-US"/>
              <a:t>是（</a:t>
            </a:r>
            <a:r>
              <a:rPr lang="en-US" altLang="zh-CN"/>
              <a:t>392,392</a:t>
            </a:r>
            <a:r>
              <a:rPr lang="zh-CN" altLang="en-US"/>
              <a:t>）。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1865" y="3310255"/>
            <a:ext cx="4031615" cy="3208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90370" y="114808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然后根据皮尔逊相关系数计算不同感兴趣区域的相关性</a:t>
            </a:r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005" y="1796415"/>
            <a:ext cx="3055620" cy="974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794510" y="3886200"/>
            <a:ext cx="4819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cc400</a:t>
            </a:r>
            <a:r>
              <a:rPr lang="zh-CN" altLang="en-US"/>
              <a:t>的</a:t>
            </a:r>
            <a:r>
              <a:rPr lang="en-US" altLang="zh-CN"/>
              <a:t>shape</a:t>
            </a:r>
            <a:r>
              <a:rPr lang="zh-CN" altLang="en-US"/>
              <a:t>为（</a:t>
            </a:r>
            <a:r>
              <a:rPr lang="en-US" altLang="zh-CN"/>
              <a:t>392,392</a:t>
            </a:r>
            <a:r>
              <a:rPr lang="zh-CN" altLang="en-US"/>
              <a:t>）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所以最终计算出来的相关矩阵也是（</a:t>
            </a:r>
            <a:r>
              <a:rPr lang="en-US" altLang="zh-CN"/>
              <a:t>392,392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另外，每一个感兴趣区域也有其对应的名称，</a:t>
            </a:r>
            <a:endParaRPr lang="zh-CN" altLang="en-US"/>
          </a:p>
          <a:p>
            <a:r>
              <a:rPr lang="zh-CN" altLang="en-US"/>
              <a:t>如右表所示部分名称。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40" y="1386840"/>
            <a:ext cx="1821180" cy="4732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8790" y="318135"/>
            <a:ext cx="7026910" cy="5988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21790" y="1104900"/>
            <a:ext cx="84899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数据集分为训练集和测试集</a:t>
            </a:r>
            <a:r>
              <a:rPr lang="en-US" altLang="zh-CN"/>
              <a:t>7:3</a:t>
            </a:r>
            <a:r>
              <a:rPr lang="zh-CN" altLang="en-US"/>
              <a:t>，即训练集</a:t>
            </a:r>
            <a:r>
              <a:rPr lang="en-US" altLang="zh-CN"/>
              <a:t>724</a:t>
            </a:r>
            <a:r>
              <a:rPr lang="zh-CN" altLang="en-US"/>
              <a:t>，测试集</a:t>
            </a:r>
            <a:r>
              <a:rPr lang="en-US" altLang="zh-CN"/>
              <a:t>311</a:t>
            </a:r>
            <a:r>
              <a:rPr lang="zh-CN" altLang="en-US"/>
              <a:t>，</a:t>
            </a:r>
            <a:endParaRPr lang="en-US" altLang="zh-CN"/>
          </a:p>
          <a:p>
            <a:pPr algn="l"/>
            <a:r>
              <a:rPr lang="zh-CN" altLang="en-US"/>
              <a:t>然后从每一个被试得到的相关矩阵，只取其中的三角矩阵</a:t>
            </a:r>
            <a:endParaRPr lang="zh-CN" altLang="en-US"/>
          </a:p>
          <a:p>
            <a:pPr algn="l"/>
            <a:r>
              <a:rPr lang="zh-CN" altLang="en-US"/>
              <a:t>和对角线的特征，拉成一个行向量，</a:t>
            </a:r>
            <a:endParaRPr lang="zh-CN" altLang="en-US"/>
          </a:p>
          <a:p>
            <a:pPr algn="l"/>
            <a:r>
              <a:rPr lang="zh-CN" altLang="en-US"/>
              <a:t>最终得到训练集的特征矩阵为（</a:t>
            </a:r>
            <a:r>
              <a:rPr lang="en-US" altLang="zh-CN"/>
              <a:t>724</a:t>
            </a:r>
            <a:r>
              <a:rPr lang="zh-CN" altLang="en-US"/>
              <a:t>，</a:t>
            </a:r>
            <a:r>
              <a:rPr lang="en-US" altLang="zh-CN"/>
              <a:t>77028</a:t>
            </a:r>
            <a:r>
              <a:rPr lang="zh-CN" altLang="en-US"/>
              <a:t>），测试集的特征矩阵为（</a:t>
            </a:r>
            <a:r>
              <a:rPr lang="en-US" altLang="zh-CN"/>
              <a:t>311,77028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785" y="4260850"/>
            <a:ext cx="5653405" cy="1367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5" y="2894965"/>
            <a:ext cx="5182235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26285" y="1181735"/>
            <a:ext cx="8139430" cy="1604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2360"/>
              </a:lnSpc>
            </a:pPr>
            <a:r>
              <a:rPr lang="zh-CN" altLang="en-US"/>
              <a:t>使用网格搜索GridSearchCV，分别找出</a:t>
            </a:r>
            <a:r>
              <a:rPr lang="en-US" altLang="zh-CN"/>
              <a:t>lasso</a:t>
            </a:r>
            <a:r>
              <a:rPr lang="zh-CN" altLang="en-US"/>
              <a:t>过程中最适合训练集和测试集的</a:t>
            </a:r>
            <a:r>
              <a:rPr lang="en-US" altLang="zh-CN"/>
              <a:t>alpha</a:t>
            </a:r>
            <a:r>
              <a:rPr lang="zh-CN" altLang="en-US"/>
              <a:t>，</a:t>
            </a:r>
            <a:endParaRPr lang="en-US" altLang="zh-CN"/>
          </a:p>
          <a:p>
            <a:pPr algn="l" fontAlgn="auto">
              <a:lnSpc>
                <a:spcPts val="2360"/>
              </a:lnSpc>
            </a:pPr>
            <a:r>
              <a:rPr lang="zh-CN" altLang="en-US"/>
              <a:t>其中最适合训练集的</a:t>
            </a:r>
            <a:r>
              <a:rPr lang="en-US" altLang="zh-CN"/>
              <a:t>alpha</a:t>
            </a:r>
            <a:r>
              <a:rPr lang="zh-CN" altLang="en-US"/>
              <a:t>为</a:t>
            </a:r>
            <a:r>
              <a:rPr lang="en-US" altLang="zh-CN"/>
              <a:t>0.005</a:t>
            </a:r>
            <a:r>
              <a:rPr lang="zh-CN" altLang="en-US"/>
              <a:t>，最适合测试集的</a:t>
            </a:r>
            <a:r>
              <a:rPr lang="en-US" altLang="zh-CN"/>
              <a:t>alpha</a:t>
            </a:r>
            <a:r>
              <a:rPr lang="zh-CN" altLang="en-US"/>
              <a:t>为</a:t>
            </a:r>
            <a:r>
              <a:rPr lang="en-US" altLang="zh-CN"/>
              <a:t>0.01</a:t>
            </a:r>
            <a:r>
              <a:rPr lang="zh-CN" altLang="en-US"/>
              <a:t>。</a:t>
            </a:r>
            <a:endParaRPr lang="zh-CN" altLang="en-US"/>
          </a:p>
          <a:p>
            <a:pPr algn="l" fontAlgn="auto">
              <a:lnSpc>
                <a:spcPts val="2360"/>
              </a:lnSpc>
            </a:pPr>
            <a:r>
              <a:rPr lang="zh-CN" altLang="en-US"/>
              <a:t>为了后续的训练集和测试集的维度相同，因此最终选择</a:t>
            </a:r>
            <a:r>
              <a:rPr lang="en-US" altLang="zh-CN"/>
              <a:t>alpha</a:t>
            </a:r>
            <a:r>
              <a:rPr lang="zh-CN" altLang="en-US"/>
              <a:t>为</a:t>
            </a:r>
            <a:r>
              <a:rPr lang="en-US" altLang="zh-CN"/>
              <a:t>0.006</a:t>
            </a:r>
            <a:r>
              <a:rPr lang="zh-CN" altLang="en-US"/>
              <a:t>，</a:t>
            </a:r>
            <a:endParaRPr lang="zh-CN" altLang="en-US"/>
          </a:p>
          <a:p>
            <a:pPr algn="l" fontAlgn="auto">
              <a:lnSpc>
                <a:spcPts val="2360"/>
              </a:lnSpc>
            </a:pPr>
            <a:r>
              <a:rPr lang="zh-CN" altLang="en-US"/>
              <a:t>然后分别对训练集和测试集做</a:t>
            </a:r>
            <a:r>
              <a:rPr lang="en-US" altLang="zh-CN"/>
              <a:t>lasso</a:t>
            </a:r>
            <a:r>
              <a:rPr lang="zh-CN" altLang="en-US"/>
              <a:t>处理，得到的稀疏后的矩阵分别为（</a:t>
            </a:r>
            <a:r>
              <a:rPr lang="en-US" altLang="zh-CN"/>
              <a:t>724,142</a:t>
            </a:r>
            <a:r>
              <a:rPr lang="zh-CN" altLang="en-US"/>
              <a:t>），（</a:t>
            </a:r>
            <a:r>
              <a:rPr lang="en-US" altLang="zh-CN"/>
              <a:t>311,142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0440" y="2786380"/>
            <a:ext cx="1746885" cy="3071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45" y="2786380"/>
            <a:ext cx="2475230" cy="3178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50440" y="59651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训练集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56325" y="60318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3800" y="1171575"/>
            <a:ext cx="9013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在获得了特征矩阵后，先用训练集，用网格搜索的方式找出适合</a:t>
            </a:r>
            <a:r>
              <a:rPr lang="en-US" altLang="zh-CN"/>
              <a:t>svm</a:t>
            </a:r>
            <a:r>
              <a:rPr lang="zh-CN" altLang="en-US"/>
              <a:t>的参数并训练模型，</a:t>
            </a:r>
            <a:endParaRPr lang="zh-CN" altLang="en-US"/>
          </a:p>
          <a:p>
            <a:r>
              <a:rPr lang="zh-CN" altLang="en-US"/>
              <a:t>然后用测试集测试模型的准确度为</a:t>
            </a:r>
            <a:r>
              <a:rPr lang="en-US" altLang="zh-CN"/>
              <a:t>85.85%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3800" y="2447925"/>
            <a:ext cx="1017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在这基础上，计算了</a:t>
            </a:r>
            <a:r>
              <a:rPr lang="en-US" altLang="zh-CN"/>
              <a:t>recall</a:t>
            </a:r>
            <a:r>
              <a:rPr lang="zh-CN" altLang="en-US"/>
              <a:t>和</a:t>
            </a:r>
            <a:r>
              <a:rPr lang="en-US" altLang="zh-CN"/>
              <a:t>presicion</a:t>
            </a:r>
            <a:r>
              <a:rPr lang="zh-CN" altLang="en-US"/>
              <a:t>两个对模型的评价指标，其中</a:t>
            </a:r>
            <a:r>
              <a:rPr lang="en-US" altLang="zh-CN"/>
              <a:t>recall</a:t>
            </a:r>
            <a:r>
              <a:rPr lang="zh-CN" altLang="en-US"/>
              <a:t>为</a:t>
            </a:r>
            <a:r>
              <a:rPr lang="en-US" altLang="zh-CN"/>
              <a:t>85.78%</a:t>
            </a:r>
            <a:r>
              <a:rPr lang="zh-CN" altLang="en-US"/>
              <a:t>，</a:t>
            </a:r>
            <a:r>
              <a:rPr lang="en-US" altLang="zh-CN"/>
              <a:t>presicion</a:t>
            </a:r>
            <a:r>
              <a:rPr lang="zh-CN" altLang="en-US"/>
              <a:t>为</a:t>
            </a:r>
            <a:r>
              <a:rPr lang="en-US" altLang="zh-CN"/>
              <a:t>85.96%</a:t>
            </a:r>
            <a:endParaRPr lang="en-US" altLang="zh-CN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3065780"/>
            <a:ext cx="7729220" cy="2326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WPS 演示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xjy</dc:creator>
  <cp:lastModifiedBy>xjy</cp:lastModifiedBy>
  <cp:revision>14</cp:revision>
  <dcterms:created xsi:type="dcterms:W3CDTF">2020-04-08T01:48:00Z</dcterms:created>
  <dcterms:modified xsi:type="dcterms:W3CDTF">2020-04-10T08:04:57Z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2</vt:lpwstr>
  </property>
</Properties>
</file>