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  <a:highlight>
                  <a:srgbClr val="FFFFFF"/>
                </a:highlight>
              </a:rPr>
              <a:t>Slug Hero</a:t>
            </a:r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533250" y="359100"/>
            <a:ext cx="4509300" cy="44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Team: Slug Heroes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Jinyan Li   (Product Owner)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Vincent Moudy(Scrum Master)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</a:rPr>
              <a:t>Drake Pitts  (Scrum Master)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</a:rPr>
              <a:t>Hairong Wu  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Rihui Tan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000000"/>
                </a:solidFill>
              </a:rPr>
              <a:t>Philip Toy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Slug Hero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69750" y="1662550"/>
            <a:ext cx="8404500" cy="314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Slug Hero?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Slug Hero is a website that provides a place for students to upload their course notes, ask questions, rate their professors, and share survival tips for classes they have taken.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75" y="133950"/>
            <a:ext cx="4161225" cy="22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Slug Hero --- Sprint Plan I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14700"/>
            <a:ext cx="8520599" cy="392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an administrator, I need to be able to update course information in the database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need to have an account and be able to login so that I can use the service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add classes so that I can add course information for the classes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look at courses review so that I can have better preparation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ask questions related to a class or a department in a forum so that I can get help from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Slug Hero --- Sprint Plan II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access course notes from other students so that I can better understand the courses.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upload course notes so that others can benefit from it.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answer other students' question so that the issue can be solved.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look at the professor review so that I can decide whether I want to take classes with the professor.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Slug Hero --- Sprint Plan III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68825"/>
            <a:ext cx="8520599" cy="351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look at grade distribution of the class by different quarter and professor so that I can know the difficulty of the class.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have a profile that shows all of my site activity.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As a student, I want to post textbook information so that other students can obtain the textbook in advance.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Architecture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18" y="1512675"/>
            <a:ext cx="5904913" cy="30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Technologies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1: Web2py, Python - for implementing web application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2: HTML, CSS, Bootstrap - for structuring web pages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3: Highcharts - for creating grade distribution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1: Implementing accounts and login securely.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2: Database for accounts, classes, and forum.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3: Searching classes, professors, forum posts.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4: Unfamiliar technology.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