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8" r:id="rId4"/>
    <p:sldId id="257" r:id="rId5"/>
    <p:sldId id="264" r:id="rId6"/>
    <p:sldId id="259" r:id="rId7"/>
    <p:sldId id="260" r:id="rId8"/>
    <p:sldId id="265" r:id="rId9"/>
    <p:sldId id="261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B67A59-AC1A-4333-9367-EB9D58292BBA}" v="349" dt="2022-05-19T09:52:12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FAB67A59-AC1A-4333-9367-EB9D58292BBA}"/>
    <pc:docChg chg="custSel addSld delSld modSld sldOrd">
      <pc:chgData name="이 호진" userId="e7b51f9e24c37788" providerId="LiveId" clId="{FAB67A59-AC1A-4333-9367-EB9D58292BBA}" dt="2022-06-04T09:12:35.429" v="3771" actId="47"/>
      <pc:docMkLst>
        <pc:docMk/>
      </pc:docMkLst>
      <pc:sldChg chg="addSp delSp modSp mod">
        <pc:chgData name="이 호진" userId="e7b51f9e24c37788" providerId="LiveId" clId="{FAB67A59-AC1A-4333-9367-EB9D58292BBA}" dt="2022-05-13T08:21:30.430" v="3749"/>
        <pc:sldMkLst>
          <pc:docMk/>
          <pc:sldMk cId="2184666338" sldId="256"/>
        </pc:sldMkLst>
        <pc:spChg chg="mod">
          <ac:chgData name="이 호진" userId="e7b51f9e24c37788" providerId="LiveId" clId="{FAB67A59-AC1A-4333-9367-EB9D58292BBA}" dt="2022-05-09T08:55:46.156" v="761" actId="255"/>
          <ac:spMkLst>
            <pc:docMk/>
            <pc:sldMk cId="2184666338" sldId="256"/>
            <ac:spMk id="2" creationId="{3F25347C-C7F6-4A72-9615-E20836055ACF}"/>
          </ac:spMkLst>
        </pc:spChg>
        <pc:spChg chg="del">
          <ac:chgData name="이 호진" userId="e7b51f9e24c37788" providerId="LiveId" clId="{FAB67A59-AC1A-4333-9367-EB9D58292BBA}" dt="2022-05-13T08:21:29.844" v="3748" actId="478"/>
          <ac:spMkLst>
            <pc:docMk/>
            <pc:sldMk cId="2184666338" sldId="256"/>
            <ac:spMk id="4" creationId="{CA2E5569-5413-4171-8D0F-A04CD8CF3F3A}"/>
          </ac:spMkLst>
        </pc:spChg>
        <pc:spChg chg="del">
          <ac:chgData name="이 호진" userId="e7b51f9e24c37788" providerId="LiveId" clId="{FAB67A59-AC1A-4333-9367-EB9D58292BBA}" dt="2022-05-13T08:21:29.844" v="3748" actId="478"/>
          <ac:spMkLst>
            <pc:docMk/>
            <pc:sldMk cId="2184666338" sldId="256"/>
            <ac:spMk id="7" creationId="{C7CD30AC-AD0D-4B8A-AEFE-E34EFF8623DB}"/>
          </ac:spMkLst>
        </pc:spChg>
        <pc:spChg chg="del">
          <ac:chgData name="이 호진" userId="e7b51f9e24c37788" providerId="LiveId" clId="{FAB67A59-AC1A-4333-9367-EB9D58292BBA}" dt="2022-05-13T08:21:29.844" v="3748" actId="478"/>
          <ac:spMkLst>
            <pc:docMk/>
            <pc:sldMk cId="2184666338" sldId="256"/>
            <ac:spMk id="8" creationId="{776324C0-CFD8-4494-B7C8-160479C94901}"/>
          </ac:spMkLst>
        </pc:spChg>
        <pc:spChg chg="del">
          <ac:chgData name="이 호진" userId="e7b51f9e24c37788" providerId="LiveId" clId="{FAB67A59-AC1A-4333-9367-EB9D58292BBA}" dt="2022-05-13T08:21:29.844" v="3748" actId="478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FAB67A59-AC1A-4333-9367-EB9D58292BBA}" dt="2022-05-09T08:50:46.086" v="307"/>
          <ac:spMkLst>
            <pc:docMk/>
            <pc:sldMk cId="2184666338" sldId="256"/>
            <ac:spMk id="10" creationId="{483DA68F-6006-EB01-9FF4-B296EC92907D}"/>
          </ac:spMkLst>
        </pc:spChg>
        <pc:spChg chg="add mod">
          <ac:chgData name="이 호진" userId="e7b51f9e24c37788" providerId="LiveId" clId="{FAB67A59-AC1A-4333-9367-EB9D58292BBA}" dt="2022-05-09T08:56:33.145" v="766" actId="113"/>
          <ac:spMkLst>
            <pc:docMk/>
            <pc:sldMk cId="2184666338" sldId="256"/>
            <ac:spMk id="11" creationId="{1C68E55D-37B4-9D5E-9A23-09C944C48763}"/>
          </ac:spMkLst>
        </pc:spChg>
        <pc:spChg chg="add mod">
          <ac:chgData name="이 호진" userId="e7b51f9e24c37788" providerId="LiveId" clId="{FAB67A59-AC1A-4333-9367-EB9D58292BBA}" dt="2022-05-09T08:57:42.044" v="898" actId="6549"/>
          <ac:spMkLst>
            <pc:docMk/>
            <pc:sldMk cId="2184666338" sldId="256"/>
            <ac:spMk id="12" creationId="{A7884B89-B5A9-8427-B453-6E67320CC6D4}"/>
          </ac:spMkLst>
        </pc:spChg>
        <pc:spChg chg="add mod">
          <ac:chgData name="이 호진" userId="e7b51f9e24c37788" providerId="LiveId" clId="{FAB67A59-AC1A-4333-9367-EB9D58292BBA}" dt="2022-05-13T08:21:30.430" v="3749"/>
          <ac:spMkLst>
            <pc:docMk/>
            <pc:sldMk cId="2184666338" sldId="256"/>
            <ac:spMk id="13" creationId="{2CACAD9B-D634-F502-F454-392A911952B8}"/>
          </ac:spMkLst>
        </pc:spChg>
        <pc:spChg chg="add mod">
          <ac:chgData name="이 호진" userId="e7b51f9e24c37788" providerId="LiveId" clId="{FAB67A59-AC1A-4333-9367-EB9D58292BBA}" dt="2022-05-13T08:21:30.430" v="3749"/>
          <ac:spMkLst>
            <pc:docMk/>
            <pc:sldMk cId="2184666338" sldId="256"/>
            <ac:spMk id="14" creationId="{1E416F26-F4FA-F0B0-CA36-AECCA8288882}"/>
          </ac:spMkLst>
        </pc:spChg>
        <pc:spChg chg="add mod">
          <ac:chgData name="이 호진" userId="e7b51f9e24c37788" providerId="LiveId" clId="{FAB67A59-AC1A-4333-9367-EB9D58292BBA}" dt="2022-05-13T08:21:30.430" v="3749"/>
          <ac:spMkLst>
            <pc:docMk/>
            <pc:sldMk cId="2184666338" sldId="256"/>
            <ac:spMk id="15" creationId="{B6BF485A-C80D-3798-5C3A-C40262E7186C}"/>
          </ac:spMkLst>
        </pc:spChg>
        <pc:spChg chg="add mod">
          <ac:chgData name="이 호진" userId="e7b51f9e24c37788" providerId="LiveId" clId="{FAB67A59-AC1A-4333-9367-EB9D58292BBA}" dt="2022-05-13T08:21:30.430" v="3749"/>
          <ac:spMkLst>
            <pc:docMk/>
            <pc:sldMk cId="2184666338" sldId="256"/>
            <ac:spMk id="16" creationId="{223DAF2B-622F-39BB-3B75-69D9EE4A8D88}"/>
          </ac:spMkLst>
        </pc:spChg>
        <pc:picChg chg="add mod">
          <ac:chgData name="이 호진" userId="e7b51f9e24c37788" providerId="LiveId" clId="{FAB67A59-AC1A-4333-9367-EB9D58292BBA}" dt="2022-05-09T08:51:03.999" v="310" actId="1076"/>
          <ac:picMkLst>
            <pc:docMk/>
            <pc:sldMk cId="2184666338" sldId="256"/>
            <ac:picMk id="1026" creationId="{F489D46B-374A-4D63-7B27-7C55F9460E8C}"/>
          </ac:picMkLst>
        </pc:picChg>
      </pc:sldChg>
      <pc:sldChg chg="addSp delSp modSp mod">
        <pc:chgData name="이 호진" userId="e7b51f9e24c37788" providerId="LiveId" clId="{FAB67A59-AC1A-4333-9367-EB9D58292BBA}" dt="2022-05-13T08:21:38.711" v="3753"/>
        <pc:sldMkLst>
          <pc:docMk/>
          <pc:sldMk cId="783510813" sldId="257"/>
        </pc:sldMkLst>
        <pc:spChg chg="del">
          <ac:chgData name="이 호진" userId="e7b51f9e24c37788" providerId="LiveId" clId="{FAB67A59-AC1A-4333-9367-EB9D58292BBA}" dt="2022-05-09T09:07:31.258" v="1182" actId="478"/>
          <ac:spMkLst>
            <pc:docMk/>
            <pc:sldMk cId="783510813" sldId="257"/>
            <ac:spMk id="2" creationId="{A8BC748E-CB5F-4075-B40A-8E8DCA7C1F7B}"/>
          </ac:spMkLst>
        </pc:spChg>
        <pc:spChg chg="del mod">
          <ac:chgData name="이 호진" userId="e7b51f9e24c37788" providerId="LiveId" clId="{FAB67A59-AC1A-4333-9367-EB9D58292BBA}" dt="2022-05-09T09:15:04.725" v="1593" actId="478"/>
          <ac:spMkLst>
            <pc:docMk/>
            <pc:sldMk cId="783510813" sldId="257"/>
            <ac:spMk id="3" creationId="{6E64EE3F-A656-4D40-8EFE-54D86C98D7A1}"/>
          </ac:spMkLst>
        </pc:spChg>
        <pc:spChg chg="del">
          <ac:chgData name="이 호진" userId="e7b51f9e24c37788" providerId="LiveId" clId="{FAB67A59-AC1A-4333-9367-EB9D58292BBA}" dt="2022-05-13T08:21:38.300" v="3752" actId="478"/>
          <ac:spMkLst>
            <pc:docMk/>
            <pc:sldMk cId="783510813" sldId="257"/>
            <ac:spMk id="4" creationId="{CA2E5569-5413-4171-8D0F-A04CD8CF3F3A}"/>
          </ac:spMkLst>
        </pc:spChg>
        <pc:spChg chg="del">
          <ac:chgData name="이 호진" userId="e7b51f9e24c37788" providerId="LiveId" clId="{FAB67A59-AC1A-4333-9367-EB9D58292BBA}" dt="2022-05-13T08:21:38.300" v="3752" actId="478"/>
          <ac:spMkLst>
            <pc:docMk/>
            <pc:sldMk cId="783510813" sldId="257"/>
            <ac:spMk id="7" creationId="{C7CD30AC-AD0D-4B8A-AEFE-E34EFF8623DB}"/>
          </ac:spMkLst>
        </pc:spChg>
        <pc:spChg chg="del">
          <ac:chgData name="이 호진" userId="e7b51f9e24c37788" providerId="LiveId" clId="{FAB67A59-AC1A-4333-9367-EB9D58292BBA}" dt="2022-05-13T08:21:38.300" v="3752" actId="478"/>
          <ac:spMkLst>
            <pc:docMk/>
            <pc:sldMk cId="783510813" sldId="257"/>
            <ac:spMk id="8" creationId="{776324C0-CFD8-4494-B7C8-160479C94901}"/>
          </ac:spMkLst>
        </pc:spChg>
        <pc:spChg chg="add mod">
          <ac:chgData name="이 호진" userId="e7b51f9e24c37788" providerId="LiveId" clId="{FAB67A59-AC1A-4333-9367-EB9D58292BBA}" dt="2022-05-09T09:22:37.274" v="2054" actId="1076"/>
          <ac:spMkLst>
            <pc:docMk/>
            <pc:sldMk cId="783510813" sldId="257"/>
            <ac:spMk id="9" creationId="{F6D15933-79D1-1D8F-1ABC-562BEE0CAD93}"/>
          </ac:spMkLst>
        </pc:spChg>
        <pc:spChg chg="del">
          <ac:chgData name="이 호진" userId="e7b51f9e24c37788" providerId="LiveId" clId="{FAB67A59-AC1A-4333-9367-EB9D58292BBA}" dt="2022-05-13T08:21:38.300" v="3752" actId="478"/>
          <ac:spMkLst>
            <pc:docMk/>
            <pc:sldMk cId="783510813" sldId="257"/>
            <ac:spMk id="10" creationId="{5462339F-C5E7-4C53-AA82-46EE57FD99C3}"/>
          </ac:spMkLst>
        </pc:spChg>
        <pc:spChg chg="add mod">
          <ac:chgData name="이 호진" userId="e7b51f9e24c37788" providerId="LiveId" clId="{FAB67A59-AC1A-4333-9367-EB9D58292BBA}" dt="2022-05-13T08:21:38.711" v="3753"/>
          <ac:spMkLst>
            <pc:docMk/>
            <pc:sldMk cId="783510813" sldId="257"/>
            <ac:spMk id="11" creationId="{5A1DB6EE-7FA0-09C1-03E0-3731052390E6}"/>
          </ac:spMkLst>
        </pc:spChg>
        <pc:spChg chg="add mod">
          <ac:chgData name="이 호진" userId="e7b51f9e24c37788" providerId="LiveId" clId="{FAB67A59-AC1A-4333-9367-EB9D58292BBA}" dt="2022-05-09T09:22:37.274" v="2054" actId="1076"/>
          <ac:spMkLst>
            <pc:docMk/>
            <pc:sldMk cId="783510813" sldId="257"/>
            <ac:spMk id="12" creationId="{14A9BD0B-0FF5-D92A-70BE-55A97D65AF21}"/>
          </ac:spMkLst>
        </pc:spChg>
        <pc:spChg chg="add mod">
          <ac:chgData name="이 호진" userId="e7b51f9e24c37788" providerId="LiveId" clId="{FAB67A59-AC1A-4333-9367-EB9D58292BBA}" dt="2022-05-09T09:22:37.274" v="2054" actId="1076"/>
          <ac:spMkLst>
            <pc:docMk/>
            <pc:sldMk cId="783510813" sldId="257"/>
            <ac:spMk id="13" creationId="{072840C5-3299-86C7-AB14-4A0311C24B05}"/>
          </ac:spMkLst>
        </pc:spChg>
        <pc:spChg chg="add mod">
          <ac:chgData name="이 호진" userId="e7b51f9e24c37788" providerId="LiveId" clId="{FAB67A59-AC1A-4333-9367-EB9D58292BBA}" dt="2022-05-13T08:21:38.711" v="3753"/>
          <ac:spMkLst>
            <pc:docMk/>
            <pc:sldMk cId="783510813" sldId="257"/>
            <ac:spMk id="14" creationId="{4726D3F4-C677-3E45-0A3C-C4287CFED3F4}"/>
          </ac:spMkLst>
        </pc:spChg>
        <pc:spChg chg="add mod">
          <ac:chgData name="이 호진" userId="e7b51f9e24c37788" providerId="LiveId" clId="{FAB67A59-AC1A-4333-9367-EB9D58292BBA}" dt="2022-05-13T08:21:38.711" v="3753"/>
          <ac:spMkLst>
            <pc:docMk/>
            <pc:sldMk cId="783510813" sldId="257"/>
            <ac:spMk id="15" creationId="{74802F85-6B64-7F49-1701-E9208B37729E}"/>
          </ac:spMkLst>
        </pc:spChg>
        <pc:spChg chg="add mod">
          <ac:chgData name="이 호진" userId="e7b51f9e24c37788" providerId="LiveId" clId="{FAB67A59-AC1A-4333-9367-EB9D58292BBA}" dt="2022-05-13T08:21:38.711" v="3753"/>
          <ac:spMkLst>
            <pc:docMk/>
            <pc:sldMk cId="783510813" sldId="257"/>
            <ac:spMk id="16" creationId="{F314FC31-E3DA-910E-A665-8004EC72F45F}"/>
          </ac:spMkLst>
        </pc:spChg>
        <pc:picChg chg="add del mod">
          <ac:chgData name="이 호진" userId="e7b51f9e24c37788" providerId="LiveId" clId="{FAB67A59-AC1A-4333-9367-EB9D58292BBA}" dt="2022-05-09T09:12:21.439" v="1320" actId="478"/>
          <ac:picMkLst>
            <pc:docMk/>
            <pc:sldMk cId="783510813" sldId="257"/>
            <ac:picMk id="2050" creationId="{4ACD7204-BBA3-BD10-3C72-067537A0D7A1}"/>
          </ac:picMkLst>
        </pc:picChg>
        <pc:picChg chg="add mod">
          <ac:chgData name="이 호진" userId="e7b51f9e24c37788" providerId="LiveId" clId="{FAB67A59-AC1A-4333-9367-EB9D58292BBA}" dt="2022-05-09T09:22:37.274" v="2054" actId="1076"/>
          <ac:picMkLst>
            <pc:docMk/>
            <pc:sldMk cId="783510813" sldId="257"/>
            <ac:picMk id="2052" creationId="{F95395BB-8458-AC6D-3A9E-FE33C8F91577}"/>
          </ac:picMkLst>
        </pc:picChg>
      </pc:sldChg>
      <pc:sldChg chg="addSp delSp modSp mod ord">
        <pc:chgData name="이 호진" userId="e7b51f9e24c37788" providerId="LiveId" clId="{FAB67A59-AC1A-4333-9367-EB9D58292BBA}" dt="2022-05-13T08:21:34.441" v="3751"/>
        <pc:sldMkLst>
          <pc:docMk/>
          <pc:sldMk cId="3835004089" sldId="258"/>
        </pc:sldMkLst>
        <pc:spChg chg="mod">
          <ac:chgData name="이 호진" userId="e7b51f9e24c37788" providerId="LiveId" clId="{FAB67A59-AC1A-4333-9367-EB9D58292BBA}" dt="2022-05-09T08:58:38.898" v="902" actId="14100"/>
          <ac:spMkLst>
            <pc:docMk/>
            <pc:sldMk cId="3835004089" sldId="258"/>
            <ac:spMk id="2" creationId="{34404EF7-AF99-4D7E-BDC0-E892DB806752}"/>
          </ac:spMkLst>
        </pc:spChg>
        <pc:spChg chg="add mod">
          <ac:chgData name="이 호진" userId="e7b51f9e24c37788" providerId="LiveId" clId="{FAB67A59-AC1A-4333-9367-EB9D58292BBA}" dt="2022-05-09T09:00:11.812" v="1004" actId="14100"/>
          <ac:spMkLst>
            <pc:docMk/>
            <pc:sldMk cId="3835004089" sldId="258"/>
            <ac:spMk id="3" creationId="{F5F9472A-1F5A-D234-9465-C6BA4A67EF6A}"/>
          </ac:spMkLst>
        </pc:spChg>
        <pc:spChg chg="del">
          <ac:chgData name="이 호진" userId="e7b51f9e24c37788" providerId="LiveId" clId="{FAB67A59-AC1A-4333-9367-EB9D58292BBA}" dt="2022-05-13T08:21:33.939" v="3750" actId="478"/>
          <ac:spMkLst>
            <pc:docMk/>
            <pc:sldMk cId="3835004089" sldId="258"/>
            <ac:spMk id="4" creationId="{CA2E5569-5413-4171-8D0F-A04CD8CF3F3A}"/>
          </ac:spMkLst>
        </pc:spChg>
        <pc:spChg chg="del">
          <ac:chgData name="이 호진" userId="e7b51f9e24c37788" providerId="LiveId" clId="{FAB67A59-AC1A-4333-9367-EB9D58292BBA}" dt="2022-05-13T08:21:33.939" v="3750" actId="478"/>
          <ac:spMkLst>
            <pc:docMk/>
            <pc:sldMk cId="3835004089" sldId="258"/>
            <ac:spMk id="7" creationId="{C7CD30AC-AD0D-4B8A-AEFE-E34EFF8623DB}"/>
          </ac:spMkLst>
        </pc:spChg>
        <pc:spChg chg="del">
          <ac:chgData name="이 호진" userId="e7b51f9e24c37788" providerId="LiveId" clId="{FAB67A59-AC1A-4333-9367-EB9D58292BBA}" dt="2022-05-13T08:21:33.939" v="3750" actId="478"/>
          <ac:spMkLst>
            <pc:docMk/>
            <pc:sldMk cId="3835004089" sldId="258"/>
            <ac:spMk id="8" creationId="{776324C0-CFD8-4494-B7C8-160479C94901}"/>
          </ac:spMkLst>
        </pc:spChg>
        <pc:spChg chg="add mod">
          <ac:chgData name="이 호진" userId="e7b51f9e24c37788" providerId="LiveId" clId="{FAB67A59-AC1A-4333-9367-EB9D58292BBA}" dt="2022-05-09T09:01:55.924" v="1181" actId="113"/>
          <ac:spMkLst>
            <pc:docMk/>
            <pc:sldMk cId="3835004089" sldId="258"/>
            <ac:spMk id="9" creationId="{A78BFF99-2502-2D57-C472-876070043628}"/>
          </ac:spMkLst>
        </pc:spChg>
        <pc:spChg chg="del">
          <ac:chgData name="이 호진" userId="e7b51f9e24c37788" providerId="LiveId" clId="{FAB67A59-AC1A-4333-9367-EB9D58292BBA}" dt="2022-05-13T08:21:33.939" v="3750" actId="478"/>
          <ac:spMkLst>
            <pc:docMk/>
            <pc:sldMk cId="3835004089" sldId="258"/>
            <ac:spMk id="10" creationId="{48E41FE0-13EF-4D9A-940D-4188AFB7FBB5}"/>
          </ac:spMkLst>
        </pc:spChg>
        <pc:spChg chg="add mod">
          <ac:chgData name="이 호진" userId="e7b51f9e24c37788" providerId="LiveId" clId="{FAB67A59-AC1A-4333-9367-EB9D58292BBA}" dt="2022-05-13T08:21:34.441" v="3751"/>
          <ac:spMkLst>
            <pc:docMk/>
            <pc:sldMk cId="3835004089" sldId="258"/>
            <ac:spMk id="11" creationId="{7DAAE0EA-EADB-E655-6EEA-A1379BA27644}"/>
          </ac:spMkLst>
        </pc:spChg>
        <pc:spChg chg="add mod">
          <ac:chgData name="이 호진" userId="e7b51f9e24c37788" providerId="LiveId" clId="{FAB67A59-AC1A-4333-9367-EB9D58292BBA}" dt="2022-05-13T08:21:34.441" v="3751"/>
          <ac:spMkLst>
            <pc:docMk/>
            <pc:sldMk cId="3835004089" sldId="258"/>
            <ac:spMk id="12" creationId="{579AF6A9-BAE3-9F1A-E85E-05BCBE23248A}"/>
          </ac:spMkLst>
        </pc:spChg>
        <pc:spChg chg="add mod">
          <ac:chgData name="이 호진" userId="e7b51f9e24c37788" providerId="LiveId" clId="{FAB67A59-AC1A-4333-9367-EB9D58292BBA}" dt="2022-05-13T08:21:34.441" v="3751"/>
          <ac:spMkLst>
            <pc:docMk/>
            <pc:sldMk cId="3835004089" sldId="258"/>
            <ac:spMk id="13" creationId="{02D30F6D-2A85-6DAF-67D4-83E44B03D835}"/>
          </ac:spMkLst>
        </pc:spChg>
        <pc:spChg chg="add mod">
          <ac:chgData name="이 호진" userId="e7b51f9e24c37788" providerId="LiveId" clId="{FAB67A59-AC1A-4333-9367-EB9D58292BBA}" dt="2022-05-13T08:21:34.441" v="3751"/>
          <ac:spMkLst>
            <pc:docMk/>
            <pc:sldMk cId="3835004089" sldId="258"/>
            <ac:spMk id="14" creationId="{D5BF4E51-0F6B-3ED5-C10F-79121859BDB1}"/>
          </ac:spMkLst>
        </pc:spChg>
        <pc:picChg chg="mod">
          <ac:chgData name="이 호진" userId="e7b51f9e24c37788" providerId="LiveId" clId="{FAB67A59-AC1A-4333-9367-EB9D58292BBA}" dt="2022-05-09T09:00:05.780" v="1002" actId="14100"/>
          <ac:picMkLst>
            <pc:docMk/>
            <pc:sldMk cId="3835004089" sldId="258"/>
            <ac:picMk id="5" creationId="{CE84950F-8AD9-4E78-8BC8-FB96470617FA}"/>
          </ac:picMkLst>
        </pc:picChg>
      </pc:sldChg>
      <pc:sldChg chg="addSp delSp modSp mod">
        <pc:chgData name="이 호진" userId="e7b51f9e24c37788" providerId="LiveId" clId="{FAB67A59-AC1A-4333-9367-EB9D58292BBA}" dt="2022-05-13T08:21:48.168" v="3757"/>
        <pc:sldMkLst>
          <pc:docMk/>
          <pc:sldMk cId="2903567767" sldId="259"/>
        </pc:sldMkLst>
        <pc:spChg chg="del">
          <ac:chgData name="이 호진" userId="e7b51f9e24c37788" providerId="LiveId" clId="{FAB67A59-AC1A-4333-9367-EB9D58292BBA}" dt="2022-05-13T08:21:47.612" v="3756" actId="478"/>
          <ac:spMkLst>
            <pc:docMk/>
            <pc:sldMk cId="2903567767" sldId="259"/>
            <ac:spMk id="4" creationId="{CA2E5569-5413-4171-8D0F-A04CD8CF3F3A}"/>
          </ac:spMkLst>
        </pc:spChg>
        <pc:spChg chg="mod">
          <ac:chgData name="이 호진" userId="e7b51f9e24c37788" providerId="LiveId" clId="{FAB67A59-AC1A-4333-9367-EB9D58292BBA}" dt="2022-05-09T09:22:19.646" v="2052" actId="1076"/>
          <ac:spMkLst>
            <pc:docMk/>
            <pc:sldMk cId="2903567767" sldId="259"/>
            <ac:spMk id="5" creationId="{87DA743D-F1D1-4822-B6D6-CE7E547CDC87}"/>
          </ac:spMkLst>
        </pc:spChg>
        <pc:spChg chg="del mod">
          <ac:chgData name="이 호진" userId="e7b51f9e24c37788" providerId="LiveId" clId="{FAB67A59-AC1A-4333-9367-EB9D58292BBA}" dt="2022-05-09T09:22:04.096" v="2051" actId="478"/>
          <ac:spMkLst>
            <pc:docMk/>
            <pc:sldMk cId="2903567767" sldId="259"/>
            <ac:spMk id="6" creationId="{43643D97-ED36-4812-828C-22C4C1B83D2C}"/>
          </ac:spMkLst>
        </pc:spChg>
        <pc:spChg chg="del">
          <ac:chgData name="이 호진" userId="e7b51f9e24c37788" providerId="LiveId" clId="{FAB67A59-AC1A-4333-9367-EB9D58292BBA}" dt="2022-05-13T08:21:47.612" v="3756" actId="478"/>
          <ac:spMkLst>
            <pc:docMk/>
            <pc:sldMk cId="2903567767" sldId="259"/>
            <ac:spMk id="7" creationId="{C7CD30AC-AD0D-4B8A-AEFE-E34EFF8623DB}"/>
          </ac:spMkLst>
        </pc:spChg>
        <pc:spChg chg="del">
          <ac:chgData name="이 호진" userId="e7b51f9e24c37788" providerId="LiveId" clId="{FAB67A59-AC1A-4333-9367-EB9D58292BBA}" dt="2022-05-13T08:21:47.612" v="3756" actId="478"/>
          <ac:spMkLst>
            <pc:docMk/>
            <pc:sldMk cId="2903567767" sldId="259"/>
            <ac:spMk id="8" creationId="{776324C0-CFD8-4494-B7C8-160479C94901}"/>
          </ac:spMkLst>
        </pc:spChg>
        <pc:spChg chg="add mod">
          <ac:chgData name="이 호진" userId="e7b51f9e24c37788" providerId="LiveId" clId="{FAB67A59-AC1A-4333-9367-EB9D58292BBA}" dt="2022-05-09T09:22:19.646" v="2052" actId="1076"/>
          <ac:spMkLst>
            <pc:docMk/>
            <pc:sldMk cId="2903567767" sldId="259"/>
            <ac:spMk id="9" creationId="{699F9E83-D00E-9470-13C3-6AE1DC295D9B}"/>
          </ac:spMkLst>
        </pc:spChg>
        <pc:spChg chg="del">
          <ac:chgData name="이 호진" userId="e7b51f9e24c37788" providerId="LiveId" clId="{FAB67A59-AC1A-4333-9367-EB9D58292BBA}" dt="2022-05-13T08:21:47.612" v="3756" actId="478"/>
          <ac:spMkLst>
            <pc:docMk/>
            <pc:sldMk cId="2903567767" sldId="259"/>
            <ac:spMk id="10" creationId="{E001F85D-75F4-4E8A-97E6-7492F79B52D8}"/>
          </ac:spMkLst>
        </pc:spChg>
        <pc:spChg chg="add mod">
          <ac:chgData name="이 호진" userId="e7b51f9e24c37788" providerId="LiveId" clId="{FAB67A59-AC1A-4333-9367-EB9D58292BBA}" dt="2022-05-13T08:21:48.168" v="3757"/>
          <ac:spMkLst>
            <pc:docMk/>
            <pc:sldMk cId="2903567767" sldId="259"/>
            <ac:spMk id="11" creationId="{403FB425-C6E8-6050-2255-17021E4B484F}"/>
          </ac:spMkLst>
        </pc:spChg>
        <pc:spChg chg="add mod">
          <ac:chgData name="이 호진" userId="e7b51f9e24c37788" providerId="LiveId" clId="{FAB67A59-AC1A-4333-9367-EB9D58292BBA}" dt="2022-05-13T08:21:48.168" v="3757"/>
          <ac:spMkLst>
            <pc:docMk/>
            <pc:sldMk cId="2903567767" sldId="259"/>
            <ac:spMk id="12" creationId="{74D770AE-A804-CA6E-8A1C-0832CBFFAE0E}"/>
          </ac:spMkLst>
        </pc:spChg>
        <pc:spChg chg="add mod">
          <ac:chgData name="이 호진" userId="e7b51f9e24c37788" providerId="LiveId" clId="{FAB67A59-AC1A-4333-9367-EB9D58292BBA}" dt="2022-05-13T08:21:48.168" v="3757"/>
          <ac:spMkLst>
            <pc:docMk/>
            <pc:sldMk cId="2903567767" sldId="259"/>
            <ac:spMk id="13" creationId="{2EC09343-C980-6341-6C7A-555346FD2565}"/>
          </ac:spMkLst>
        </pc:spChg>
        <pc:spChg chg="add mod">
          <ac:chgData name="이 호진" userId="e7b51f9e24c37788" providerId="LiveId" clId="{FAB67A59-AC1A-4333-9367-EB9D58292BBA}" dt="2022-05-13T08:21:48.168" v="3757"/>
          <ac:spMkLst>
            <pc:docMk/>
            <pc:sldMk cId="2903567767" sldId="259"/>
            <ac:spMk id="14" creationId="{1F5AA79F-96FD-7516-93FC-4BD267A4EC44}"/>
          </ac:spMkLst>
        </pc:spChg>
        <pc:picChg chg="mod">
          <ac:chgData name="이 호진" userId="e7b51f9e24c37788" providerId="LiveId" clId="{FAB67A59-AC1A-4333-9367-EB9D58292BBA}" dt="2022-05-09T09:22:19.646" v="2052" actId="1076"/>
          <ac:picMkLst>
            <pc:docMk/>
            <pc:sldMk cId="2903567767" sldId="259"/>
            <ac:picMk id="3" creationId="{1A2C50C4-96D6-4E63-B6B4-36548501511A}"/>
          </ac:picMkLst>
        </pc:picChg>
        <pc:picChg chg="add mod">
          <ac:chgData name="이 호진" userId="e7b51f9e24c37788" providerId="LiveId" clId="{FAB67A59-AC1A-4333-9367-EB9D58292BBA}" dt="2022-05-09T09:22:19.646" v="2052" actId="1076"/>
          <ac:picMkLst>
            <pc:docMk/>
            <pc:sldMk cId="2903567767" sldId="259"/>
            <ac:picMk id="4098" creationId="{EC342F1C-EF2D-B588-6373-024EA2771E08}"/>
          </ac:picMkLst>
        </pc:picChg>
      </pc:sldChg>
      <pc:sldChg chg="addSp delSp modSp mod">
        <pc:chgData name="이 호진" userId="e7b51f9e24c37788" providerId="LiveId" clId="{FAB67A59-AC1A-4333-9367-EB9D58292BBA}" dt="2022-05-13T08:21:52.830" v="3759"/>
        <pc:sldMkLst>
          <pc:docMk/>
          <pc:sldMk cId="3214108175" sldId="260"/>
        </pc:sldMkLst>
        <pc:spChg chg="del mod">
          <ac:chgData name="이 호진" userId="e7b51f9e24c37788" providerId="LiveId" clId="{FAB67A59-AC1A-4333-9367-EB9D58292BBA}" dt="2022-05-10T07:47:54.565" v="2321" actId="21"/>
          <ac:spMkLst>
            <pc:docMk/>
            <pc:sldMk cId="3214108175" sldId="260"/>
            <ac:spMk id="2" creationId="{FA2284A6-0460-492C-87CD-3D9CA7FBA032}"/>
          </ac:spMkLst>
        </pc:spChg>
        <pc:spChg chg="mod">
          <ac:chgData name="이 호진" userId="e7b51f9e24c37788" providerId="LiveId" clId="{FAB67A59-AC1A-4333-9367-EB9D58292BBA}" dt="2022-05-10T07:45:24.888" v="2246" actId="1076"/>
          <ac:spMkLst>
            <pc:docMk/>
            <pc:sldMk cId="3214108175" sldId="260"/>
            <ac:spMk id="3" creationId="{8A838988-674A-4998-A15D-05D573FB86DC}"/>
          </ac:spMkLst>
        </pc:spChg>
        <pc:spChg chg="del">
          <ac:chgData name="이 호진" userId="e7b51f9e24c37788" providerId="LiveId" clId="{FAB67A59-AC1A-4333-9367-EB9D58292BBA}" dt="2022-05-13T08:21:52.325" v="3758" actId="478"/>
          <ac:spMkLst>
            <pc:docMk/>
            <pc:sldMk cId="3214108175" sldId="260"/>
            <ac:spMk id="4" creationId="{CA2E5569-5413-4171-8D0F-A04CD8CF3F3A}"/>
          </ac:spMkLst>
        </pc:spChg>
        <pc:spChg chg="add mod">
          <ac:chgData name="이 호진" userId="e7b51f9e24c37788" providerId="LiveId" clId="{FAB67A59-AC1A-4333-9367-EB9D58292BBA}" dt="2022-05-10T07:45:47.940" v="2254" actId="1076"/>
          <ac:spMkLst>
            <pc:docMk/>
            <pc:sldMk cId="3214108175" sldId="260"/>
            <ac:spMk id="5" creationId="{B511DD48-F32B-AC4E-5813-E29B98278B8F}"/>
          </ac:spMkLst>
        </pc:spChg>
        <pc:spChg chg="del">
          <ac:chgData name="이 호진" userId="e7b51f9e24c37788" providerId="LiveId" clId="{FAB67A59-AC1A-4333-9367-EB9D58292BBA}" dt="2022-05-13T08:21:52.325" v="3758" actId="478"/>
          <ac:spMkLst>
            <pc:docMk/>
            <pc:sldMk cId="3214108175" sldId="260"/>
            <ac:spMk id="6" creationId="{EBA60B38-E39D-419A-ABC0-E79880F48427}"/>
          </ac:spMkLst>
        </pc:spChg>
        <pc:spChg chg="del">
          <ac:chgData name="이 호진" userId="e7b51f9e24c37788" providerId="LiveId" clId="{FAB67A59-AC1A-4333-9367-EB9D58292BBA}" dt="2022-05-13T08:21:52.325" v="3758" actId="478"/>
          <ac:spMkLst>
            <pc:docMk/>
            <pc:sldMk cId="3214108175" sldId="260"/>
            <ac:spMk id="7" creationId="{C7CD30AC-AD0D-4B8A-AEFE-E34EFF8623DB}"/>
          </ac:spMkLst>
        </pc:spChg>
        <pc:spChg chg="del">
          <ac:chgData name="이 호진" userId="e7b51f9e24c37788" providerId="LiveId" clId="{FAB67A59-AC1A-4333-9367-EB9D58292BBA}" dt="2022-05-13T08:21:52.325" v="3758" actId="478"/>
          <ac:spMkLst>
            <pc:docMk/>
            <pc:sldMk cId="3214108175" sldId="260"/>
            <ac:spMk id="8" creationId="{776324C0-CFD8-4494-B7C8-160479C94901}"/>
          </ac:spMkLst>
        </pc:spChg>
        <pc:spChg chg="add mod">
          <ac:chgData name="이 호진" userId="e7b51f9e24c37788" providerId="LiveId" clId="{FAB67A59-AC1A-4333-9367-EB9D58292BBA}" dt="2022-05-10T07:50:00.101" v="2409" actId="1076"/>
          <ac:spMkLst>
            <pc:docMk/>
            <pc:sldMk cId="3214108175" sldId="260"/>
            <ac:spMk id="9" creationId="{93E41B90-C7E5-C66B-C8A2-DD725AAD3F29}"/>
          </ac:spMkLst>
        </pc:spChg>
        <pc:spChg chg="add mod ord">
          <ac:chgData name="이 호진" userId="e7b51f9e24c37788" providerId="LiveId" clId="{FAB67A59-AC1A-4333-9367-EB9D58292BBA}" dt="2022-05-10T07:50:00.101" v="2409" actId="1076"/>
          <ac:spMkLst>
            <pc:docMk/>
            <pc:sldMk cId="3214108175" sldId="260"/>
            <ac:spMk id="10" creationId="{FDA97017-9E71-F33E-C5C1-454B164F583C}"/>
          </ac:spMkLst>
        </pc:spChg>
        <pc:spChg chg="add mod">
          <ac:chgData name="이 호진" userId="e7b51f9e24c37788" providerId="LiveId" clId="{FAB67A59-AC1A-4333-9367-EB9D58292BBA}" dt="2022-05-10T07:51:51.230" v="2428" actId="1076"/>
          <ac:spMkLst>
            <pc:docMk/>
            <pc:sldMk cId="3214108175" sldId="260"/>
            <ac:spMk id="12" creationId="{9D505843-23A3-F2D0-C80E-919258429ADD}"/>
          </ac:spMkLst>
        </pc:spChg>
        <pc:spChg chg="add mod">
          <ac:chgData name="이 호진" userId="e7b51f9e24c37788" providerId="LiveId" clId="{FAB67A59-AC1A-4333-9367-EB9D58292BBA}" dt="2022-05-10T07:51:51.230" v="2428" actId="1076"/>
          <ac:spMkLst>
            <pc:docMk/>
            <pc:sldMk cId="3214108175" sldId="260"/>
            <ac:spMk id="13" creationId="{C36AE95A-3290-E0CC-B609-361078D65A29}"/>
          </ac:spMkLst>
        </pc:spChg>
        <pc:spChg chg="add mod">
          <ac:chgData name="이 호진" userId="e7b51f9e24c37788" providerId="LiveId" clId="{FAB67A59-AC1A-4333-9367-EB9D58292BBA}" dt="2022-05-10T07:51:43.219" v="2426" actId="1076"/>
          <ac:spMkLst>
            <pc:docMk/>
            <pc:sldMk cId="3214108175" sldId="260"/>
            <ac:spMk id="18" creationId="{FED5F7CC-3685-102B-4CEF-B513AF950C3A}"/>
          </ac:spMkLst>
        </pc:spChg>
        <pc:spChg chg="add mod">
          <ac:chgData name="이 호진" userId="e7b51f9e24c37788" providerId="LiveId" clId="{FAB67A59-AC1A-4333-9367-EB9D58292BBA}" dt="2022-05-13T08:21:52.830" v="3759"/>
          <ac:spMkLst>
            <pc:docMk/>
            <pc:sldMk cId="3214108175" sldId="260"/>
            <ac:spMk id="19" creationId="{F0A3A80E-6CF5-1675-0D96-60A559D2E186}"/>
          </ac:spMkLst>
        </pc:spChg>
        <pc:spChg chg="add mod">
          <ac:chgData name="이 호진" userId="e7b51f9e24c37788" providerId="LiveId" clId="{FAB67A59-AC1A-4333-9367-EB9D58292BBA}" dt="2022-05-10T07:51:45.458" v="2427" actId="1076"/>
          <ac:spMkLst>
            <pc:docMk/>
            <pc:sldMk cId="3214108175" sldId="260"/>
            <ac:spMk id="20" creationId="{38472E54-45E0-06B5-B303-2CFD3F2191B1}"/>
          </ac:spMkLst>
        </pc:spChg>
        <pc:spChg chg="add mod">
          <ac:chgData name="이 호진" userId="e7b51f9e24c37788" providerId="LiveId" clId="{FAB67A59-AC1A-4333-9367-EB9D58292BBA}" dt="2022-05-13T08:21:52.830" v="3759"/>
          <ac:spMkLst>
            <pc:docMk/>
            <pc:sldMk cId="3214108175" sldId="260"/>
            <ac:spMk id="21" creationId="{5AED5F3D-00A4-40DC-1AEB-A7E0E37E719C}"/>
          </ac:spMkLst>
        </pc:spChg>
        <pc:spChg chg="add mod">
          <ac:chgData name="이 호진" userId="e7b51f9e24c37788" providerId="LiveId" clId="{FAB67A59-AC1A-4333-9367-EB9D58292BBA}" dt="2022-05-13T08:21:52.830" v="3759"/>
          <ac:spMkLst>
            <pc:docMk/>
            <pc:sldMk cId="3214108175" sldId="260"/>
            <ac:spMk id="24" creationId="{03391190-4E87-F34D-BA32-E392F7C60013}"/>
          </ac:spMkLst>
        </pc:spChg>
        <pc:spChg chg="add mod">
          <ac:chgData name="이 호진" userId="e7b51f9e24c37788" providerId="LiveId" clId="{FAB67A59-AC1A-4333-9367-EB9D58292BBA}" dt="2022-05-13T08:21:52.830" v="3759"/>
          <ac:spMkLst>
            <pc:docMk/>
            <pc:sldMk cId="3214108175" sldId="260"/>
            <ac:spMk id="25" creationId="{1FED593C-8386-E3E0-6CF3-CAD2F1513BAD}"/>
          </ac:spMkLst>
        </pc:spChg>
        <pc:spChg chg="add mod">
          <ac:chgData name="이 호진" userId="e7b51f9e24c37788" providerId="LiveId" clId="{FAB67A59-AC1A-4333-9367-EB9D58292BBA}" dt="2022-05-10T07:52:02.141" v="2430" actId="1076"/>
          <ac:spMkLst>
            <pc:docMk/>
            <pc:sldMk cId="3214108175" sldId="260"/>
            <ac:spMk id="27" creationId="{5278FB4A-DD1B-AE83-1760-BC80ECED3C4F}"/>
          </ac:spMkLst>
        </pc:spChg>
        <pc:picChg chg="add mod">
          <ac:chgData name="이 호진" userId="e7b51f9e24c37788" providerId="LiveId" clId="{FAB67A59-AC1A-4333-9367-EB9D58292BBA}" dt="2022-05-10T07:51:02.527" v="2418" actId="1076"/>
          <ac:picMkLst>
            <pc:docMk/>
            <pc:sldMk cId="3214108175" sldId="260"/>
            <ac:picMk id="22" creationId="{0AFEF000-A185-5337-83E8-A4996B2D1D23}"/>
          </ac:picMkLst>
        </pc:picChg>
        <pc:picChg chg="add mod">
          <ac:chgData name="이 호진" userId="e7b51f9e24c37788" providerId="LiveId" clId="{FAB67A59-AC1A-4333-9367-EB9D58292BBA}" dt="2022-05-09T09:28:43.104" v="2241" actId="1076"/>
          <ac:picMkLst>
            <pc:docMk/>
            <pc:sldMk cId="3214108175" sldId="260"/>
            <ac:picMk id="6146" creationId="{28F43300-875D-DC03-F865-6396A9BAA384}"/>
          </ac:picMkLst>
        </pc:picChg>
        <pc:cxnChg chg="add mod">
          <ac:chgData name="이 호진" userId="e7b51f9e24c37788" providerId="LiveId" clId="{FAB67A59-AC1A-4333-9367-EB9D58292BBA}" dt="2022-05-10T07:51:51.230" v="2428" actId="1076"/>
          <ac:cxnSpMkLst>
            <pc:docMk/>
            <pc:sldMk cId="3214108175" sldId="260"/>
            <ac:cxnSpMk id="14" creationId="{AD5E786D-89AA-A353-F0F9-CE4557FFEBF2}"/>
          </ac:cxnSpMkLst>
        </pc:cxnChg>
        <pc:cxnChg chg="add mod">
          <ac:chgData name="이 호진" userId="e7b51f9e24c37788" providerId="LiveId" clId="{FAB67A59-AC1A-4333-9367-EB9D58292BBA}" dt="2022-05-10T07:51:51.230" v="2428" actId="1076"/>
          <ac:cxnSpMkLst>
            <pc:docMk/>
            <pc:sldMk cId="3214108175" sldId="260"/>
            <ac:cxnSpMk id="23" creationId="{96314F0E-03D7-8C04-9A14-1ABD2F35F20F}"/>
          </ac:cxnSpMkLst>
        </pc:cxnChg>
      </pc:sldChg>
      <pc:sldChg chg="addSp delSp modSp mod">
        <pc:chgData name="이 호진" userId="e7b51f9e24c37788" providerId="LiveId" clId="{FAB67A59-AC1A-4333-9367-EB9D58292BBA}" dt="2022-05-13T08:22:04.584" v="3763"/>
        <pc:sldMkLst>
          <pc:docMk/>
          <pc:sldMk cId="3786620140" sldId="261"/>
        </pc:sldMkLst>
        <pc:spChg chg="mod">
          <ac:chgData name="이 호진" userId="e7b51f9e24c37788" providerId="LiveId" clId="{FAB67A59-AC1A-4333-9367-EB9D58292BBA}" dt="2022-05-10T08:02:39.132" v="3402" actId="1076"/>
          <ac:spMkLst>
            <pc:docMk/>
            <pc:sldMk cId="3786620140" sldId="261"/>
            <ac:spMk id="2" creationId="{0CB38743-738C-48C3-ACBD-E86CD0BB89DE}"/>
          </ac:spMkLst>
        </pc:spChg>
        <pc:spChg chg="del">
          <ac:chgData name="이 호진" userId="e7b51f9e24c37788" providerId="LiveId" clId="{FAB67A59-AC1A-4333-9367-EB9D58292BBA}" dt="2022-05-13T08:22:03.947" v="3762" actId="478"/>
          <ac:spMkLst>
            <pc:docMk/>
            <pc:sldMk cId="3786620140" sldId="261"/>
            <ac:spMk id="4" creationId="{CA2E5569-5413-4171-8D0F-A04CD8CF3F3A}"/>
          </ac:spMkLst>
        </pc:spChg>
        <pc:spChg chg="del">
          <ac:chgData name="이 호진" userId="e7b51f9e24c37788" providerId="LiveId" clId="{FAB67A59-AC1A-4333-9367-EB9D58292BBA}" dt="2022-05-13T08:22:03.947" v="3762" actId="478"/>
          <ac:spMkLst>
            <pc:docMk/>
            <pc:sldMk cId="3786620140" sldId="261"/>
            <ac:spMk id="6" creationId="{C649B544-011F-4ED8-92A1-E9169B96857D}"/>
          </ac:spMkLst>
        </pc:spChg>
        <pc:spChg chg="del">
          <ac:chgData name="이 호진" userId="e7b51f9e24c37788" providerId="LiveId" clId="{FAB67A59-AC1A-4333-9367-EB9D58292BBA}" dt="2022-05-13T08:22:03.947" v="3762" actId="478"/>
          <ac:spMkLst>
            <pc:docMk/>
            <pc:sldMk cId="3786620140" sldId="261"/>
            <ac:spMk id="7" creationId="{C7CD30AC-AD0D-4B8A-AEFE-E34EFF8623DB}"/>
          </ac:spMkLst>
        </pc:spChg>
        <pc:spChg chg="del">
          <ac:chgData name="이 호진" userId="e7b51f9e24c37788" providerId="LiveId" clId="{FAB67A59-AC1A-4333-9367-EB9D58292BBA}" dt="2022-05-13T08:22:03.947" v="3762" actId="478"/>
          <ac:spMkLst>
            <pc:docMk/>
            <pc:sldMk cId="3786620140" sldId="261"/>
            <ac:spMk id="8" creationId="{776324C0-CFD8-4494-B7C8-160479C94901}"/>
          </ac:spMkLst>
        </pc:spChg>
        <pc:spChg chg="add del mod">
          <ac:chgData name="이 호진" userId="e7b51f9e24c37788" providerId="LiveId" clId="{FAB67A59-AC1A-4333-9367-EB9D58292BBA}" dt="2022-05-10T07:51:15.678" v="2419" actId="21"/>
          <ac:spMkLst>
            <pc:docMk/>
            <pc:sldMk cId="3786620140" sldId="261"/>
            <ac:spMk id="9" creationId="{E499A558-2417-43A4-673B-F683707D412E}"/>
          </ac:spMkLst>
        </pc:spChg>
        <pc:spChg chg="add mod">
          <ac:chgData name="이 호진" userId="e7b51f9e24c37788" providerId="LiveId" clId="{FAB67A59-AC1A-4333-9367-EB9D58292BBA}" dt="2022-05-10T07:54:17.754" v="2678" actId="14100"/>
          <ac:spMkLst>
            <pc:docMk/>
            <pc:sldMk cId="3786620140" sldId="261"/>
            <ac:spMk id="10" creationId="{BFACE570-3E89-C408-A366-3F1650B99768}"/>
          </ac:spMkLst>
        </pc:spChg>
        <pc:spChg chg="add del mod">
          <ac:chgData name="이 호진" userId="e7b51f9e24c37788" providerId="LiveId" clId="{FAB67A59-AC1A-4333-9367-EB9D58292BBA}" dt="2022-05-10T08:04:00.959" v="3413" actId="478"/>
          <ac:spMkLst>
            <pc:docMk/>
            <pc:sldMk cId="3786620140" sldId="261"/>
            <ac:spMk id="11" creationId="{2DB1BFD1-8510-18B8-D08C-8EB8A184FB73}"/>
          </ac:spMkLst>
        </pc:spChg>
        <pc:spChg chg="add mod">
          <ac:chgData name="이 호진" userId="e7b51f9e24c37788" providerId="LiveId" clId="{FAB67A59-AC1A-4333-9367-EB9D58292BBA}" dt="2022-05-13T08:22:04.584" v="3763"/>
          <ac:spMkLst>
            <pc:docMk/>
            <pc:sldMk cId="3786620140" sldId="261"/>
            <ac:spMk id="11" creationId="{C9DD84EE-7475-8A9B-618E-6F4BE395A66D}"/>
          </ac:spMkLst>
        </pc:spChg>
        <pc:spChg chg="add mod">
          <ac:chgData name="이 호진" userId="e7b51f9e24c37788" providerId="LiveId" clId="{FAB67A59-AC1A-4333-9367-EB9D58292BBA}" dt="2022-05-13T08:22:04.584" v="3763"/>
          <ac:spMkLst>
            <pc:docMk/>
            <pc:sldMk cId="3786620140" sldId="261"/>
            <ac:spMk id="12" creationId="{50D5F03B-705B-5FC7-6850-390913975D3F}"/>
          </ac:spMkLst>
        </pc:spChg>
        <pc:spChg chg="add mod">
          <ac:chgData name="이 호진" userId="e7b51f9e24c37788" providerId="LiveId" clId="{FAB67A59-AC1A-4333-9367-EB9D58292BBA}" dt="2022-05-13T08:22:04.584" v="3763"/>
          <ac:spMkLst>
            <pc:docMk/>
            <pc:sldMk cId="3786620140" sldId="261"/>
            <ac:spMk id="13" creationId="{880F038E-87E8-66E5-2AC8-FC0057932023}"/>
          </ac:spMkLst>
        </pc:spChg>
        <pc:spChg chg="add mod">
          <ac:chgData name="이 호진" userId="e7b51f9e24c37788" providerId="LiveId" clId="{FAB67A59-AC1A-4333-9367-EB9D58292BBA}" dt="2022-05-13T08:22:04.584" v="3763"/>
          <ac:spMkLst>
            <pc:docMk/>
            <pc:sldMk cId="3786620140" sldId="261"/>
            <ac:spMk id="14" creationId="{49D27D4A-8ACE-B1BC-F972-2555AD4653D5}"/>
          </ac:spMkLst>
        </pc:spChg>
        <pc:picChg chg="add mod">
          <ac:chgData name="이 호진" userId="e7b51f9e24c37788" providerId="LiveId" clId="{FAB67A59-AC1A-4333-9367-EB9D58292BBA}" dt="2022-05-10T08:03:58.523" v="3412" actId="1076"/>
          <ac:picMkLst>
            <pc:docMk/>
            <pc:sldMk cId="3786620140" sldId="261"/>
            <ac:picMk id="8194" creationId="{5F6FDC42-C533-D24F-69EA-CDC233B84D89}"/>
          </ac:picMkLst>
        </pc:picChg>
        <pc:picChg chg="add mod">
          <ac:chgData name="이 호진" userId="e7b51f9e24c37788" providerId="LiveId" clId="{FAB67A59-AC1A-4333-9367-EB9D58292BBA}" dt="2022-05-10T08:05:08.454" v="3427" actId="1076"/>
          <ac:picMkLst>
            <pc:docMk/>
            <pc:sldMk cId="3786620140" sldId="261"/>
            <ac:picMk id="8196" creationId="{62E7FCC9-36C2-60DD-3274-6563C908595E}"/>
          </ac:picMkLst>
        </pc:picChg>
        <pc:picChg chg="add mod">
          <ac:chgData name="이 호진" userId="e7b51f9e24c37788" providerId="LiveId" clId="{FAB67A59-AC1A-4333-9367-EB9D58292BBA}" dt="2022-05-10T08:05:04.527" v="3425" actId="1076"/>
          <ac:picMkLst>
            <pc:docMk/>
            <pc:sldMk cId="3786620140" sldId="261"/>
            <ac:picMk id="8198" creationId="{FE8E25F8-8398-6FCE-D076-52639596A34A}"/>
          </ac:picMkLst>
        </pc:picChg>
      </pc:sldChg>
      <pc:sldChg chg="del">
        <pc:chgData name="이 호진" userId="e7b51f9e24c37788" providerId="LiveId" clId="{FAB67A59-AC1A-4333-9367-EB9D58292BBA}" dt="2022-05-10T08:19:00.508" v="3743" actId="2696"/>
        <pc:sldMkLst>
          <pc:docMk/>
          <pc:sldMk cId="764895195" sldId="262"/>
        </pc:sldMkLst>
      </pc:sldChg>
      <pc:sldChg chg="addSp delSp modSp mod ord">
        <pc:chgData name="이 호진" userId="e7b51f9e24c37788" providerId="LiveId" clId="{FAB67A59-AC1A-4333-9367-EB9D58292BBA}" dt="2022-05-19T09:50:10.710" v="3769" actId="1076"/>
        <pc:sldMkLst>
          <pc:docMk/>
          <pc:sldMk cId="2949573263" sldId="263"/>
        </pc:sldMkLst>
        <pc:spChg chg="add mod">
          <ac:chgData name="이 호진" userId="e7b51f9e24c37788" providerId="LiveId" clId="{FAB67A59-AC1A-4333-9367-EB9D58292BBA}" dt="2022-05-19T09:50:06.111" v="3768" actId="255"/>
          <ac:spMkLst>
            <pc:docMk/>
            <pc:sldMk cId="2949573263" sldId="263"/>
            <ac:spMk id="2" creationId="{E7995ADA-32FA-47B3-16C6-2F8B75CC0A82}"/>
          </ac:spMkLst>
        </pc:spChg>
        <pc:spChg chg="add mod">
          <ac:chgData name="이 호진" userId="e7b51f9e24c37788" providerId="LiveId" clId="{FAB67A59-AC1A-4333-9367-EB9D58292BBA}" dt="2022-05-19T09:50:10.710" v="3769" actId="1076"/>
          <ac:spMkLst>
            <pc:docMk/>
            <pc:sldMk cId="2949573263" sldId="263"/>
            <ac:spMk id="3" creationId="{D9CB1109-A2CA-59AE-646F-4EBA9AFF8BAC}"/>
          </ac:spMkLst>
        </pc:spChg>
        <pc:spChg chg="del">
          <ac:chgData name="이 호진" userId="e7b51f9e24c37788" providerId="LiveId" clId="{FAB67A59-AC1A-4333-9367-EB9D58292BBA}" dt="2022-05-13T08:21:17.075" v="3744" actId="478"/>
          <ac:spMkLst>
            <pc:docMk/>
            <pc:sldMk cId="2949573263" sldId="263"/>
            <ac:spMk id="8" creationId="{776324C0-CFD8-4494-B7C8-160479C94901}"/>
          </ac:spMkLst>
        </pc:spChg>
        <pc:spChg chg="add mod">
          <ac:chgData name="이 호진" userId="e7b51f9e24c37788" providerId="LiveId" clId="{FAB67A59-AC1A-4333-9367-EB9D58292BBA}" dt="2022-05-19T09:50:10.710" v="3769" actId="1076"/>
          <ac:spMkLst>
            <pc:docMk/>
            <pc:sldMk cId="2949573263" sldId="263"/>
            <ac:spMk id="10" creationId="{702D0B33-9AF2-1551-1769-2CF1CB5C116F}"/>
          </ac:spMkLst>
        </pc:spChg>
        <pc:spChg chg="add mod">
          <ac:chgData name="이 호진" userId="e7b51f9e24c37788" providerId="LiveId" clId="{FAB67A59-AC1A-4333-9367-EB9D58292BBA}" dt="2022-05-13T08:21:22.090" v="3747" actId="20577"/>
          <ac:spMkLst>
            <pc:docMk/>
            <pc:sldMk cId="2949573263" sldId="263"/>
            <ac:spMk id="11" creationId="{BAACBD6C-BC43-B0B7-4D65-5216F3F0B54E}"/>
          </ac:spMkLst>
        </pc:spChg>
        <pc:picChg chg="add mod">
          <ac:chgData name="이 호진" userId="e7b51f9e24c37788" providerId="LiveId" clId="{FAB67A59-AC1A-4333-9367-EB9D58292BBA}" dt="2022-05-09T08:39:53.115" v="19"/>
          <ac:picMkLst>
            <pc:docMk/>
            <pc:sldMk cId="2949573263" sldId="263"/>
            <ac:picMk id="9" creationId="{FF2A710D-4C66-924E-03AA-30085E07C44B}"/>
          </ac:picMkLst>
        </pc:picChg>
      </pc:sldChg>
      <pc:sldChg chg="addSp delSp modSp mod ord">
        <pc:chgData name="이 호진" userId="e7b51f9e24c37788" providerId="LiveId" clId="{FAB67A59-AC1A-4333-9367-EB9D58292BBA}" dt="2022-05-13T08:21:43.001" v="3755"/>
        <pc:sldMkLst>
          <pc:docMk/>
          <pc:sldMk cId="1112206987" sldId="264"/>
        </pc:sldMkLst>
        <pc:spChg chg="del">
          <ac:chgData name="이 호진" userId="e7b51f9e24c37788" providerId="LiveId" clId="{FAB67A59-AC1A-4333-9367-EB9D58292BBA}" dt="2022-05-13T08:21:42.504" v="3754" actId="478"/>
          <ac:spMkLst>
            <pc:docMk/>
            <pc:sldMk cId="1112206987" sldId="264"/>
            <ac:spMk id="4" creationId="{CA2E5569-5413-4171-8D0F-A04CD8CF3F3A}"/>
          </ac:spMkLst>
        </pc:spChg>
        <pc:spChg chg="del">
          <ac:chgData name="이 호진" userId="e7b51f9e24c37788" providerId="LiveId" clId="{FAB67A59-AC1A-4333-9367-EB9D58292BBA}" dt="2022-05-13T08:21:42.504" v="3754" actId="478"/>
          <ac:spMkLst>
            <pc:docMk/>
            <pc:sldMk cId="1112206987" sldId="264"/>
            <ac:spMk id="6" creationId="{D5C9209C-C21F-4D74-AE0A-BDE985F2BEDE}"/>
          </ac:spMkLst>
        </pc:spChg>
        <pc:spChg chg="del">
          <ac:chgData name="이 호진" userId="e7b51f9e24c37788" providerId="LiveId" clId="{FAB67A59-AC1A-4333-9367-EB9D58292BBA}" dt="2022-05-13T08:21:42.504" v="3754" actId="478"/>
          <ac:spMkLst>
            <pc:docMk/>
            <pc:sldMk cId="1112206987" sldId="264"/>
            <ac:spMk id="7" creationId="{C7CD30AC-AD0D-4B8A-AEFE-E34EFF8623DB}"/>
          </ac:spMkLst>
        </pc:spChg>
        <pc:spChg chg="del">
          <ac:chgData name="이 호진" userId="e7b51f9e24c37788" providerId="LiveId" clId="{FAB67A59-AC1A-4333-9367-EB9D58292BBA}" dt="2022-05-13T08:21:42.504" v="3754" actId="478"/>
          <ac:spMkLst>
            <pc:docMk/>
            <pc:sldMk cId="1112206987" sldId="264"/>
            <ac:spMk id="8" creationId="{776324C0-CFD8-4494-B7C8-160479C94901}"/>
          </ac:spMkLst>
        </pc:spChg>
        <pc:spChg chg="add mod">
          <ac:chgData name="이 호진" userId="e7b51f9e24c37788" providerId="LiveId" clId="{FAB67A59-AC1A-4333-9367-EB9D58292BBA}" dt="2022-05-09T09:22:29.017" v="2053" actId="1076"/>
          <ac:spMkLst>
            <pc:docMk/>
            <pc:sldMk cId="1112206987" sldId="264"/>
            <ac:spMk id="9" creationId="{96733E35-CB28-4594-9FDA-ECDBA0EC68F0}"/>
          </ac:spMkLst>
        </pc:spChg>
        <pc:spChg chg="add mod">
          <ac:chgData name="이 호진" userId="e7b51f9e24c37788" providerId="LiveId" clId="{FAB67A59-AC1A-4333-9367-EB9D58292BBA}" dt="2022-05-09T09:22:29.017" v="2053" actId="1076"/>
          <ac:spMkLst>
            <pc:docMk/>
            <pc:sldMk cId="1112206987" sldId="264"/>
            <ac:spMk id="11" creationId="{2D93A650-A857-9D71-E722-42F546AB7E80}"/>
          </ac:spMkLst>
        </pc:spChg>
        <pc:spChg chg="add mod">
          <ac:chgData name="이 호진" userId="e7b51f9e24c37788" providerId="LiveId" clId="{FAB67A59-AC1A-4333-9367-EB9D58292BBA}" dt="2022-05-13T08:21:43.001" v="3755"/>
          <ac:spMkLst>
            <pc:docMk/>
            <pc:sldMk cId="1112206987" sldId="264"/>
            <ac:spMk id="12" creationId="{867F1C13-89D1-A205-72B0-4DBD32188DD7}"/>
          </ac:spMkLst>
        </pc:spChg>
        <pc:spChg chg="add mod">
          <ac:chgData name="이 호진" userId="e7b51f9e24c37788" providerId="LiveId" clId="{FAB67A59-AC1A-4333-9367-EB9D58292BBA}" dt="2022-05-13T08:21:43.001" v="3755"/>
          <ac:spMkLst>
            <pc:docMk/>
            <pc:sldMk cId="1112206987" sldId="264"/>
            <ac:spMk id="13" creationId="{CBD8AE13-9EC8-BA8C-645A-B59300B205DC}"/>
          </ac:spMkLst>
        </pc:spChg>
        <pc:spChg chg="add mod">
          <ac:chgData name="이 호진" userId="e7b51f9e24c37788" providerId="LiveId" clId="{FAB67A59-AC1A-4333-9367-EB9D58292BBA}" dt="2022-05-13T08:21:43.001" v="3755"/>
          <ac:spMkLst>
            <pc:docMk/>
            <pc:sldMk cId="1112206987" sldId="264"/>
            <ac:spMk id="14" creationId="{24ED71EA-CFA3-B807-9363-F12E8ADB7B19}"/>
          </ac:spMkLst>
        </pc:spChg>
        <pc:spChg chg="add mod">
          <ac:chgData name="이 호진" userId="e7b51f9e24c37788" providerId="LiveId" clId="{FAB67A59-AC1A-4333-9367-EB9D58292BBA}" dt="2022-05-13T08:21:43.001" v="3755"/>
          <ac:spMkLst>
            <pc:docMk/>
            <pc:sldMk cId="1112206987" sldId="264"/>
            <ac:spMk id="15" creationId="{138C968F-817B-9AFD-45E7-A65E24CFDA65}"/>
          </ac:spMkLst>
        </pc:spChg>
        <pc:picChg chg="add mod">
          <ac:chgData name="이 호진" userId="e7b51f9e24c37788" providerId="LiveId" clId="{FAB67A59-AC1A-4333-9367-EB9D58292BBA}" dt="2022-05-09T09:22:29.017" v="2053" actId="1076"/>
          <ac:picMkLst>
            <pc:docMk/>
            <pc:sldMk cId="1112206987" sldId="264"/>
            <ac:picMk id="10" creationId="{A6289716-CC76-9307-5897-B207B553AEDC}"/>
          </ac:picMkLst>
        </pc:picChg>
      </pc:sldChg>
      <pc:sldChg chg="addSp delSp modSp mod ord">
        <pc:chgData name="이 호진" userId="e7b51f9e24c37788" providerId="LiveId" clId="{FAB67A59-AC1A-4333-9367-EB9D58292BBA}" dt="2022-05-13T08:21:59.799" v="3761"/>
        <pc:sldMkLst>
          <pc:docMk/>
          <pc:sldMk cId="2281748260" sldId="265"/>
        </pc:sldMkLst>
        <pc:spChg chg="add mod">
          <ac:chgData name="이 호진" userId="e7b51f9e24c37788" providerId="LiveId" clId="{FAB67A59-AC1A-4333-9367-EB9D58292BBA}" dt="2022-05-10T08:03:24.524" v="3409" actId="1076"/>
          <ac:spMkLst>
            <pc:docMk/>
            <pc:sldMk cId="2281748260" sldId="265"/>
            <ac:spMk id="2" creationId="{F7FB1A0B-7597-D60F-86D3-3E7A1D947D61}"/>
          </ac:spMkLst>
        </pc:spChg>
        <pc:spChg chg="del">
          <ac:chgData name="이 호진" userId="e7b51f9e24c37788" providerId="LiveId" clId="{FAB67A59-AC1A-4333-9367-EB9D58292BBA}" dt="2022-05-13T08:21:59.261" v="3760" actId="478"/>
          <ac:spMkLst>
            <pc:docMk/>
            <pc:sldMk cId="2281748260" sldId="265"/>
            <ac:spMk id="4" creationId="{CA2E5569-5413-4171-8D0F-A04CD8CF3F3A}"/>
          </ac:spMkLst>
        </pc:spChg>
        <pc:spChg chg="del">
          <ac:chgData name="이 호진" userId="e7b51f9e24c37788" providerId="LiveId" clId="{FAB67A59-AC1A-4333-9367-EB9D58292BBA}" dt="2022-05-13T08:21:59.261" v="3760" actId="478"/>
          <ac:spMkLst>
            <pc:docMk/>
            <pc:sldMk cId="2281748260" sldId="265"/>
            <ac:spMk id="6" creationId="{E05F7F09-6514-45DE-80B2-915E191BC4F2}"/>
          </ac:spMkLst>
        </pc:spChg>
        <pc:spChg chg="del">
          <ac:chgData name="이 호진" userId="e7b51f9e24c37788" providerId="LiveId" clId="{FAB67A59-AC1A-4333-9367-EB9D58292BBA}" dt="2022-05-13T08:21:59.261" v="3760" actId="478"/>
          <ac:spMkLst>
            <pc:docMk/>
            <pc:sldMk cId="2281748260" sldId="265"/>
            <ac:spMk id="7" creationId="{C7CD30AC-AD0D-4B8A-AEFE-E34EFF8623DB}"/>
          </ac:spMkLst>
        </pc:spChg>
        <pc:spChg chg="del">
          <ac:chgData name="이 호진" userId="e7b51f9e24c37788" providerId="LiveId" clId="{FAB67A59-AC1A-4333-9367-EB9D58292BBA}" dt="2022-05-13T08:21:59.261" v="3760" actId="478"/>
          <ac:spMkLst>
            <pc:docMk/>
            <pc:sldMk cId="2281748260" sldId="265"/>
            <ac:spMk id="8" creationId="{776324C0-CFD8-4494-B7C8-160479C94901}"/>
          </ac:spMkLst>
        </pc:spChg>
        <pc:spChg chg="add mod">
          <ac:chgData name="이 호진" userId="e7b51f9e24c37788" providerId="LiveId" clId="{FAB67A59-AC1A-4333-9367-EB9D58292BBA}" dt="2022-05-10T08:03:20.340" v="3407" actId="1076"/>
          <ac:spMkLst>
            <pc:docMk/>
            <pc:sldMk cId="2281748260" sldId="265"/>
            <ac:spMk id="9" creationId="{72A8FEBF-E66F-E8C5-BAB2-B28AEFB33976}"/>
          </ac:spMkLst>
        </pc:spChg>
        <pc:spChg chg="add mod">
          <ac:chgData name="이 호진" userId="e7b51f9e24c37788" providerId="LiveId" clId="{FAB67A59-AC1A-4333-9367-EB9D58292BBA}" dt="2022-05-10T07:58:32.378" v="3243" actId="1076"/>
          <ac:spMkLst>
            <pc:docMk/>
            <pc:sldMk cId="2281748260" sldId="265"/>
            <ac:spMk id="10" creationId="{00938F16-E363-7586-A345-4998BEF21D65}"/>
          </ac:spMkLst>
        </pc:spChg>
        <pc:spChg chg="add mod">
          <ac:chgData name="이 호진" userId="e7b51f9e24c37788" providerId="LiveId" clId="{FAB67A59-AC1A-4333-9367-EB9D58292BBA}" dt="2022-05-10T07:58:28.935" v="3242" actId="1076"/>
          <ac:spMkLst>
            <pc:docMk/>
            <pc:sldMk cId="2281748260" sldId="265"/>
            <ac:spMk id="11" creationId="{8E7F88E8-0BB0-15CD-2C0D-2E99387900F4}"/>
          </ac:spMkLst>
        </pc:spChg>
        <pc:spChg chg="add mod ord">
          <ac:chgData name="이 호진" userId="e7b51f9e24c37788" providerId="LiveId" clId="{FAB67A59-AC1A-4333-9367-EB9D58292BBA}" dt="2022-05-10T07:58:25.864" v="3241" actId="1076"/>
          <ac:spMkLst>
            <pc:docMk/>
            <pc:sldMk cId="2281748260" sldId="265"/>
            <ac:spMk id="12" creationId="{CA78ED04-1B6F-84B6-5AA8-1002640981A9}"/>
          </ac:spMkLst>
        </pc:spChg>
        <pc:spChg chg="add mod ord">
          <ac:chgData name="이 호진" userId="e7b51f9e24c37788" providerId="LiveId" clId="{FAB67A59-AC1A-4333-9367-EB9D58292BBA}" dt="2022-05-10T07:58:25.864" v="3241" actId="1076"/>
          <ac:spMkLst>
            <pc:docMk/>
            <pc:sldMk cId="2281748260" sldId="265"/>
            <ac:spMk id="13" creationId="{4E8AA0FF-75E2-B550-2488-13941C236B80}"/>
          </ac:spMkLst>
        </pc:spChg>
        <pc:spChg chg="add mod">
          <ac:chgData name="이 호진" userId="e7b51f9e24c37788" providerId="LiveId" clId="{FAB67A59-AC1A-4333-9367-EB9D58292BBA}" dt="2022-05-13T08:21:59.799" v="3761"/>
          <ac:spMkLst>
            <pc:docMk/>
            <pc:sldMk cId="2281748260" sldId="265"/>
            <ac:spMk id="14" creationId="{A7AFE57F-4C1C-9B92-9C86-A8041BA0F54D}"/>
          </ac:spMkLst>
        </pc:spChg>
        <pc:spChg chg="add mod">
          <ac:chgData name="이 호진" userId="e7b51f9e24c37788" providerId="LiveId" clId="{FAB67A59-AC1A-4333-9367-EB9D58292BBA}" dt="2022-05-13T08:21:59.799" v="3761"/>
          <ac:spMkLst>
            <pc:docMk/>
            <pc:sldMk cId="2281748260" sldId="265"/>
            <ac:spMk id="15" creationId="{CDB84E6A-4DE6-CB16-0DEE-9E651EDB2669}"/>
          </ac:spMkLst>
        </pc:spChg>
        <pc:spChg chg="add mod">
          <ac:chgData name="이 호진" userId="e7b51f9e24c37788" providerId="LiveId" clId="{FAB67A59-AC1A-4333-9367-EB9D58292BBA}" dt="2022-05-13T08:21:59.799" v="3761"/>
          <ac:spMkLst>
            <pc:docMk/>
            <pc:sldMk cId="2281748260" sldId="265"/>
            <ac:spMk id="16" creationId="{873E6F40-633F-4C6D-3798-EBD79AE9263F}"/>
          </ac:spMkLst>
        </pc:spChg>
        <pc:spChg chg="add mod">
          <ac:chgData name="이 호진" userId="e7b51f9e24c37788" providerId="LiveId" clId="{FAB67A59-AC1A-4333-9367-EB9D58292BBA}" dt="2022-05-13T08:21:59.799" v="3761"/>
          <ac:spMkLst>
            <pc:docMk/>
            <pc:sldMk cId="2281748260" sldId="265"/>
            <ac:spMk id="17" creationId="{EB46BB2D-4D4C-5488-F3A8-6480FABD4665}"/>
          </ac:spMkLst>
        </pc:spChg>
        <pc:picChg chg="add mod">
          <ac:chgData name="이 호진" userId="e7b51f9e24c37788" providerId="LiveId" clId="{FAB67A59-AC1A-4333-9367-EB9D58292BBA}" dt="2022-05-10T08:03:21.949" v="3408" actId="1076"/>
          <ac:picMkLst>
            <pc:docMk/>
            <pc:sldMk cId="2281748260" sldId="265"/>
            <ac:picMk id="7170" creationId="{D9EE4C40-8D0F-4C82-D305-ED43E034C8C3}"/>
          </ac:picMkLst>
        </pc:picChg>
      </pc:sldChg>
      <pc:sldChg chg="addSp delSp modSp add mod ord">
        <pc:chgData name="이 호진" userId="e7b51f9e24c37788" providerId="LiveId" clId="{FAB67A59-AC1A-4333-9367-EB9D58292BBA}" dt="2022-05-13T08:22:10.266" v="3765"/>
        <pc:sldMkLst>
          <pc:docMk/>
          <pc:sldMk cId="3018152255" sldId="266"/>
        </pc:sldMkLst>
        <pc:spChg chg="del">
          <ac:chgData name="이 호진" userId="e7b51f9e24c37788" providerId="LiveId" clId="{FAB67A59-AC1A-4333-9367-EB9D58292BBA}" dt="2022-05-13T08:22:09.438" v="3764" actId="478"/>
          <ac:spMkLst>
            <pc:docMk/>
            <pc:sldMk cId="3018152255" sldId="266"/>
            <ac:spMk id="4" creationId="{CA2E5569-5413-4171-8D0F-A04CD8CF3F3A}"/>
          </ac:spMkLst>
        </pc:spChg>
        <pc:spChg chg="del">
          <ac:chgData name="이 호진" userId="e7b51f9e24c37788" providerId="LiveId" clId="{FAB67A59-AC1A-4333-9367-EB9D58292BBA}" dt="2022-05-13T08:22:09.438" v="3764" actId="478"/>
          <ac:spMkLst>
            <pc:docMk/>
            <pc:sldMk cId="3018152255" sldId="266"/>
            <ac:spMk id="6" creationId="{E05F7F09-6514-45DE-80B2-915E191BC4F2}"/>
          </ac:spMkLst>
        </pc:spChg>
        <pc:spChg chg="del">
          <ac:chgData name="이 호진" userId="e7b51f9e24c37788" providerId="LiveId" clId="{FAB67A59-AC1A-4333-9367-EB9D58292BBA}" dt="2022-05-13T08:22:09.438" v="3764" actId="478"/>
          <ac:spMkLst>
            <pc:docMk/>
            <pc:sldMk cId="3018152255" sldId="266"/>
            <ac:spMk id="7" creationId="{C7CD30AC-AD0D-4B8A-AEFE-E34EFF8623DB}"/>
          </ac:spMkLst>
        </pc:spChg>
        <pc:spChg chg="del">
          <ac:chgData name="이 호진" userId="e7b51f9e24c37788" providerId="LiveId" clId="{FAB67A59-AC1A-4333-9367-EB9D58292BBA}" dt="2022-05-13T08:22:09.438" v="3764" actId="478"/>
          <ac:spMkLst>
            <pc:docMk/>
            <pc:sldMk cId="3018152255" sldId="266"/>
            <ac:spMk id="8" creationId="{776324C0-CFD8-4494-B7C8-160479C94901}"/>
          </ac:spMkLst>
        </pc:spChg>
        <pc:spChg chg="add mod">
          <ac:chgData name="이 호진" userId="e7b51f9e24c37788" providerId="LiveId" clId="{FAB67A59-AC1A-4333-9367-EB9D58292BBA}" dt="2022-05-10T08:06:13.774" v="3520" actId="6549"/>
          <ac:spMkLst>
            <pc:docMk/>
            <pc:sldMk cId="3018152255" sldId="266"/>
            <ac:spMk id="9" creationId="{0E1AEBB4-3437-B714-5F10-02E103A365D9}"/>
          </ac:spMkLst>
        </pc:spChg>
        <pc:spChg chg="add mod">
          <ac:chgData name="이 호진" userId="e7b51f9e24c37788" providerId="LiveId" clId="{FAB67A59-AC1A-4333-9367-EB9D58292BBA}" dt="2022-05-10T08:07:11.078" v="3725" actId="6549"/>
          <ac:spMkLst>
            <pc:docMk/>
            <pc:sldMk cId="3018152255" sldId="266"/>
            <ac:spMk id="10" creationId="{1132DC7D-6A4D-A944-BD4C-1F892E82B8B4}"/>
          </ac:spMkLst>
        </pc:spChg>
        <pc:spChg chg="add mod">
          <ac:chgData name="이 호진" userId="e7b51f9e24c37788" providerId="LiveId" clId="{FAB67A59-AC1A-4333-9367-EB9D58292BBA}" dt="2022-05-13T08:22:10.266" v="3765"/>
          <ac:spMkLst>
            <pc:docMk/>
            <pc:sldMk cId="3018152255" sldId="266"/>
            <ac:spMk id="11" creationId="{44507516-08EA-23F8-2716-2338504B7C8F}"/>
          </ac:spMkLst>
        </pc:spChg>
        <pc:spChg chg="add mod">
          <ac:chgData name="이 호진" userId="e7b51f9e24c37788" providerId="LiveId" clId="{FAB67A59-AC1A-4333-9367-EB9D58292BBA}" dt="2022-05-10T08:17:24.339" v="3742" actId="1076"/>
          <ac:spMkLst>
            <pc:docMk/>
            <pc:sldMk cId="3018152255" sldId="266"/>
            <ac:spMk id="12" creationId="{617EA341-1EA3-8B19-110F-9AD5991E19DB}"/>
          </ac:spMkLst>
        </pc:spChg>
        <pc:spChg chg="add mod">
          <ac:chgData name="이 호진" userId="e7b51f9e24c37788" providerId="LiveId" clId="{FAB67A59-AC1A-4333-9367-EB9D58292BBA}" dt="2022-05-13T08:22:10.266" v="3765"/>
          <ac:spMkLst>
            <pc:docMk/>
            <pc:sldMk cId="3018152255" sldId="266"/>
            <ac:spMk id="14" creationId="{961916E1-26AD-6090-F2C0-73C274E17C05}"/>
          </ac:spMkLst>
        </pc:spChg>
        <pc:spChg chg="add mod">
          <ac:chgData name="이 호진" userId="e7b51f9e24c37788" providerId="LiveId" clId="{FAB67A59-AC1A-4333-9367-EB9D58292BBA}" dt="2022-05-13T08:22:10.266" v="3765"/>
          <ac:spMkLst>
            <pc:docMk/>
            <pc:sldMk cId="3018152255" sldId="266"/>
            <ac:spMk id="15" creationId="{0975C39D-FEFD-8C3B-92A7-711AFEFEC530}"/>
          </ac:spMkLst>
        </pc:spChg>
        <pc:spChg chg="add mod">
          <ac:chgData name="이 호진" userId="e7b51f9e24c37788" providerId="LiveId" clId="{FAB67A59-AC1A-4333-9367-EB9D58292BBA}" dt="2022-05-13T08:22:10.266" v="3765"/>
          <ac:spMkLst>
            <pc:docMk/>
            <pc:sldMk cId="3018152255" sldId="266"/>
            <ac:spMk id="16" creationId="{DF8F451A-E7C7-39C8-D643-A5932F66F2DC}"/>
          </ac:spMkLst>
        </pc:spChg>
        <pc:picChg chg="add del">
          <ac:chgData name="이 호진" userId="e7b51f9e24c37788" providerId="LiveId" clId="{FAB67A59-AC1A-4333-9367-EB9D58292BBA}" dt="2022-05-10T08:12:23.021" v="3732" actId="478"/>
          <ac:picMkLst>
            <pc:docMk/>
            <pc:sldMk cId="3018152255" sldId="266"/>
            <ac:picMk id="3" creationId="{41F61734-1869-512C-D583-6201BB693005}"/>
          </ac:picMkLst>
        </pc:picChg>
        <pc:picChg chg="add mod">
          <ac:chgData name="이 호진" userId="e7b51f9e24c37788" providerId="LiveId" clId="{FAB67A59-AC1A-4333-9367-EB9D58292BBA}" dt="2022-05-10T08:17:20.525" v="3741" actId="1076"/>
          <ac:picMkLst>
            <pc:docMk/>
            <pc:sldMk cId="3018152255" sldId="266"/>
            <ac:picMk id="13" creationId="{F801A07B-1BCD-C3B2-B75C-A24D0697DBFC}"/>
          </ac:picMkLst>
        </pc:picChg>
        <pc:picChg chg="add mod">
          <ac:chgData name="이 호진" userId="e7b51f9e24c37788" providerId="LiveId" clId="{FAB67A59-AC1A-4333-9367-EB9D58292BBA}" dt="2022-05-10T08:17:24.339" v="3742" actId="1076"/>
          <ac:picMkLst>
            <pc:docMk/>
            <pc:sldMk cId="3018152255" sldId="266"/>
            <ac:picMk id="9218" creationId="{323A1C4F-276F-660B-78CF-41056EC79808}"/>
          </ac:picMkLst>
        </pc:picChg>
      </pc:sldChg>
      <pc:sldChg chg="addSp delSp modSp add del mod">
        <pc:chgData name="이 호진" userId="e7b51f9e24c37788" providerId="LiveId" clId="{FAB67A59-AC1A-4333-9367-EB9D58292BBA}" dt="2022-06-04T09:12:35.429" v="3771" actId="47"/>
        <pc:sldMkLst>
          <pc:docMk/>
          <pc:sldMk cId="646694713" sldId="267"/>
        </pc:sldMkLst>
        <pc:spChg chg="del">
          <ac:chgData name="이 호진" userId="e7b51f9e24c37788" providerId="LiveId" clId="{FAB67A59-AC1A-4333-9367-EB9D58292BBA}" dt="2022-05-13T08:22:14.702" v="3766" actId="478"/>
          <ac:spMkLst>
            <pc:docMk/>
            <pc:sldMk cId="646694713" sldId="267"/>
            <ac:spMk id="4" creationId="{CA2E5569-5413-4171-8D0F-A04CD8CF3F3A}"/>
          </ac:spMkLst>
        </pc:spChg>
        <pc:spChg chg="add mod">
          <ac:chgData name="이 호진" userId="e7b51f9e24c37788" providerId="LiveId" clId="{FAB67A59-AC1A-4333-9367-EB9D58292BBA}" dt="2022-05-19T09:52:12.839" v="3770"/>
          <ac:spMkLst>
            <pc:docMk/>
            <pc:sldMk cId="646694713" sldId="267"/>
            <ac:spMk id="6" creationId="{3082A8C2-D466-90AF-31B1-47D0DF0B9325}"/>
          </ac:spMkLst>
        </pc:spChg>
        <pc:spChg chg="del">
          <ac:chgData name="이 호진" userId="e7b51f9e24c37788" providerId="LiveId" clId="{FAB67A59-AC1A-4333-9367-EB9D58292BBA}" dt="2022-05-13T08:22:14.702" v="3766" actId="478"/>
          <ac:spMkLst>
            <pc:docMk/>
            <pc:sldMk cId="646694713" sldId="267"/>
            <ac:spMk id="6" creationId="{E05F7F09-6514-45DE-80B2-915E191BC4F2}"/>
          </ac:spMkLst>
        </pc:spChg>
        <pc:spChg chg="del">
          <ac:chgData name="이 호진" userId="e7b51f9e24c37788" providerId="LiveId" clId="{FAB67A59-AC1A-4333-9367-EB9D58292BBA}" dt="2022-05-13T08:22:14.702" v="3766" actId="478"/>
          <ac:spMkLst>
            <pc:docMk/>
            <pc:sldMk cId="646694713" sldId="267"/>
            <ac:spMk id="7" creationId="{C7CD30AC-AD0D-4B8A-AEFE-E34EFF8623DB}"/>
          </ac:spMkLst>
        </pc:spChg>
        <pc:spChg chg="add mod">
          <ac:chgData name="이 호진" userId="e7b51f9e24c37788" providerId="LiveId" clId="{FAB67A59-AC1A-4333-9367-EB9D58292BBA}" dt="2022-05-19T09:52:12.839" v="3770"/>
          <ac:spMkLst>
            <pc:docMk/>
            <pc:sldMk cId="646694713" sldId="267"/>
            <ac:spMk id="7" creationId="{F11FF8A5-F106-6C36-711A-A7CFB16E3C37}"/>
          </ac:spMkLst>
        </pc:spChg>
        <pc:spChg chg="del">
          <ac:chgData name="이 호진" userId="e7b51f9e24c37788" providerId="LiveId" clId="{FAB67A59-AC1A-4333-9367-EB9D58292BBA}" dt="2022-05-13T08:22:14.702" v="3766" actId="478"/>
          <ac:spMkLst>
            <pc:docMk/>
            <pc:sldMk cId="646694713" sldId="267"/>
            <ac:spMk id="8" creationId="{776324C0-CFD8-4494-B7C8-160479C94901}"/>
          </ac:spMkLst>
        </pc:spChg>
        <pc:spChg chg="add mod">
          <ac:chgData name="이 호진" userId="e7b51f9e24c37788" providerId="LiveId" clId="{FAB67A59-AC1A-4333-9367-EB9D58292BBA}" dt="2022-05-13T08:22:15.122" v="3767"/>
          <ac:spMkLst>
            <pc:docMk/>
            <pc:sldMk cId="646694713" sldId="267"/>
            <ac:spMk id="9" creationId="{A3DFAA15-86EC-9BC6-9EA4-0C280FA4C2D5}"/>
          </ac:spMkLst>
        </pc:spChg>
        <pc:spChg chg="add mod">
          <ac:chgData name="이 호진" userId="e7b51f9e24c37788" providerId="LiveId" clId="{FAB67A59-AC1A-4333-9367-EB9D58292BBA}" dt="2022-05-13T08:22:15.122" v="3767"/>
          <ac:spMkLst>
            <pc:docMk/>
            <pc:sldMk cId="646694713" sldId="267"/>
            <ac:spMk id="10" creationId="{E52ECE2A-5BF9-3F8C-73AF-54F8C07158BE}"/>
          </ac:spMkLst>
        </pc:spChg>
        <pc:spChg chg="add mod">
          <ac:chgData name="이 호진" userId="e7b51f9e24c37788" providerId="LiveId" clId="{FAB67A59-AC1A-4333-9367-EB9D58292BBA}" dt="2022-05-13T08:22:15.122" v="3767"/>
          <ac:spMkLst>
            <pc:docMk/>
            <pc:sldMk cId="646694713" sldId="267"/>
            <ac:spMk id="11" creationId="{CD11FDBC-5D1E-8C66-DB64-9843119EF73C}"/>
          </ac:spMkLst>
        </pc:spChg>
        <pc:spChg chg="add mod">
          <ac:chgData name="이 호진" userId="e7b51f9e24c37788" providerId="LiveId" clId="{FAB67A59-AC1A-4333-9367-EB9D58292BBA}" dt="2022-05-13T08:22:15.122" v="3767"/>
          <ac:spMkLst>
            <pc:docMk/>
            <pc:sldMk cId="646694713" sldId="267"/>
            <ac:spMk id="12" creationId="{81237759-D320-79BC-80B0-E5DE7B3186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CE582-4ABA-4EA8-99CE-7C00E42BECE4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개발 환경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95ADA-32FA-47B3-16C6-2F8B75CC0A82}"/>
              </a:ext>
            </a:extLst>
          </p:cNvPr>
          <p:cNvSpPr txBox="1"/>
          <p:nvPr/>
        </p:nvSpPr>
        <p:spPr>
          <a:xfrm>
            <a:off x="463921" y="1090109"/>
            <a:ext cx="280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개발환경</a:t>
            </a:r>
          </a:p>
        </p:txBody>
      </p:sp>
      <p:pic>
        <p:nvPicPr>
          <p:cNvPr id="9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FF2A710D-4C66-924E-03AA-30085E07C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064" y="1110280"/>
            <a:ext cx="1734670" cy="117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CB1109-A2CA-59AE-646F-4EBA9AFF8BAC}"/>
              </a:ext>
            </a:extLst>
          </p:cNvPr>
          <p:cNvSpPr txBox="1"/>
          <p:nvPr/>
        </p:nvSpPr>
        <p:spPr>
          <a:xfrm>
            <a:off x="463921" y="1736440"/>
            <a:ext cx="566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개발하기 위해서는 </a:t>
            </a:r>
            <a:r>
              <a:rPr lang="en-US" altLang="ko-KR" dirty="0"/>
              <a:t>PC</a:t>
            </a:r>
            <a:r>
              <a:rPr lang="ko-KR" altLang="en-US" dirty="0"/>
              <a:t> 컴퓨터에 개발 환경을 설정해 주어야 합니다</a:t>
            </a:r>
            <a:r>
              <a:rPr lang="en-US" altLang="ko-KR" dirty="0"/>
              <a:t>. 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D0B33-9AF2-1551-1769-2CF1CB5C116F}"/>
              </a:ext>
            </a:extLst>
          </p:cNvPr>
          <p:cNvSpPr txBox="1"/>
          <p:nvPr/>
        </p:nvSpPr>
        <p:spPr>
          <a:xfrm>
            <a:off x="463921" y="248063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→우리는 앞에서 통합</a:t>
            </a:r>
            <a:r>
              <a:rPr lang="en-US" altLang="ko-KR" sz="1200" dirty="0">
                <a:solidFill>
                  <a:srgbClr val="C00000"/>
                </a:solidFill>
              </a:rPr>
              <a:t>IDE</a:t>
            </a:r>
            <a:r>
              <a:rPr lang="ko-KR" altLang="en-US" sz="1200" dirty="0">
                <a:solidFill>
                  <a:srgbClr val="C00000"/>
                </a:solidFill>
              </a:rPr>
              <a:t>를 설치함으로써 </a:t>
            </a:r>
            <a:r>
              <a:rPr lang="ko-KR" altLang="en-US" sz="1200" dirty="0" err="1">
                <a:solidFill>
                  <a:srgbClr val="C00000"/>
                </a:solidFill>
              </a:rPr>
              <a:t>아두이노</a:t>
            </a:r>
            <a:r>
              <a:rPr lang="ko-KR" altLang="en-US" sz="1200" dirty="0">
                <a:solidFill>
                  <a:srgbClr val="C00000"/>
                </a:solidFill>
              </a:rPr>
              <a:t> 개발 환경을 구축하였습니다</a:t>
            </a:r>
            <a:r>
              <a:rPr lang="en-US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ACBD6C-BC43-B0B7-4D65-5216F3F0B54E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7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1AEBB4-3437-B714-5F10-02E103A365D9}"/>
              </a:ext>
            </a:extLst>
          </p:cNvPr>
          <p:cNvSpPr txBox="1"/>
          <p:nvPr/>
        </p:nvSpPr>
        <p:spPr>
          <a:xfrm>
            <a:off x="463922" y="1074391"/>
            <a:ext cx="687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아두이노는</a:t>
            </a:r>
            <a:r>
              <a:rPr lang="ko-KR" altLang="en-US" sz="2800" dirty="0"/>
              <a:t> 어떤 </a:t>
            </a:r>
            <a:r>
              <a:rPr lang="en-US" altLang="ko-KR" sz="2800" dirty="0"/>
              <a:t>CPU</a:t>
            </a:r>
            <a:r>
              <a:rPr lang="ko-KR" altLang="en-US" sz="2800" dirty="0"/>
              <a:t>를 사용하나요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2DC7D-6A4D-A944-BD4C-1F892E82B8B4}"/>
              </a:ext>
            </a:extLst>
          </p:cNvPr>
          <p:cNvSpPr txBox="1"/>
          <p:nvPr/>
        </p:nvSpPr>
        <p:spPr>
          <a:xfrm>
            <a:off x="403413" y="1704414"/>
            <a:ext cx="75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아두이노는</a:t>
            </a:r>
            <a:r>
              <a:rPr lang="ko-KR" altLang="en-US" dirty="0"/>
              <a:t> 과거 </a:t>
            </a:r>
            <a:r>
              <a:rPr lang="en-US" altLang="ko-KR" dirty="0"/>
              <a:t>ATMEL</a:t>
            </a:r>
            <a:r>
              <a:rPr lang="ko-KR" altLang="en-US" dirty="0"/>
              <a:t>의 </a:t>
            </a:r>
            <a:r>
              <a:rPr lang="en-US" altLang="ko-KR" dirty="0"/>
              <a:t>AVR </a:t>
            </a:r>
            <a:r>
              <a:rPr lang="ko-KR" altLang="en-US" dirty="0"/>
              <a:t>마이크로프로세서를 기반으로 만들어져 있습니다</a:t>
            </a:r>
            <a:r>
              <a:rPr lang="en-US" altLang="ko-KR" dirty="0"/>
              <a:t>. </a:t>
            </a:r>
            <a:r>
              <a:rPr lang="ko-KR" altLang="en-US" dirty="0"/>
              <a:t>현재는 마이크로칩 회사로 인수되어 계속 공급되고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23A1C4F-276F-660B-78CF-41056EC79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43" y="2969083"/>
            <a:ext cx="1620704" cy="82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7EA341-1EA3-8B19-110F-9AD5991E19DB}"/>
              </a:ext>
            </a:extLst>
          </p:cNvPr>
          <p:cNvSpPr txBox="1"/>
          <p:nvPr/>
        </p:nvSpPr>
        <p:spPr>
          <a:xfrm>
            <a:off x="1035423" y="3974543"/>
            <a:ext cx="1990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https://www.microchip.com/en-us/product/ATmega328P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801A07B-1BCD-C3B2-B75C-A24D0697D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640" y="2545793"/>
            <a:ext cx="4524935" cy="219170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507516-08EA-23F8-2716-2338504B7C8F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1916E1-26AD-6090-F2C0-73C274E17C0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5C39D-FEFD-8C3B-92A7-711AFEFEC53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개발 환경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F451A-E7C7-39C8-D643-A5932F66F2DC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15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25347C-C7F6-4A72-9615-E20836055ACF}"/>
              </a:ext>
            </a:extLst>
          </p:cNvPr>
          <p:cNvSpPr txBox="1"/>
          <p:nvPr/>
        </p:nvSpPr>
        <p:spPr>
          <a:xfrm>
            <a:off x="3543302" y="1660711"/>
            <a:ext cx="5358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아두이노는</a:t>
            </a:r>
            <a:r>
              <a:rPr lang="ko-KR" altLang="en-US" sz="1400" dirty="0"/>
              <a:t> 소형 마이크로 컴퓨터입니다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아두이노는</a:t>
            </a:r>
            <a:r>
              <a:rPr lang="ko-KR" altLang="en-US" sz="1400" dirty="0"/>
              <a:t> </a:t>
            </a:r>
            <a:r>
              <a:rPr lang="en-US" altLang="ko-KR" sz="1400" dirty="0"/>
              <a:t>AVR </a:t>
            </a:r>
            <a:r>
              <a:rPr lang="ko-KR" altLang="en-US" sz="1400" dirty="0"/>
              <a:t>마이크로프로세서를 탑제하고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프로그램을 실행합니다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3DA68F-6006-EB01-9FF4-B296EC92907D}"/>
              </a:ext>
            </a:extLst>
          </p:cNvPr>
          <p:cNvSpPr txBox="1"/>
          <p:nvPr/>
        </p:nvSpPr>
        <p:spPr>
          <a:xfrm>
            <a:off x="403413" y="992150"/>
            <a:ext cx="627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왜</a:t>
            </a:r>
            <a:r>
              <a:rPr lang="en-US" altLang="ko-KR" sz="2800" dirty="0"/>
              <a:t>, </a:t>
            </a:r>
            <a:r>
              <a:rPr lang="ko-KR" altLang="en-US" sz="2800" dirty="0"/>
              <a:t>개발환경이 필요한가요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pic>
        <p:nvPicPr>
          <p:cNvPr id="1026" name="Picture 2" descr="청년드림">
            <a:extLst>
              <a:ext uri="{FF2B5EF4-FFF2-40B4-BE49-F238E27FC236}">
                <a16:creationId xmlns:a16="http://schemas.microsoft.com/office/drawing/2014/main" id="{F489D46B-374A-4D63-7B27-7C55F9460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1747837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68E55D-37B4-9D5E-9A23-09C944C48763}"/>
              </a:ext>
            </a:extLst>
          </p:cNvPr>
          <p:cNvSpPr txBox="1"/>
          <p:nvPr/>
        </p:nvSpPr>
        <p:spPr>
          <a:xfrm>
            <a:off x="3543302" y="2490636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 </a:t>
            </a:r>
            <a:r>
              <a:rPr lang="ko-KR" altLang="en-US" sz="1400" b="1" dirty="0" err="1"/>
              <a:t>아두이노</a:t>
            </a:r>
            <a:r>
              <a:rPr lang="ko-KR" altLang="en-US" sz="1400" b="1" dirty="0"/>
              <a:t> 프로그램을 작성하기 위해서는</a:t>
            </a:r>
            <a:r>
              <a:rPr lang="en-US" altLang="ko-KR" sz="1400" b="1" dirty="0"/>
              <a:t>:</a:t>
            </a:r>
          </a:p>
          <a:p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코드를 작성해야 합니다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작성한 코드를 컴파일 합니다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컴파일 변환된 실행파일을 </a:t>
            </a:r>
            <a:r>
              <a:rPr lang="ko-KR" altLang="en-US" sz="1200" dirty="0" err="1"/>
              <a:t>아두이노로</a:t>
            </a:r>
            <a:r>
              <a:rPr lang="ko-KR" altLang="en-US" sz="1200" dirty="0"/>
              <a:t> 전송합니다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84B89-B5A9-8427-B453-6E67320CC6D4}"/>
              </a:ext>
            </a:extLst>
          </p:cNvPr>
          <p:cNvSpPr txBox="1"/>
          <p:nvPr/>
        </p:nvSpPr>
        <p:spPr>
          <a:xfrm>
            <a:off x="3543302" y="390533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→</a:t>
            </a:r>
            <a:r>
              <a:rPr lang="ko-KR" altLang="en-US" sz="1200" dirty="0" err="1">
                <a:solidFill>
                  <a:srgbClr val="C00000"/>
                </a:solidFill>
              </a:rPr>
              <a:t>아두이노</a:t>
            </a:r>
            <a:r>
              <a:rPr lang="ko-KR" altLang="en-US" sz="1200" dirty="0">
                <a:solidFill>
                  <a:srgbClr val="C00000"/>
                </a:solidFill>
              </a:rPr>
              <a:t> 통합</a:t>
            </a:r>
            <a:r>
              <a:rPr lang="en-US" altLang="ko-KR" sz="1200" dirty="0">
                <a:solidFill>
                  <a:srgbClr val="C00000"/>
                </a:solidFill>
              </a:rPr>
              <a:t>IDE</a:t>
            </a:r>
            <a:r>
              <a:rPr lang="ko-KR" altLang="en-US" sz="1200" dirty="0">
                <a:solidFill>
                  <a:srgbClr val="C00000"/>
                </a:solidFill>
              </a:rPr>
              <a:t>는 이러한 모든 동작을 쉽게 처리 할 수 있도록 개발환경을 제공합니다</a:t>
            </a:r>
            <a:r>
              <a:rPr lang="en-US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ACAD9B-D634-F502-F454-392A911952B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416F26-F4FA-F0B0-CA36-AECCA8288882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BF485A-C80D-3798-5C3A-C40262E7186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개발 환경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DAF2B-622F-39BB-3B75-69D9EE4A8D88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04EF7-AF99-4D7E-BDC0-E892DB806752}"/>
              </a:ext>
            </a:extLst>
          </p:cNvPr>
          <p:cNvSpPr txBox="1"/>
          <p:nvPr/>
        </p:nvSpPr>
        <p:spPr>
          <a:xfrm>
            <a:off x="389964" y="833718"/>
            <a:ext cx="559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아두이노와</a:t>
            </a:r>
            <a:r>
              <a:rPr lang="ko-KR" altLang="en-US" sz="2800" dirty="0"/>
              <a:t> 컴퓨터 연결하기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84950F-8AD9-4E78-8BC8-FB964706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699838"/>
            <a:ext cx="3466764" cy="1668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F9472A-1F5A-D234-9465-C6BA4A67EF6A}"/>
              </a:ext>
            </a:extLst>
          </p:cNvPr>
          <p:cNvSpPr txBox="1"/>
          <p:nvPr/>
        </p:nvSpPr>
        <p:spPr>
          <a:xfrm>
            <a:off x="4148418" y="1640541"/>
            <a:ext cx="4484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USB</a:t>
            </a:r>
            <a:r>
              <a:rPr lang="ko-KR" altLang="en-US" sz="1400" dirty="0"/>
              <a:t> 케이블을 통하여 </a:t>
            </a:r>
            <a:r>
              <a:rPr lang="ko-KR" altLang="en-US" sz="1400" dirty="0" err="1"/>
              <a:t>아두이노와</a:t>
            </a:r>
            <a:r>
              <a:rPr lang="ko-KR" altLang="en-US" sz="1400" dirty="0"/>
              <a:t> 컴퓨터를 연결합니다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BFF99-2502-2D57-C472-876070043628}"/>
              </a:ext>
            </a:extLst>
          </p:cNvPr>
          <p:cNvSpPr txBox="1"/>
          <p:nvPr/>
        </p:nvSpPr>
        <p:spPr>
          <a:xfrm>
            <a:off x="4104715" y="211008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→컴퓨터 전원이 </a:t>
            </a:r>
            <a:r>
              <a:rPr lang="ko-KR" altLang="en-US" sz="1200" dirty="0" err="1">
                <a:solidFill>
                  <a:srgbClr val="C00000"/>
                </a:solidFill>
              </a:rPr>
              <a:t>아두이노로</a:t>
            </a:r>
            <a:r>
              <a:rPr lang="ko-KR" altLang="en-US" sz="1200" dirty="0">
                <a:solidFill>
                  <a:srgbClr val="C00000"/>
                </a:solidFill>
              </a:rPr>
              <a:t> 전송됩니다</a:t>
            </a:r>
            <a:r>
              <a:rPr lang="en-US" altLang="ko-KR" sz="1200" dirty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USB</a:t>
            </a:r>
            <a:r>
              <a:rPr lang="ko-KR" altLang="en-US" sz="1200" dirty="0">
                <a:solidFill>
                  <a:srgbClr val="C00000"/>
                </a:solidFill>
              </a:rPr>
              <a:t>는 연결된 기기의 동작을 위해서 </a:t>
            </a:r>
            <a:r>
              <a:rPr lang="ko-KR" altLang="en-US" sz="1200" b="1" dirty="0">
                <a:solidFill>
                  <a:srgbClr val="C00000"/>
                </a:solidFill>
              </a:rPr>
              <a:t>소량</a:t>
            </a:r>
            <a:r>
              <a:rPr lang="ko-KR" altLang="en-US" sz="1200" dirty="0">
                <a:solidFill>
                  <a:srgbClr val="C00000"/>
                </a:solidFill>
              </a:rPr>
              <a:t>의 전기를 전송합니다</a:t>
            </a:r>
            <a:r>
              <a:rPr lang="en-US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AAE0EA-EADB-E655-6EEA-A1379BA2764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9AF6A9-BAE3-9F1A-E85E-05BCBE23248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30F6D-2A85-6DAF-67D4-83E44B03D83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개발 환경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BF4E51-0F6B-3ED5-C10F-79121859BDB1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6D15933-79D1-1D8F-1ABC-562BEE0CAD93}"/>
              </a:ext>
            </a:extLst>
          </p:cNvPr>
          <p:cNvSpPr txBox="1"/>
          <p:nvPr/>
        </p:nvSpPr>
        <p:spPr>
          <a:xfrm>
            <a:off x="524435" y="1257300"/>
            <a:ext cx="559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코드 작성하기</a:t>
            </a:r>
          </a:p>
        </p:txBody>
      </p:sp>
      <p:pic>
        <p:nvPicPr>
          <p:cNvPr id="2052" name="Picture 4" descr="좋은 코드 작성하기 (feat. 가독성, 생산성) | 최수민 개발 블로그">
            <a:extLst>
              <a:ext uri="{FF2B5EF4-FFF2-40B4-BE49-F238E27FC236}">
                <a16:creationId xmlns:a16="http://schemas.microsoft.com/office/drawing/2014/main" id="{F95395BB-8458-AC6D-3A9E-FE33C8F91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3" y="2095669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A9BD0B-0FF5-D92A-70BE-55A97D65AF21}"/>
              </a:ext>
            </a:extLst>
          </p:cNvPr>
          <p:cNvSpPr txBox="1"/>
          <p:nvPr/>
        </p:nvSpPr>
        <p:spPr>
          <a:xfrm>
            <a:off x="3469341" y="2095669"/>
            <a:ext cx="4834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아두이노를</a:t>
            </a:r>
            <a:r>
              <a:rPr lang="ko-KR" altLang="en-US" sz="1800" dirty="0"/>
              <a:t> 동작하기 위해서는 </a:t>
            </a:r>
            <a:r>
              <a:rPr lang="en-US" altLang="ko-KR" sz="1800" dirty="0"/>
              <a:t>C</a:t>
            </a:r>
            <a:r>
              <a:rPr lang="ko-KR" altLang="en-US" sz="1800" dirty="0"/>
              <a:t>언어 코드를 작성해야 합니다</a:t>
            </a:r>
            <a:r>
              <a:rPr lang="en-US" altLang="ko-KR" sz="18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840C5-3299-86C7-AB14-4A0311C24B05}"/>
              </a:ext>
            </a:extLst>
          </p:cNvPr>
          <p:cNvSpPr txBox="1"/>
          <p:nvPr/>
        </p:nvSpPr>
        <p:spPr>
          <a:xfrm>
            <a:off x="3529852" y="296178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→</a:t>
            </a:r>
            <a:r>
              <a:rPr lang="ko-KR" altLang="en-US" sz="1200" dirty="0" err="1">
                <a:solidFill>
                  <a:srgbClr val="C00000"/>
                </a:solidFill>
              </a:rPr>
              <a:t>아두이노는</a:t>
            </a:r>
            <a:r>
              <a:rPr lang="ko-KR" altLang="en-US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 err="1">
                <a:solidFill>
                  <a:srgbClr val="C00000"/>
                </a:solidFill>
              </a:rPr>
              <a:t>탑제된</a:t>
            </a:r>
            <a:r>
              <a:rPr lang="ko-KR" altLang="en-US" sz="1200" dirty="0">
                <a:solidFill>
                  <a:srgbClr val="C00000"/>
                </a:solidFill>
              </a:rPr>
              <a:t> 프로그램에 의해서 동작을 합니다</a:t>
            </a:r>
            <a:r>
              <a:rPr lang="en-US" altLang="ko-KR" sz="1200" dirty="0">
                <a:solidFill>
                  <a:srgbClr val="C00000"/>
                </a:solidFill>
              </a:rPr>
              <a:t>. C</a:t>
            </a:r>
            <a:r>
              <a:rPr lang="ko-KR" altLang="en-US" sz="1200" dirty="0">
                <a:solidFill>
                  <a:srgbClr val="C00000"/>
                </a:solidFill>
              </a:rPr>
              <a:t>언어 동작 코드를 작성하여 </a:t>
            </a:r>
            <a:r>
              <a:rPr lang="ko-KR" altLang="en-US" sz="1200" dirty="0" err="1">
                <a:solidFill>
                  <a:srgbClr val="C00000"/>
                </a:solidFill>
              </a:rPr>
              <a:t>아두이노로</a:t>
            </a:r>
            <a:r>
              <a:rPr lang="ko-KR" altLang="en-US" sz="1200" dirty="0">
                <a:solidFill>
                  <a:srgbClr val="C00000"/>
                </a:solidFill>
              </a:rPr>
              <a:t> 전송합니다</a:t>
            </a:r>
            <a:r>
              <a:rPr lang="en-US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1DB6EE-7FA0-09C1-03E0-3731052390E6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26D3F4-C677-3E45-0A3C-C4287CFED3F4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02F85-6B64-7F49-1701-E9208B37729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개발 환경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14FC31-E3DA-910E-A665-8004EC72F45F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733E35-CB28-4594-9FDA-ECDBA0EC68F0}"/>
              </a:ext>
            </a:extLst>
          </p:cNvPr>
          <p:cNvSpPr txBox="1"/>
          <p:nvPr/>
        </p:nvSpPr>
        <p:spPr>
          <a:xfrm>
            <a:off x="430307" y="1196789"/>
            <a:ext cx="418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코드 에디터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289716-CC76-9307-5897-B207B553A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6" y="1279712"/>
            <a:ext cx="3867150" cy="2476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93A650-A857-9D71-E722-42F546AB7E80}"/>
              </a:ext>
            </a:extLst>
          </p:cNvPr>
          <p:cNvSpPr txBox="1"/>
          <p:nvPr/>
        </p:nvSpPr>
        <p:spPr>
          <a:xfrm>
            <a:off x="356348" y="1871631"/>
            <a:ext cx="432995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C</a:t>
            </a:r>
            <a:r>
              <a:rPr lang="ko-KR" altLang="en-US" sz="1800" dirty="0"/>
              <a:t>언어 코드를 작성하기 위해서는</a:t>
            </a:r>
            <a:endParaRPr lang="en-US" altLang="ko-KR" sz="1800" dirty="0"/>
          </a:p>
          <a:p>
            <a:r>
              <a:rPr lang="ko-KR" altLang="en-US" sz="1800" dirty="0"/>
              <a:t>텍스트 에디터가 필요합니다</a:t>
            </a:r>
            <a:r>
              <a:rPr lang="en-US" altLang="ko-KR" sz="1800" dirty="0"/>
              <a:t>. </a:t>
            </a:r>
          </a:p>
          <a:p>
            <a:endParaRPr lang="en-US" altLang="ko-KR" dirty="0"/>
          </a:p>
          <a:p>
            <a:r>
              <a:rPr lang="ko-KR" altLang="en-US" sz="1200" dirty="0"/>
              <a:t>일반적인 텍스트 편집기로도 코드를 작성할 수도 있지만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아두이노</a:t>
            </a:r>
            <a:r>
              <a:rPr lang="ko-KR" altLang="en-US" sz="1200" dirty="0"/>
              <a:t> 통합 </a:t>
            </a:r>
            <a:r>
              <a:rPr lang="en-US" altLang="ko-KR" sz="1200" dirty="0"/>
              <a:t>IDE</a:t>
            </a:r>
            <a:r>
              <a:rPr lang="ko-KR" altLang="en-US" sz="1200" dirty="0"/>
              <a:t>는 전용 편집기를 같이 제공합니다</a:t>
            </a:r>
            <a:r>
              <a:rPr lang="en-US" altLang="ko-KR" sz="12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7F1C13-89D1-A205-72B0-4DBD32188DD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D8AE13-9EC8-BA8C-645A-B59300B205D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D71EA-CFA3-B807-9363-F12E8ADB7B1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개발 환경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C968F-817B-9AFD-45E7-A65E24CFDA65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0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2C50C4-96D6-4E63-B6B4-36548501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9" y="2458066"/>
            <a:ext cx="4329953" cy="589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DA743D-F1D1-4822-B6D6-CE7E547CDC87}"/>
              </a:ext>
            </a:extLst>
          </p:cNvPr>
          <p:cNvSpPr txBox="1"/>
          <p:nvPr/>
        </p:nvSpPr>
        <p:spPr>
          <a:xfrm>
            <a:off x="329454" y="1663399"/>
            <a:ext cx="53519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아두이노는</a:t>
            </a:r>
            <a:r>
              <a:rPr lang="ko-KR" altLang="en-US" sz="1400" dirty="0"/>
              <a:t> 작성한 </a:t>
            </a:r>
            <a:r>
              <a:rPr lang="en-US" altLang="ko-KR" sz="1400" dirty="0"/>
              <a:t>C</a:t>
            </a:r>
            <a:r>
              <a:rPr lang="ko-KR" altLang="en-US" sz="1400" dirty="0"/>
              <a:t>언어 코드 하나 하나를 스케치라고  부릅니다</a:t>
            </a:r>
            <a:r>
              <a:rPr lang="en-US" altLang="ko-KR" sz="14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스케치는 </a:t>
            </a:r>
            <a:r>
              <a:rPr lang="ko-KR" altLang="en-US" sz="1200" dirty="0" err="1"/>
              <a:t>아두이노에서</a:t>
            </a:r>
            <a:r>
              <a:rPr lang="ko-KR" altLang="en-US" sz="1200" dirty="0"/>
              <a:t> 동작하는 하나의 프로그램 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9E83-D00E-9470-13C3-6AE1DC295D9B}"/>
              </a:ext>
            </a:extLst>
          </p:cNvPr>
          <p:cNvSpPr txBox="1"/>
          <p:nvPr/>
        </p:nvSpPr>
        <p:spPr>
          <a:xfrm>
            <a:off x="316006" y="1082488"/>
            <a:ext cx="418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스케치</a:t>
            </a:r>
          </a:p>
        </p:txBody>
      </p:sp>
      <p:pic>
        <p:nvPicPr>
          <p:cNvPr id="4098" name="Picture 2" descr="아두이노 강좌] 2. 아두이노 프로그램 (통합개발환경, 스케치, IDE) 설치하기. : 네이버 블로그">
            <a:extLst>
              <a:ext uri="{FF2B5EF4-FFF2-40B4-BE49-F238E27FC236}">
                <a16:creationId xmlns:a16="http://schemas.microsoft.com/office/drawing/2014/main" id="{EC342F1C-EF2D-B588-6373-024EA2771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15" y="1222392"/>
            <a:ext cx="2968161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3FB425-C6E8-6050-2255-17021E4B484F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D770AE-A804-CA6E-8A1C-0832CBFFAE0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C09343-C980-6341-6C7A-555346FD256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개발 환경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5AA79F-96FD-7516-93FC-4BD267A4EC44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FDA97017-9E71-F33E-C5C1-454B164F583C}"/>
              </a:ext>
            </a:extLst>
          </p:cNvPr>
          <p:cNvSpPr/>
          <p:nvPr/>
        </p:nvSpPr>
        <p:spPr>
          <a:xfrm>
            <a:off x="379879" y="3199745"/>
            <a:ext cx="1176618" cy="11766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38988-674A-4998-A15D-05D573FB86DC}"/>
              </a:ext>
            </a:extLst>
          </p:cNvPr>
          <p:cNvSpPr txBox="1"/>
          <p:nvPr/>
        </p:nvSpPr>
        <p:spPr>
          <a:xfrm>
            <a:off x="463922" y="1074391"/>
            <a:ext cx="2460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컴파일이란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1DD48-F32B-AC4E-5813-E29B98278B8F}"/>
              </a:ext>
            </a:extLst>
          </p:cNvPr>
          <p:cNvSpPr txBox="1"/>
          <p:nvPr/>
        </p:nvSpPr>
        <p:spPr>
          <a:xfrm>
            <a:off x="268941" y="1628803"/>
            <a:ext cx="3381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</a:t>
            </a:r>
            <a:r>
              <a:rPr lang="ko-KR" altLang="en-US" sz="1400" dirty="0"/>
              <a:t>언어로 작성한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스케치 파일을 </a:t>
            </a:r>
            <a:endParaRPr lang="en-US" altLang="ko-KR" sz="1400" dirty="0"/>
          </a:p>
          <a:p>
            <a:r>
              <a:rPr lang="ko-KR" altLang="en-US" sz="1400" dirty="0"/>
              <a:t>실행하기 위해서는 컴파일 과정이 </a:t>
            </a:r>
            <a:endParaRPr lang="en-US" altLang="ko-KR" sz="1400" dirty="0"/>
          </a:p>
          <a:p>
            <a:r>
              <a:rPr lang="ko-KR" altLang="en-US" sz="1400" dirty="0"/>
              <a:t>필요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146" name="Picture 2" descr="CentOS에서 PostgreSQL 컴파일 해서 쓰기: 한국 포스트그레스큐엘 홈페이지">
            <a:extLst>
              <a:ext uri="{FF2B5EF4-FFF2-40B4-BE49-F238E27FC236}">
                <a16:creationId xmlns:a16="http://schemas.microsoft.com/office/drawing/2014/main" id="{28F43300-875D-DC03-F865-6396A9BAA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3" y="898180"/>
            <a:ext cx="5009029" cy="141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E41B90-C7E5-C66B-C8A2-DD725AAD3F29}"/>
              </a:ext>
            </a:extLst>
          </p:cNvPr>
          <p:cNvSpPr txBox="1"/>
          <p:nvPr/>
        </p:nvSpPr>
        <p:spPr>
          <a:xfrm>
            <a:off x="556934" y="3464888"/>
            <a:ext cx="82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소스</a:t>
            </a:r>
            <a:endParaRPr lang="en-US" altLang="ko-KR" dirty="0"/>
          </a:p>
          <a:p>
            <a:pPr algn="ctr"/>
            <a:r>
              <a:rPr lang="ko-KR" altLang="en-US" dirty="0"/>
              <a:t>코드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D505843-23A3-F2D0-C80E-919258429ADD}"/>
              </a:ext>
            </a:extLst>
          </p:cNvPr>
          <p:cNvSpPr/>
          <p:nvPr/>
        </p:nvSpPr>
        <p:spPr>
          <a:xfrm>
            <a:off x="4572000" y="3199743"/>
            <a:ext cx="1176618" cy="11766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6AE95A-3290-E0CC-B609-361078D65A29}"/>
              </a:ext>
            </a:extLst>
          </p:cNvPr>
          <p:cNvSpPr txBox="1"/>
          <p:nvPr/>
        </p:nvSpPr>
        <p:spPr>
          <a:xfrm>
            <a:off x="4786032" y="3464886"/>
            <a:ext cx="748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실행</a:t>
            </a:r>
            <a:endParaRPr lang="en-US" altLang="ko-KR" dirty="0"/>
          </a:p>
          <a:p>
            <a:pPr algn="ctr"/>
            <a:r>
              <a:rPr lang="ko-KR" altLang="en-US" dirty="0"/>
              <a:t>파일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D5E786D-89AA-A353-F0F9-CE4557FFEBF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1556497" y="3788052"/>
            <a:ext cx="3015503" cy="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D5F7CC-3685-102B-4CEF-B513AF950C3A}"/>
              </a:ext>
            </a:extLst>
          </p:cNvPr>
          <p:cNvSpPr txBox="1"/>
          <p:nvPr/>
        </p:nvSpPr>
        <p:spPr>
          <a:xfrm>
            <a:off x="1265704" y="3249593"/>
            <a:ext cx="3449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컴퓨터 마다 이해할 수 있는 언어가 달라요</a:t>
            </a:r>
            <a:r>
              <a:rPr lang="en-US" altLang="ko-KR" sz="1200" b="1" dirty="0">
                <a:solidFill>
                  <a:srgbClr val="C00000"/>
                </a:solidFill>
              </a:rPr>
              <a:t>. </a:t>
            </a:r>
          </a:p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이를 마이크로코드 라고 합니다</a:t>
            </a:r>
            <a:r>
              <a:rPr lang="en-US" altLang="ko-KR" sz="12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72E54-45E0-06B5-B303-2CFD3F2191B1}"/>
              </a:ext>
            </a:extLst>
          </p:cNvPr>
          <p:cNvSpPr txBox="1"/>
          <p:nvPr/>
        </p:nvSpPr>
        <p:spPr>
          <a:xfrm>
            <a:off x="1634939" y="3864851"/>
            <a:ext cx="286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소스코드를 </a:t>
            </a:r>
            <a:r>
              <a:rPr lang="ko-KR" altLang="en-US" sz="1200" dirty="0" err="1"/>
              <a:t>마이크로코드로</a:t>
            </a:r>
            <a:r>
              <a:rPr lang="ko-KR" altLang="en-US" sz="1200" dirty="0"/>
              <a:t> 변환합니다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2" name="Picture 2" descr="아두이노 강좌] 아두이노란? 입문자라면 한번 쯤.. (아두이노 용도, 아두이노 우노 스펙, 아두이노 보드, 아두이노 보드 종류, 아두이노  기능) : 네이버 블로그">
            <a:extLst>
              <a:ext uri="{FF2B5EF4-FFF2-40B4-BE49-F238E27FC236}">
                <a16:creationId xmlns:a16="http://schemas.microsoft.com/office/drawing/2014/main" id="{0AFEF000-A185-5337-83E8-A4996B2D1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47" y="3365560"/>
            <a:ext cx="1176619" cy="84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6314F0E-03D7-8C04-9A14-1ABD2F35F20F}"/>
              </a:ext>
            </a:extLst>
          </p:cNvPr>
          <p:cNvCxnSpPr>
            <a:cxnSpLocks/>
            <a:stCxn id="12" idx="6"/>
            <a:endCxn id="22" idx="1"/>
          </p:cNvCxnSpPr>
          <p:nvPr/>
        </p:nvCxnSpPr>
        <p:spPr>
          <a:xfrm>
            <a:off x="5748618" y="3788052"/>
            <a:ext cx="1661829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78FB4A-DD1B-AE83-1760-BC80ECED3C4F}"/>
              </a:ext>
            </a:extLst>
          </p:cNvPr>
          <p:cNvSpPr txBox="1"/>
          <p:nvPr/>
        </p:nvSpPr>
        <p:spPr>
          <a:xfrm>
            <a:off x="5748617" y="3911017"/>
            <a:ext cx="2097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스캐치를</a:t>
            </a:r>
            <a:r>
              <a:rPr lang="ko-KR" altLang="en-US" sz="1200" dirty="0"/>
              <a:t> 컴파일하여 </a:t>
            </a:r>
            <a:endParaRPr lang="en-US" altLang="ko-KR" sz="1200" dirty="0"/>
          </a:p>
          <a:p>
            <a:r>
              <a:rPr lang="ko-KR" altLang="en-US" sz="1200" dirty="0" err="1"/>
              <a:t>아두이노에</a:t>
            </a:r>
            <a:r>
              <a:rPr lang="ko-KR" altLang="en-US" sz="1200" dirty="0"/>
              <a:t> 전송합니다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A3A80E-6CF5-1675-0D96-60A559D2E186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ED5F3D-00A4-40DC-1AEB-A7E0E37E719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391190-4E87-F34D-BA32-E392F7C6001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개발 환경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ED593C-8386-E3E0-6CF3-CAD2F1513BAD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E8AA0FF-75E2-B550-2488-13941C236B80}"/>
              </a:ext>
            </a:extLst>
          </p:cNvPr>
          <p:cNvSpPr/>
          <p:nvPr/>
        </p:nvSpPr>
        <p:spPr>
          <a:xfrm>
            <a:off x="4659405" y="2187273"/>
            <a:ext cx="4316506" cy="25683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A78ED04-1B6F-84B6-5AA8-1002640981A9}"/>
              </a:ext>
            </a:extLst>
          </p:cNvPr>
          <p:cNvSpPr/>
          <p:nvPr/>
        </p:nvSpPr>
        <p:spPr>
          <a:xfrm>
            <a:off x="185632" y="2187273"/>
            <a:ext cx="4316506" cy="25683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8FEBF-E66F-E8C5-BAB2-B28AEFB33976}"/>
              </a:ext>
            </a:extLst>
          </p:cNvPr>
          <p:cNvSpPr txBox="1"/>
          <p:nvPr/>
        </p:nvSpPr>
        <p:spPr>
          <a:xfrm>
            <a:off x="1694327" y="859898"/>
            <a:ext cx="4215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컴파일</a:t>
            </a:r>
            <a:r>
              <a:rPr lang="en-US" altLang="ko-KR" sz="2800" dirty="0"/>
              <a:t>(compile)</a:t>
            </a:r>
            <a:r>
              <a:rPr lang="ko-KR" altLang="en-US" sz="2800" dirty="0"/>
              <a:t>의 역할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B1A0B-7597-D60F-86D3-3E7A1D947D61}"/>
              </a:ext>
            </a:extLst>
          </p:cNvPr>
          <p:cNvSpPr txBox="1"/>
          <p:nvPr/>
        </p:nvSpPr>
        <p:spPr>
          <a:xfrm>
            <a:off x="1801903" y="1500750"/>
            <a:ext cx="65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컴파일은 크게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목적이있습니다</a:t>
            </a:r>
            <a:r>
              <a:rPr lang="en-US" altLang="ko-KR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938F16-E363-7586-A345-4998BEF21D65}"/>
              </a:ext>
            </a:extLst>
          </p:cNvPr>
          <p:cNvSpPr txBox="1"/>
          <p:nvPr/>
        </p:nvSpPr>
        <p:spPr>
          <a:xfrm>
            <a:off x="4892519" y="2489571"/>
            <a:ext cx="40049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두번째 목적은 컴퓨터 마다 </a:t>
            </a:r>
            <a:r>
              <a:rPr lang="ko-KR" altLang="en-US" b="1" dirty="0" err="1"/>
              <a:t>마이크로코드</a:t>
            </a:r>
            <a:r>
              <a:rPr lang="ko-KR" altLang="en-US" dirty="0" err="1"/>
              <a:t>가</a:t>
            </a:r>
            <a:r>
              <a:rPr lang="ko-KR" altLang="en-US" dirty="0"/>
              <a:t> 다르기 때문에 제조사 브랜드에 맞게 실행 코드를 </a:t>
            </a:r>
            <a:r>
              <a:rPr lang="ko-KR" altLang="en-US" b="1" dirty="0"/>
              <a:t>변경</a:t>
            </a:r>
            <a:r>
              <a:rPr lang="ko-KR" altLang="en-US" dirty="0"/>
              <a:t>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F88E8-0BB0-15CD-2C0D-2E99387900F4}"/>
              </a:ext>
            </a:extLst>
          </p:cNvPr>
          <p:cNvSpPr txBox="1"/>
          <p:nvPr/>
        </p:nvSpPr>
        <p:spPr>
          <a:xfrm>
            <a:off x="463921" y="2489571"/>
            <a:ext cx="39137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첫번째 목적은 프로그램의 소스코드를 컴퓨터가 실행할 수 있는 </a:t>
            </a:r>
            <a:r>
              <a:rPr lang="ko-KR" altLang="en-US" b="1" dirty="0"/>
              <a:t>최적의 상태로 </a:t>
            </a:r>
            <a:r>
              <a:rPr lang="ko-KR" altLang="en-US" dirty="0"/>
              <a:t>변경함으로써 실행 </a:t>
            </a:r>
            <a:r>
              <a:rPr lang="ko-KR" altLang="en-US" b="1" dirty="0"/>
              <a:t>속도를 개선하는 </a:t>
            </a:r>
            <a:r>
              <a:rPr lang="ko-KR" altLang="en-US" dirty="0"/>
              <a:t>것입니다</a:t>
            </a:r>
            <a:r>
              <a:rPr lang="en-US" altLang="ko-KR" dirty="0"/>
              <a:t>.</a:t>
            </a:r>
          </a:p>
        </p:txBody>
      </p:sp>
      <p:pic>
        <p:nvPicPr>
          <p:cNvPr id="7170" name="Picture 2" descr="33. 전처리기(Preprocessor) - 조건부 컴파일">
            <a:extLst>
              <a:ext uri="{FF2B5EF4-FFF2-40B4-BE49-F238E27FC236}">
                <a16:creationId xmlns:a16="http://schemas.microsoft.com/office/drawing/2014/main" id="{D9EE4C40-8D0F-4C82-D305-ED43E034C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4" y="743779"/>
            <a:ext cx="1278678" cy="127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AFE57F-4C1C-9B92-9C86-A8041BA0F54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B84E6A-4DE6-CB16-0DEE-9E651EDB266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E6F40-633F-4C6D-3798-EBD79AE9263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개발 환경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46BB2D-4D4C-5488-F3A8-6480FABD4665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74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中 이어 영국도 엔비디아 'ARM 인수' 개입">
            <a:extLst>
              <a:ext uri="{FF2B5EF4-FFF2-40B4-BE49-F238E27FC236}">
                <a16:creationId xmlns:a16="http://schemas.microsoft.com/office/drawing/2014/main" id="{FE8E25F8-8398-6FCE-D076-52639596A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08" y="2120672"/>
            <a:ext cx="2215572" cy="221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B38743-738C-48C3-ACBD-E86CD0BB89DE}"/>
              </a:ext>
            </a:extLst>
          </p:cNvPr>
          <p:cNvSpPr txBox="1"/>
          <p:nvPr/>
        </p:nvSpPr>
        <p:spPr>
          <a:xfrm>
            <a:off x="403413" y="1704414"/>
            <a:ext cx="75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이는 </a:t>
            </a:r>
            <a:r>
              <a:rPr lang="en-US" altLang="ko-KR" dirty="0"/>
              <a:t>CPU</a:t>
            </a:r>
            <a:r>
              <a:rPr lang="ko-KR" altLang="en-US" dirty="0"/>
              <a:t>를 개발하는 제조사가 서로 다르기 때문입니다</a:t>
            </a:r>
            <a:r>
              <a:rPr lang="en-US" altLang="ko-KR" dirty="0"/>
              <a:t>. </a:t>
            </a:r>
            <a:r>
              <a:rPr lang="ko-KR" altLang="en-US" dirty="0"/>
              <a:t>제조사 및 브랜드 마다 저작권으로 인하여 이해할 수 있는 실행 코드가 다릅니다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CE570-3E89-C408-A366-3F1650B99768}"/>
              </a:ext>
            </a:extLst>
          </p:cNvPr>
          <p:cNvSpPr txBox="1"/>
          <p:nvPr/>
        </p:nvSpPr>
        <p:spPr>
          <a:xfrm>
            <a:off x="463922" y="1074391"/>
            <a:ext cx="687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왜 컴퓨터 마다 실행 파일이 </a:t>
            </a:r>
            <a:r>
              <a:rPr lang="ko-KR" altLang="en-US" sz="2800" dirty="0" err="1"/>
              <a:t>다른가요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pic>
        <p:nvPicPr>
          <p:cNvPr id="8194" name="Picture 2" descr="인텔(intel)과 AMD의 역사 :: 방구석 전문가">
            <a:extLst>
              <a:ext uri="{FF2B5EF4-FFF2-40B4-BE49-F238E27FC236}">
                <a16:creationId xmlns:a16="http://schemas.microsoft.com/office/drawing/2014/main" id="{5F6FDC42-C533-D24F-69EA-CDC233B84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05" y="2731127"/>
            <a:ext cx="2019775" cy="133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은하수를 여행하는 히치하이커를 위한 안내서">
            <a:extLst>
              <a:ext uri="{FF2B5EF4-FFF2-40B4-BE49-F238E27FC236}">
                <a16:creationId xmlns:a16="http://schemas.microsoft.com/office/drawing/2014/main" id="{62E7FCC9-36C2-60DD-3274-6563C9085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764" y="2625455"/>
            <a:ext cx="3181060" cy="120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DD84EE-7475-8A9B-618E-6F4BE395A66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D5F03B-705B-5FC7-6850-390913975D3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0F038E-87E8-66E5-2AC8-FC005793202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개발 환경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27D4A-8ACE-B1BC-F972-2555AD4653D5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2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1457</TotalTime>
  <Words>371</Words>
  <Application>Microsoft Office PowerPoint</Application>
  <PresentationFormat>화면 슬라이드 쇼(16:9)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7</cp:revision>
  <dcterms:created xsi:type="dcterms:W3CDTF">2022-02-09T03:28:42Z</dcterms:created>
  <dcterms:modified xsi:type="dcterms:W3CDTF">2022-06-04T09:12:44Z</dcterms:modified>
</cp:coreProperties>
</file>