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9" r:id="rId5"/>
    <p:sldId id="267" r:id="rId6"/>
    <p:sldId id="268" r:id="rId7"/>
    <p:sldId id="266" r:id="rId8"/>
    <p:sldId id="270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FEF56-6C5E-4AE1-8CE8-CDF3E71C0EFD}" v="264" dt="2022-05-19T09:58:5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B3FEF56-6C5E-4AE1-8CE8-CDF3E71C0EFD}"/>
    <pc:docChg chg="undo custSel addSld delSld modSld sldOrd">
      <pc:chgData name="이 호진" userId="e7b51f9e24c37788" providerId="LiveId" clId="{CB3FEF56-6C5E-4AE1-8CE8-CDF3E71C0EFD}" dt="2022-05-19T09:58:56.061" v="1989"/>
      <pc:docMkLst>
        <pc:docMk/>
      </pc:docMkLst>
      <pc:sldChg chg="addSp delSp modSp mod">
        <pc:chgData name="이 호진" userId="e7b51f9e24c37788" providerId="LiveId" clId="{CB3FEF56-6C5E-4AE1-8CE8-CDF3E71C0EFD}" dt="2022-05-19T09:56:46.724" v="1867" actId="1076"/>
        <pc:sldMkLst>
          <pc:docMk/>
          <pc:sldMk cId="2184666338" sldId="256"/>
        </pc:sldMkLst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2" creationId="{7ECCBCCE-F287-4781-A738-29919C48BDBE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3" creationId="{F237FAAC-3183-4559-8EB1-9426A1A90ACF}"/>
          </ac:spMkLst>
        </pc:spChg>
        <pc:spChg chg="add del mod">
          <ac:chgData name="이 호진" userId="e7b51f9e24c37788" providerId="LiveId" clId="{CB3FEF56-6C5E-4AE1-8CE8-CDF3E71C0EFD}" dt="2022-05-10T08:35:17.672" v="106" actId="478"/>
          <ac:spMkLst>
            <pc:docMk/>
            <pc:sldMk cId="2184666338" sldId="256"/>
            <ac:spMk id="5" creationId="{D560C9C8-FCE6-314F-CE6C-280CA85952FF}"/>
          </ac:spMkLst>
        </pc:spChg>
        <pc:spChg chg="del mod">
          <ac:chgData name="이 호진" userId="e7b51f9e24c37788" providerId="LiveId" clId="{CB3FEF56-6C5E-4AE1-8CE8-CDF3E71C0EFD}" dt="2022-05-13T08:26:13.233" v="1834" actId="478"/>
          <ac:spMkLst>
            <pc:docMk/>
            <pc:sldMk cId="2184666338" sldId="256"/>
            <ac:spMk id="8" creationId="{776324C0-CFD8-4494-B7C8-160479C94901}"/>
          </ac:spMkLst>
        </pc:spChg>
        <pc:spChg chg="mod">
          <ac:chgData name="이 호진" userId="e7b51f9e24c37788" providerId="LiveId" clId="{CB3FEF56-6C5E-4AE1-8CE8-CDF3E71C0EFD}" dt="2022-05-13T08:26:25.045" v="1850" actId="6549"/>
          <ac:spMkLst>
            <pc:docMk/>
            <pc:sldMk cId="2184666338" sldId="256"/>
            <ac:spMk id="9" creationId="{83A45F92-B082-4872-955B-C43A62ACE520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0" creationId="{121C19D6-4B4C-42A5-A6BD-22DADCE294BF}"/>
          </ac:spMkLst>
        </pc:spChg>
        <pc:spChg chg="add mod">
          <ac:chgData name="이 호진" userId="e7b51f9e24c37788" providerId="LiveId" clId="{CB3FEF56-6C5E-4AE1-8CE8-CDF3E71C0EFD}" dt="2022-05-13T08:26:18.636" v="1840" actId="20577"/>
          <ac:spMkLst>
            <pc:docMk/>
            <pc:sldMk cId="2184666338" sldId="256"/>
            <ac:spMk id="10" creationId="{A9B13336-39CA-CC94-C282-3812A0AF6623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1" creationId="{E65054A2-EEC9-40BA-8BB8-9F414220455A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2" creationId="{F7AACE4D-2D18-4D81-9EEA-70C14AD972BE}"/>
          </ac:spMkLst>
        </pc:spChg>
        <pc:spChg chg="del">
          <ac:chgData name="이 호진" userId="e7b51f9e24c37788" providerId="LiveId" clId="{CB3FEF56-6C5E-4AE1-8CE8-CDF3E71C0EFD}" dt="2022-05-10T08:33:59.162" v="14" actId="478"/>
          <ac:spMkLst>
            <pc:docMk/>
            <pc:sldMk cId="2184666338" sldId="256"/>
            <ac:spMk id="13" creationId="{68E259BB-8307-4A86-AC61-A51CF4892AAA}"/>
          </ac:spMkLst>
        </pc:spChg>
        <pc:spChg chg="add mod">
          <ac:chgData name="이 호진" userId="e7b51f9e24c37788" providerId="LiveId" clId="{CB3FEF56-6C5E-4AE1-8CE8-CDF3E71C0EFD}" dt="2022-05-19T09:56:46.724" v="1867" actId="1076"/>
          <ac:spMkLst>
            <pc:docMk/>
            <pc:sldMk cId="2184666338" sldId="256"/>
            <ac:spMk id="15" creationId="{8D3079C0-CCB0-48DE-B760-CB85D1069CE3}"/>
          </ac:spMkLst>
        </pc:spChg>
        <pc:picChg chg="add mod">
          <ac:chgData name="이 호진" userId="e7b51f9e24c37788" providerId="LiveId" clId="{CB3FEF56-6C5E-4AE1-8CE8-CDF3E71C0EFD}" dt="2022-05-19T09:56:46.724" v="1867" actId="1076"/>
          <ac:picMkLst>
            <pc:docMk/>
            <pc:sldMk cId="2184666338" sldId="256"/>
            <ac:picMk id="14" creationId="{8EF2DD34-450A-6EB9-AEA7-81C78B1B9104}"/>
          </ac:picMkLst>
        </pc:picChg>
      </pc:sldChg>
      <pc:sldChg chg="delSp modSp add del mod">
        <pc:chgData name="이 호진" userId="e7b51f9e24c37788" providerId="LiveId" clId="{CB3FEF56-6C5E-4AE1-8CE8-CDF3E71C0EFD}" dt="2022-05-10T09:19:55.014" v="1833" actId="2696"/>
        <pc:sldMkLst>
          <pc:docMk/>
          <pc:sldMk cId="783510813" sldId="257"/>
        </pc:sldMkLst>
        <pc:spChg chg="del">
          <ac:chgData name="이 호진" userId="e7b51f9e24c37788" providerId="LiveId" clId="{CB3FEF56-6C5E-4AE1-8CE8-CDF3E71C0EFD}" dt="2022-05-10T09:11:41.832" v="1564" actId="21"/>
          <ac:spMkLst>
            <pc:docMk/>
            <pc:sldMk cId="783510813" sldId="257"/>
            <ac:spMk id="2" creationId="{ED7EB3EB-5540-4A6A-9985-74C754FB1277}"/>
          </ac:spMkLst>
        </pc:spChg>
        <pc:spChg chg="mod">
          <ac:chgData name="이 호진" userId="e7b51f9e24c37788" providerId="LiveId" clId="{CB3FEF56-6C5E-4AE1-8CE8-CDF3E71C0EFD}" dt="2022-05-10T09:14:59.659" v="1700" actId="1076"/>
          <ac:spMkLst>
            <pc:docMk/>
            <pc:sldMk cId="783510813" sldId="257"/>
            <ac:spMk id="10" creationId="{FECDBBAF-A430-4EB0-89D4-9E0538EE9D1B}"/>
          </ac:spMkLst>
        </pc:spChg>
      </pc:sldChg>
      <pc:sldChg chg="add del">
        <pc:chgData name="이 호진" userId="e7b51f9e24c37788" providerId="LiveId" clId="{CB3FEF56-6C5E-4AE1-8CE8-CDF3E71C0EFD}" dt="2022-05-10T09:11:09.737" v="1562" actId="47"/>
        <pc:sldMkLst>
          <pc:docMk/>
          <pc:sldMk cId="3835004089" sldId="258"/>
        </pc:sldMkLst>
      </pc:sldChg>
      <pc:sldChg chg="add del">
        <pc:chgData name="이 호진" userId="e7b51f9e24c37788" providerId="LiveId" clId="{CB3FEF56-6C5E-4AE1-8CE8-CDF3E71C0EFD}" dt="2022-05-10T09:11:09.737" v="1562" actId="47"/>
        <pc:sldMkLst>
          <pc:docMk/>
          <pc:sldMk cId="2903567767" sldId="259"/>
        </pc:sldMkLst>
      </pc:sldChg>
      <pc:sldChg chg="add del">
        <pc:chgData name="이 호진" userId="e7b51f9e24c37788" providerId="LiveId" clId="{CB3FEF56-6C5E-4AE1-8CE8-CDF3E71C0EFD}" dt="2022-05-10T09:11:09.737" v="1562" actId="47"/>
        <pc:sldMkLst>
          <pc:docMk/>
          <pc:sldMk cId="3214108175" sldId="260"/>
        </pc:sldMkLst>
      </pc:sldChg>
      <pc:sldChg chg="add del">
        <pc:chgData name="이 호진" userId="e7b51f9e24c37788" providerId="LiveId" clId="{CB3FEF56-6C5E-4AE1-8CE8-CDF3E71C0EFD}" dt="2022-05-10T09:11:09.737" v="1562" actId="47"/>
        <pc:sldMkLst>
          <pc:docMk/>
          <pc:sldMk cId="3359216414" sldId="261"/>
        </pc:sldMkLst>
      </pc:sldChg>
      <pc:sldChg chg="add del">
        <pc:chgData name="이 호진" userId="e7b51f9e24c37788" providerId="LiveId" clId="{CB3FEF56-6C5E-4AE1-8CE8-CDF3E71C0EFD}" dt="2022-05-10T09:11:09.737" v="1562" actId="47"/>
        <pc:sldMkLst>
          <pc:docMk/>
          <pc:sldMk cId="713489698" sldId="262"/>
        </pc:sldMkLst>
      </pc:sldChg>
      <pc:sldChg chg="add del">
        <pc:chgData name="이 호진" userId="e7b51f9e24c37788" providerId="LiveId" clId="{CB3FEF56-6C5E-4AE1-8CE8-CDF3E71C0EFD}" dt="2022-05-10T09:11:09.737" v="1562" actId="47"/>
        <pc:sldMkLst>
          <pc:docMk/>
          <pc:sldMk cId="4142080925" sldId="263"/>
        </pc:sldMkLst>
      </pc:sldChg>
      <pc:sldChg chg="addSp delSp modSp add mod">
        <pc:chgData name="이 호진" userId="e7b51f9e24c37788" providerId="LiveId" clId="{CB3FEF56-6C5E-4AE1-8CE8-CDF3E71C0EFD}" dt="2022-05-13T08:26:50.851" v="1854"/>
        <pc:sldMkLst>
          <pc:docMk/>
          <pc:sldMk cId="4060563479" sldId="264"/>
        </pc:sldMkLst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2" creationId="{7ECCBCCE-F287-4781-A738-29919C48BDBE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3" creationId="{F237FAAC-3183-4559-8EB1-9426A1A90ACF}"/>
          </ac:spMkLst>
        </pc:spChg>
        <pc:spChg chg="del">
          <ac:chgData name="이 호진" userId="e7b51f9e24c37788" providerId="LiveId" clId="{CB3FEF56-6C5E-4AE1-8CE8-CDF3E71C0EFD}" dt="2022-05-13T08:26:50.412" v="1853" actId="478"/>
          <ac:spMkLst>
            <pc:docMk/>
            <pc:sldMk cId="4060563479" sldId="264"/>
            <ac:spMk id="4" creationId="{CA2E5569-5413-4171-8D0F-A04CD8CF3F3A}"/>
          </ac:spMkLst>
        </pc:spChg>
        <pc:spChg chg="del">
          <ac:chgData name="이 호진" userId="e7b51f9e24c37788" providerId="LiveId" clId="{CB3FEF56-6C5E-4AE1-8CE8-CDF3E71C0EFD}" dt="2022-05-13T08:26:50.412" v="1853" actId="478"/>
          <ac:spMkLst>
            <pc:docMk/>
            <pc:sldMk cId="4060563479" sldId="264"/>
            <ac:spMk id="7" creationId="{C7CD30AC-AD0D-4B8A-AEFE-E34EFF8623DB}"/>
          </ac:spMkLst>
        </pc:spChg>
        <pc:spChg chg="del">
          <ac:chgData name="이 호진" userId="e7b51f9e24c37788" providerId="LiveId" clId="{CB3FEF56-6C5E-4AE1-8CE8-CDF3E71C0EFD}" dt="2022-05-13T08:26:50.412" v="1853" actId="478"/>
          <ac:spMkLst>
            <pc:docMk/>
            <pc:sldMk cId="4060563479" sldId="264"/>
            <ac:spMk id="8" creationId="{776324C0-CFD8-4494-B7C8-160479C94901}"/>
          </ac:spMkLst>
        </pc:spChg>
        <pc:spChg chg="del">
          <ac:chgData name="이 호진" userId="e7b51f9e24c37788" providerId="LiveId" clId="{CB3FEF56-6C5E-4AE1-8CE8-CDF3E71C0EFD}" dt="2022-05-13T08:26:50.412" v="1853" actId="478"/>
          <ac:spMkLst>
            <pc:docMk/>
            <pc:sldMk cId="4060563479" sldId="264"/>
            <ac:spMk id="9" creationId="{83A45F92-B082-4872-955B-C43A62ACE520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0" creationId="{121C19D6-4B4C-42A5-A6BD-22DADCE294BF}"/>
          </ac:spMkLst>
        </pc:spChg>
        <pc:spChg chg="add mod">
          <ac:chgData name="이 호진" userId="e7b51f9e24c37788" providerId="LiveId" clId="{CB3FEF56-6C5E-4AE1-8CE8-CDF3E71C0EFD}" dt="2022-05-13T08:26:50.851" v="1854"/>
          <ac:spMkLst>
            <pc:docMk/>
            <pc:sldMk cId="4060563479" sldId="264"/>
            <ac:spMk id="10" creationId="{78FB5109-159A-B770-F67A-FEA7044EE7FD}"/>
          </ac:spMkLst>
        </pc:spChg>
        <pc:spChg chg="add mod">
          <ac:chgData name="이 호진" userId="e7b51f9e24c37788" providerId="LiveId" clId="{CB3FEF56-6C5E-4AE1-8CE8-CDF3E71C0EFD}" dt="2022-05-13T08:26:50.851" v="1854"/>
          <ac:spMkLst>
            <pc:docMk/>
            <pc:sldMk cId="4060563479" sldId="264"/>
            <ac:spMk id="11" creationId="{13DF2FAE-700E-D50D-18E9-31FF61C050C9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1" creationId="{E65054A2-EEC9-40BA-8BB8-9F414220455A}"/>
          </ac:spMkLst>
        </pc:spChg>
        <pc:spChg chg="add mod">
          <ac:chgData name="이 호진" userId="e7b51f9e24c37788" providerId="LiveId" clId="{CB3FEF56-6C5E-4AE1-8CE8-CDF3E71C0EFD}" dt="2022-05-13T08:26:50.851" v="1854"/>
          <ac:spMkLst>
            <pc:docMk/>
            <pc:sldMk cId="4060563479" sldId="264"/>
            <ac:spMk id="12" creationId="{07357D67-5C43-13EA-0B29-508CB549B4F1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2" creationId="{F7AACE4D-2D18-4D81-9EEA-70C14AD972BE}"/>
          </ac:spMkLst>
        </pc:spChg>
        <pc:spChg chg="del">
          <ac:chgData name="이 호진" userId="e7b51f9e24c37788" providerId="LiveId" clId="{CB3FEF56-6C5E-4AE1-8CE8-CDF3E71C0EFD}" dt="2022-05-10T08:37:47.448" v="183" actId="478"/>
          <ac:spMkLst>
            <pc:docMk/>
            <pc:sldMk cId="4060563479" sldId="264"/>
            <ac:spMk id="13" creationId="{68E259BB-8307-4A86-AC61-A51CF4892AAA}"/>
          </ac:spMkLst>
        </pc:spChg>
        <pc:spChg chg="add mod">
          <ac:chgData name="이 호진" userId="e7b51f9e24c37788" providerId="LiveId" clId="{CB3FEF56-6C5E-4AE1-8CE8-CDF3E71C0EFD}" dt="2022-05-13T08:26:50.851" v="1854"/>
          <ac:spMkLst>
            <pc:docMk/>
            <pc:sldMk cId="4060563479" sldId="264"/>
            <ac:spMk id="13" creationId="{E5025F7C-F03A-BCA5-BB8F-3467E0795C6D}"/>
          </ac:spMkLst>
        </pc:spChg>
        <pc:spChg chg="add mod">
          <ac:chgData name="이 호진" userId="e7b51f9e24c37788" providerId="LiveId" clId="{CB3FEF56-6C5E-4AE1-8CE8-CDF3E71C0EFD}" dt="2022-05-10T08:41:15.313" v="223" actId="1076"/>
          <ac:spMkLst>
            <pc:docMk/>
            <pc:sldMk cId="4060563479" sldId="264"/>
            <ac:spMk id="16" creationId="{4D304DEE-C3BC-222F-B1BF-F9933B15EF72}"/>
          </ac:spMkLst>
        </pc:spChg>
        <pc:picChg chg="add mod">
          <ac:chgData name="이 호진" userId="e7b51f9e24c37788" providerId="LiveId" clId="{CB3FEF56-6C5E-4AE1-8CE8-CDF3E71C0EFD}" dt="2022-05-10T08:40:37.029" v="202" actId="1076"/>
          <ac:picMkLst>
            <pc:docMk/>
            <pc:sldMk cId="4060563479" sldId="264"/>
            <ac:picMk id="6" creationId="{778EC582-AAEC-CA5B-1D6F-09C6AD8ADF6B}"/>
          </ac:picMkLst>
        </pc:picChg>
        <pc:picChg chg="add del mod">
          <ac:chgData name="이 호진" userId="e7b51f9e24c37788" providerId="LiveId" clId="{CB3FEF56-6C5E-4AE1-8CE8-CDF3E71C0EFD}" dt="2022-05-10T08:39:53.445" v="199" actId="478"/>
          <ac:picMkLst>
            <pc:docMk/>
            <pc:sldMk cId="4060563479" sldId="264"/>
            <ac:picMk id="2050" creationId="{9F474F35-A829-EE1A-5A9B-49448CD1449B}"/>
          </ac:picMkLst>
        </pc:picChg>
        <pc:picChg chg="add del mod">
          <ac:chgData name="이 호진" userId="e7b51f9e24c37788" providerId="LiveId" clId="{CB3FEF56-6C5E-4AE1-8CE8-CDF3E71C0EFD}" dt="2022-05-10T08:39:32.505" v="198" actId="478"/>
          <ac:picMkLst>
            <pc:docMk/>
            <pc:sldMk cId="4060563479" sldId="264"/>
            <ac:picMk id="2052" creationId="{10FA71D7-BA74-30DB-132A-AB8660090E62}"/>
          </ac:picMkLst>
        </pc:picChg>
      </pc:sldChg>
      <pc:sldChg chg="addSp delSp modSp add mod">
        <pc:chgData name="이 호진" userId="e7b51f9e24c37788" providerId="LiveId" clId="{CB3FEF56-6C5E-4AE1-8CE8-CDF3E71C0EFD}" dt="2022-05-13T08:26:46.497" v="1852"/>
        <pc:sldMkLst>
          <pc:docMk/>
          <pc:sldMk cId="2436111644" sldId="265"/>
        </pc:sldMkLst>
        <pc:spChg chg="add mod">
          <ac:chgData name="이 호진" userId="e7b51f9e24c37788" providerId="LiveId" clId="{CB3FEF56-6C5E-4AE1-8CE8-CDF3E71C0EFD}" dt="2022-05-10T08:36:38.144" v="162" actId="1076"/>
          <ac:spMkLst>
            <pc:docMk/>
            <pc:sldMk cId="2436111644" sldId="265"/>
            <ac:spMk id="2" creationId="{9846FA03-16ED-120E-1999-F98202CD0210}"/>
          </ac:spMkLst>
        </pc:spChg>
        <pc:spChg chg="del">
          <ac:chgData name="이 호진" userId="e7b51f9e24c37788" providerId="LiveId" clId="{CB3FEF56-6C5E-4AE1-8CE8-CDF3E71C0EFD}" dt="2022-05-13T08:26:45.956" v="1851" actId="478"/>
          <ac:spMkLst>
            <pc:docMk/>
            <pc:sldMk cId="2436111644" sldId="265"/>
            <ac:spMk id="4" creationId="{CA2E5569-5413-4171-8D0F-A04CD8CF3F3A}"/>
          </ac:spMkLst>
        </pc:spChg>
        <pc:spChg chg="mod">
          <ac:chgData name="이 호진" userId="e7b51f9e24c37788" providerId="LiveId" clId="{CB3FEF56-6C5E-4AE1-8CE8-CDF3E71C0EFD}" dt="2022-05-10T08:35:43.651" v="146" actId="14100"/>
          <ac:spMkLst>
            <pc:docMk/>
            <pc:sldMk cId="2436111644" sldId="265"/>
            <ac:spMk id="5" creationId="{D560C9C8-FCE6-314F-CE6C-280CA85952FF}"/>
          </ac:spMkLst>
        </pc:spChg>
        <pc:spChg chg="del">
          <ac:chgData name="이 호진" userId="e7b51f9e24c37788" providerId="LiveId" clId="{CB3FEF56-6C5E-4AE1-8CE8-CDF3E71C0EFD}" dt="2022-05-13T08:26:45.956" v="1851" actId="478"/>
          <ac:spMkLst>
            <pc:docMk/>
            <pc:sldMk cId="2436111644" sldId="265"/>
            <ac:spMk id="7" creationId="{C7CD30AC-AD0D-4B8A-AEFE-E34EFF8623DB}"/>
          </ac:spMkLst>
        </pc:spChg>
        <pc:spChg chg="del">
          <ac:chgData name="이 호진" userId="e7b51f9e24c37788" providerId="LiveId" clId="{CB3FEF56-6C5E-4AE1-8CE8-CDF3E71C0EFD}" dt="2022-05-13T08:26:45.956" v="1851" actId="478"/>
          <ac:spMkLst>
            <pc:docMk/>
            <pc:sldMk cId="2436111644" sldId="265"/>
            <ac:spMk id="8" creationId="{776324C0-CFD8-4494-B7C8-160479C94901}"/>
          </ac:spMkLst>
        </pc:spChg>
        <pc:spChg chg="del">
          <ac:chgData name="이 호진" userId="e7b51f9e24c37788" providerId="LiveId" clId="{CB3FEF56-6C5E-4AE1-8CE8-CDF3E71C0EFD}" dt="2022-05-13T08:26:45.956" v="1851" actId="478"/>
          <ac:spMkLst>
            <pc:docMk/>
            <pc:sldMk cId="2436111644" sldId="265"/>
            <ac:spMk id="9" creationId="{83A45F92-B082-4872-955B-C43A62ACE520}"/>
          </ac:spMkLst>
        </pc:spChg>
        <pc:spChg chg="add mod">
          <ac:chgData name="이 호진" userId="e7b51f9e24c37788" providerId="LiveId" clId="{CB3FEF56-6C5E-4AE1-8CE8-CDF3E71C0EFD}" dt="2022-05-10T08:37:29.780" v="181" actId="6549"/>
          <ac:spMkLst>
            <pc:docMk/>
            <pc:sldMk cId="2436111644" sldId="265"/>
            <ac:spMk id="10" creationId="{EDB25B62-845A-BD13-85A8-8CAE3D4F8A88}"/>
          </ac:spMkLst>
        </pc:spChg>
        <pc:spChg chg="add mod">
          <ac:chgData name="이 호진" userId="e7b51f9e24c37788" providerId="LiveId" clId="{CB3FEF56-6C5E-4AE1-8CE8-CDF3E71C0EFD}" dt="2022-05-13T08:26:46.497" v="1852"/>
          <ac:spMkLst>
            <pc:docMk/>
            <pc:sldMk cId="2436111644" sldId="265"/>
            <ac:spMk id="11" creationId="{AA9CAE96-2032-29CB-2300-3A92F03539E4}"/>
          </ac:spMkLst>
        </pc:spChg>
        <pc:spChg chg="add mod">
          <ac:chgData name="이 호진" userId="e7b51f9e24c37788" providerId="LiveId" clId="{CB3FEF56-6C5E-4AE1-8CE8-CDF3E71C0EFD}" dt="2022-05-13T08:26:46.497" v="1852"/>
          <ac:spMkLst>
            <pc:docMk/>
            <pc:sldMk cId="2436111644" sldId="265"/>
            <ac:spMk id="12" creationId="{69F336A6-D642-5751-EAAB-81C80A40390A}"/>
          </ac:spMkLst>
        </pc:spChg>
        <pc:spChg chg="add mod">
          <ac:chgData name="이 호진" userId="e7b51f9e24c37788" providerId="LiveId" clId="{CB3FEF56-6C5E-4AE1-8CE8-CDF3E71C0EFD}" dt="2022-05-13T08:26:46.497" v="1852"/>
          <ac:spMkLst>
            <pc:docMk/>
            <pc:sldMk cId="2436111644" sldId="265"/>
            <ac:spMk id="13" creationId="{0F64BE5D-FAE5-84A4-ACC3-137893F56B0E}"/>
          </ac:spMkLst>
        </pc:spChg>
        <pc:spChg chg="add mod">
          <ac:chgData name="이 호진" userId="e7b51f9e24c37788" providerId="LiveId" clId="{CB3FEF56-6C5E-4AE1-8CE8-CDF3E71C0EFD}" dt="2022-05-13T08:26:46.497" v="1852"/>
          <ac:spMkLst>
            <pc:docMk/>
            <pc:sldMk cId="2436111644" sldId="265"/>
            <ac:spMk id="14" creationId="{1AAC18BD-BD63-9CB7-D4B0-E378D939DBE0}"/>
          </ac:spMkLst>
        </pc:spChg>
        <pc:picChg chg="add mod">
          <ac:chgData name="이 호진" userId="e7b51f9e24c37788" providerId="LiveId" clId="{CB3FEF56-6C5E-4AE1-8CE8-CDF3E71C0EFD}" dt="2022-05-10T08:36:03.898" v="149" actId="1076"/>
          <ac:picMkLst>
            <pc:docMk/>
            <pc:sldMk cId="2436111644" sldId="265"/>
            <ac:picMk id="1026" creationId="{8AAD9559-829F-3E6D-B46A-C44EFB3B4474}"/>
          </ac:picMkLst>
        </pc:picChg>
        <pc:picChg chg="add mod">
          <ac:chgData name="이 호진" userId="e7b51f9e24c37788" providerId="LiveId" clId="{CB3FEF56-6C5E-4AE1-8CE8-CDF3E71C0EFD}" dt="2022-05-10T08:37:18.554" v="167" actId="1076"/>
          <ac:picMkLst>
            <pc:docMk/>
            <pc:sldMk cId="2436111644" sldId="265"/>
            <ac:picMk id="1028" creationId="{1C0BDC30-39DE-F376-537C-84435F9555E4}"/>
          </ac:picMkLst>
        </pc:picChg>
      </pc:sldChg>
      <pc:sldChg chg="addSp delSp modSp add mod ord">
        <pc:chgData name="이 호진" userId="e7b51f9e24c37788" providerId="LiveId" clId="{CB3FEF56-6C5E-4AE1-8CE8-CDF3E71C0EFD}" dt="2022-05-19T09:57:51.593" v="1957" actId="1076"/>
        <pc:sldMkLst>
          <pc:docMk/>
          <pc:sldMk cId="310760309" sldId="266"/>
        </pc:sldMkLst>
        <pc:spChg chg="add mod">
          <ac:chgData name="이 호진" userId="e7b51f9e24c37788" providerId="LiveId" clId="{CB3FEF56-6C5E-4AE1-8CE8-CDF3E71C0EFD}" dt="2022-05-19T09:57:51.593" v="1957" actId="1076"/>
          <ac:spMkLst>
            <pc:docMk/>
            <pc:sldMk cId="310760309" sldId="266"/>
            <ac:spMk id="2" creationId="{672FB039-B114-268B-BD52-C634ED5F44AA}"/>
          </ac:spMkLst>
        </pc:spChg>
        <pc:spChg chg="del">
          <ac:chgData name="이 호진" userId="e7b51f9e24c37788" providerId="LiveId" clId="{CB3FEF56-6C5E-4AE1-8CE8-CDF3E71C0EFD}" dt="2022-05-10T09:11:37.329" v="1563" actId="478"/>
          <ac:spMkLst>
            <pc:docMk/>
            <pc:sldMk cId="310760309" sldId="266"/>
            <ac:spMk id="2" creationId="{7ECCBCCE-F287-4781-A738-29919C48BDBE}"/>
          </ac:spMkLst>
        </pc:spChg>
        <pc:spChg chg="del">
          <ac:chgData name="이 호진" userId="e7b51f9e24c37788" providerId="LiveId" clId="{CB3FEF56-6C5E-4AE1-8CE8-CDF3E71C0EFD}" dt="2022-05-10T09:11:37.329" v="1563" actId="478"/>
          <ac:spMkLst>
            <pc:docMk/>
            <pc:sldMk cId="310760309" sldId="266"/>
            <ac:spMk id="3" creationId="{F237FAAC-3183-4559-8EB1-9426A1A90ACF}"/>
          </ac:spMkLst>
        </pc:spChg>
        <pc:spChg chg="del">
          <ac:chgData name="이 호진" userId="e7b51f9e24c37788" providerId="LiveId" clId="{CB3FEF56-6C5E-4AE1-8CE8-CDF3E71C0EFD}" dt="2022-05-13T08:27:10.121" v="1861" actId="478"/>
          <ac:spMkLst>
            <pc:docMk/>
            <pc:sldMk cId="310760309" sldId="266"/>
            <ac:spMk id="4" creationId="{CA2E5569-5413-4171-8D0F-A04CD8CF3F3A}"/>
          </ac:spMkLst>
        </pc:spChg>
        <pc:spChg chg="add mod">
          <ac:chgData name="이 호진" userId="e7b51f9e24c37788" providerId="LiveId" clId="{CB3FEF56-6C5E-4AE1-8CE8-CDF3E71C0EFD}" dt="2022-05-10T09:13:37.319" v="1643" actId="1076"/>
          <ac:spMkLst>
            <pc:docMk/>
            <pc:sldMk cId="310760309" sldId="266"/>
            <ac:spMk id="5" creationId="{B9467647-9023-5AF8-0A82-2DCDB7B41D84}"/>
          </ac:spMkLst>
        </pc:spChg>
        <pc:spChg chg="del">
          <ac:chgData name="이 호진" userId="e7b51f9e24c37788" providerId="LiveId" clId="{CB3FEF56-6C5E-4AE1-8CE8-CDF3E71C0EFD}" dt="2022-05-13T08:27:10.121" v="1861" actId="478"/>
          <ac:spMkLst>
            <pc:docMk/>
            <pc:sldMk cId="310760309" sldId="266"/>
            <ac:spMk id="7" creationId="{C7CD30AC-AD0D-4B8A-AEFE-E34EFF8623DB}"/>
          </ac:spMkLst>
        </pc:spChg>
        <pc:spChg chg="del">
          <ac:chgData name="이 호진" userId="e7b51f9e24c37788" providerId="LiveId" clId="{CB3FEF56-6C5E-4AE1-8CE8-CDF3E71C0EFD}" dt="2022-05-13T08:27:10.121" v="1861" actId="478"/>
          <ac:spMkLst>
            <pc:docMk/>
            <pc:sldMk cId="310760309" sldId="266"/>
            <ac:spMk id="8" creationId="{776324C0-CFD8-4494-B7C8-160479C94901}"/>
          </ac:spMkLst>
        </pc:spChg>
        <pc:spChg chg="del">
          <ac:chgData name="이 호진" userId="e7b51f9e24c37788" providerId="LiveId" clId="{CB3FEF56-6C5E-4AE1-8CE8-CDF3E71C0EFD}" dt="2022-05-13T08:27:10.121" v="1861" actId="478"/>
          <ac:spMkLst>
            <pc:docMk/>
            <pc:sldMk cId="310760309" sldId="266"/>
            <ac:spMk id="9" creationId="{83A45F92-B082-4872-955B-C43A62ACE520}"/>
          </ac:spMkLst>
        </pc:spChg>
        <pc:spChg chg="del">
          <ac:chgData name="이 호진" userId="e7b51f9e24c37788" providerId="LiveId" clId="{CB3FEF56-6C5E-4AE1-8CE8-CDF3E71C0EFD}" dt="2022-05-10T09:11:37.329" v="1563" actId="478"/>
          <ac:spMkLst>
            <pc:docMk/>
            <pc:sldMk cId="310760309" sldId="266"/>
            <ac:spMk id="10" creationId="{121C19D6-4B4C-42A5-A6BD-22DADCE294BF}"/>
          </ac:spMkLst>
        </pc:spChg>
        <pc:spChg chg="add mod">
          <ac:chgData name="이 호진" userId="e7b51f9e24c37788" providerId="LiveId" clId="{CB3FEF56-6C5E-4AE1-8CE8-CDF3E71C0EFD}" dt="2022-05-13T08:27:10.641" v="1862"/>
          <ac:spMkLst>
            <pc:docMk/>
            <pc:sldMk cId="310760309" sldId="266"/>
            <ac:spMk id="11" creationId="{DBE3929E-67FA-E485-D78F-E43534C178A8}"/>
          </ac:spMkLst>
        </pc:spChg>
        <pc:spChg chg="del">
          <ac:chgData name="이 호진" userId="e7b51f9e24c37788" providerId="LiveId" clId="{CB3FEF56-6C5E-4AE1-8CE8-CDF3E71C0EFD}" dt="2022-05-10T09:11:37.329" v="1563" actId="478"/>
          <ac:spMkLst>
            <pc:docMk/>
            <pc:sldMk cId="310760309" sldId="266"/>
            <ac:spMk id="11" creationId="{E65054A2-EEC9-40BA-8BB8-9F414220455A}"/>
          </ac:spMkLst>
        </pc:spChg>
        <pc:spChg chg="add mod">
          <ac:chgData name="이 호진" userId="e7b51f9e24c37788" providerId="LiveId" clId="{CB3FEF56-6C5E-4AE1-8CE8-CDF3E71C0EFD}" dt="2022-05-13T08:27:10.641" v="1862"/>
          <ac:spMkLst>
            <pc:docMk/>
            <pc:sldMk cId="310760309" sldId="266"/>
            <ac:spMk id="12" creationId="{C0F5DA98-3B4C-EB1D-3535-3109E04241FB}"/>
          </ac:spMkLst>
        </pc:spChg>
        <pc:spChg chg="del">
          <ac:chgData name="이 호진" userId="e7b51f9e24c37788" providerId="LiveId" clId="{CB3FEF56-6C5E-4AE1-8CE8-CDF3E71C0EFD}" dt="2022-05-10T09:11:37.329" v="1563" actId="478"/>
          <ac:spMkLst>
            <pc:docMk/>
            <pc:sldMk cId="310760309" sldId="266"/>
            <ac:spMk id="12" creationId="{F7AACE4D-2D18-4D81-9EEA-70C14AD972BE}"/>
          </ac:spMkLst>
        </pc:spChg>
        <pc:spChg chg="del">
          <ac:chgData name="이 호진" userId="e7b51f9e24c37788" providerId="LiveId" clId="{CB3FEF56-6C5E-4AE1-8CE8-CDF3E71C0EFD}" dt="2022-05-10T09:11:37.329" v="1563" actId="478"/>
          <ac:spMkLst>
            <pc:docMk/>
            <pc:sldMk cId="310760309" sldId="266"/>
            <ac:spMk id="13" creationId="{68E259BB-8307-4A86-AC61-A51CF4892AAA}"/>
          </ac:spMkLst>
        </pc:spChg>
        <pc:spChg chg="add mod">
          <ac:chgData name="이 호진" userId="e7b51f9e24c37788" providerId="LiveId" clId="{CB3FEF56-6C5E-4AE1-8CE8-CDF3E71C0EFD}" dt="2022-05-13T08:27:10.641" v="1862"/>
          <ac:spMkLst>
            <pc:docMk/>
            <pc:sldMk cId="310760309" sldId="266"/>
            <ac:spMk id="13" creationId="{FB056916-8A15-D130-543B-93AC4FE81674}"/>
          </ac:spMkLst>
        </pc:spChg>
        <pc:spChg chg="add mod">
          <ac:chgData name="이 호진" userId="e7b51f9e24c37788" providerId="LiveId" clId="{CB3FEF56-6C5E-4AE1-8CE8-CDF3E71C0EFD}" dt="2022-05-10T09:12:17.773" v="1591" actId="6549"/>
          <ac:spMkLst>
            <pc:docMk/>
            <pc:sldMk cId="310760309" sldId="266"/>
            <ac:spMk id="14" creationId="{5137F9E2-6544-6B69-73A0-7F527ADB25AA}"/>
          </ac:spMkLst>
        </pc:spChg>
        <pc:spChg chg="add mod">
          <ac:chgData name="이 호진" userId="e7b51f9e24c37788" providerId="LiveId" clId="{CB3FEF56-6C5E-4AE1-8CE8-CDF3E71C0EFD}" dt="2022-05-13T08:27:10.641" v="1862"/>
          <ac:spMkLst>
            <pc:docMk/>
            <pc:sldMk cId="310760309" sldId="266"/>
            <ac:spMk id="15" creationId="{2B7C3783-1D6B-F347-3DAD-B0B1DE30BA35}"/>
          </ac:spMkLst>
        </pc:spChg>
        <pc:spChg chg="add mod">
          <ac:chgData name="이 호진" userId="e7b51f9e24c37788" providerId="LiveId" clId="{CB3FEF56-6C5E-4AE1-8CE8-CDF3E71C0EFD}" dt="2022-05-10T09:14:44.957" v="1699" actId="20577"/>
          <ac:spMkLst>
            <pc:docMk/>
            <pc:sldMk cId="310760309" sldId="266"/>
            <ac:spMk id="16" creationId="{645BFCD8-127D-F4B2-B5C2-217AA013E5C5}"/>
          </ac:spMkLst>
        </pc:spChg>
        <pc:picChg chg="add mod">
          <ac:chgData name="이 호진" userId="e7b51f9e24c37788" providerId="LiveId" clId="{CB3FEF56-6C5E-4AE1-8CE8-CDF3E71C0EFD}" dt="2022-05-10T09:13:01.354" v="1597" actId="1076"/>
          <ac:picMkLst>
            <pc:docMk/>
            <pc:sldMk cId="310760309" sldId="266"/>
            <ac:picMk id="1026" creationId="{3016DDF2-5B84-A558-AAD9-EC17BAC79A34}"/>
          </ac:picMkLst>
        </pc:picChg>
        <pc:picChg chg="add mod">
          <ac:chgData name="이 호진" userId="e7b51f9e24c37788" providerId="LiveId" clId="{CB3FEF56-6C5E-4AE1-8CE8-CDF3E71C0EFD}" dt="2022-05-10T09:14:28.699" v="1646" actId="1076"/>
          <ac:picMkLst>
            <pc:docMk/>
            <pc:sldMk cId="310760309" sldId="266"/>
            <ac:picMk id="1028" creationId="{5581C696-6F26-7C7F-62F3-5765E10B4F8B}"/>
          </ac:picMkLst>
        </pc:picChg>
      </pc:sldChg>
      <pc:sldChg chg="addSp delSp modSp add mod">
        <pc:chgData name="이 호진" userId="e7b51f9e24c37788" providerId="LiveId" clId="{CB3FEF56-6C5E-4AE1-8CE8-CDF3E71C0EFD}" dt="2022-05-13T08:27:00.543" v="1858"/>
        <pc:sldMkLst>
          <pc:docMk/>
          <pc:sldMk cId="919867147" sldId="267"/>
        </pc:sldMkLst>
        <pc:spChg chg="add mod">
          <ac:chgData name="이 호진" userId="e7b51f9e24c37788" providerId="LiveId" clId="{CB3FEF56-6C5E-4AE1-8CE8-CDF3E71C0EFD}" dt="2022-05-10T08:46:20.475" v="427" actId="1076"/>
          <ac:spMkLst>
            <pc:docMk/>
            <pc:sldMk cId="919867147" sldId="267"/>
            <ac:spMk id="2" creationId="{857393C1-AEFD-1D7F-2DD7-67803D615B27}"/>
          </ac:spMkLst>
        </pc:spChg>
        <pc:spChg chg="del">
          <ac:chgData name="이 호진" userId="e7b51f9e24c37788" providerId="LiveId" clId="{CB3FEF56-6C5E-4AE1-8CE8-CDF3E71C0EFD}" dt="2022-05-13T08:27:00.052" v="1857" actId="478"/>
          <ac:spMkLst>
            <pc:docMk/>
            <pc:sldMk cId="919867147" sldId="267"/>
            <ac:spMk id="4" creationId="{CA2E5569-5413-4171-8D0F-A04CD8CF3F3A}"/>
          </ac:spMkLst>
        </pc:spChg>
        <pc:spChg chg="add mod">
          <ac:chgData name="이 호진" userId="e7b51f9e24c37788" providerId="LiveId" clId="{CB3FEF56-6C5E-4AE1-8CE8-CDF3E71C0EFD}" dt="2022-05-10T08:42:01.825" v="245"/>
          <ac:spMkLst>
            <pc:docMk/>
            <pc:sldMk cId="919867147" sldId="267"/>
            <ac:spMk id="6" creationId="{03CAA76D-1F01-BD6E-098B-668EDA74271E}"/>
          </ac:spMkLst>
        </pc:spChg>
        <pc:spChg chg="del">
          <ac:chgData name="이 호진" userId="e7b51f9e24c37788" providerId="LiveId" clId="{CB3FEF56-6C5E-4AE1-8CE8-CDF3E71C0EFD}" dt="2022-05-13T08:27:00.052" v="1857" actId="478"/>
          <ac:spMkLst>
            <pc:docMk/>
            <pc:sldMk cId="919867147" sldId="267"/>
            <ac:spMk id="7" creationId="{C7CD30AC-AD0D-4B8A-AEFE-E34EFF8623DB}"/>
          </ac:spMkLst>
        </pc:spChg>
        <pc:spChg chg="del">
          <ac:chgData name="이 호진" userId="e7b51f9e24c37788" providerId="LiveId" clId="{CB3FEF56-6C5E-4AE1-8CE8-CDF3E71C0EFD}" dt="2022-05-13T08:27:00.052" v="1857" actId="478"/>
          <ac:spMkLst>
            <pc:docMk/>
            <pc:sldMk cId="919867147" sldId="267"/>
            <ac:spMk id="8" creationId="{776324C0-CFD8-4494-B7C8-160479C94901}"/>
          </ac:spMkLst>
        </pc:spChg>
        <pc:spChg chg="del">
          <ac:chgData name="이 호진" userId="e7b51f9e24c37788" providerId="LiveId" clId="{CB3FEF56-6C5E-4AE1-8CE8-CDF3E71C0EFD}" dt="2022-05-13T08:27:00.052" v="1857" actId="478"/>
          <ac:spMkLst>
            <pc:docMk/>
            <pc:sldMk cId="919867147" sldId="267"/>
            <ac:spMk id="9" creationId="{83A45F92-B082-4872-955B-C43A62ACE520}"/>
          </ac:spMkLst>
        </pc:spChg>
        <pc:spChg chg="add mod">
          <ac:chgData name="이 호진" userId="e7b51f9e24c37788" providerId="LiveId" clId="{CB3FEF56-6C5E-4AE1-8CE8-CDF3E71C0EFD}" dt="2022-05-13T08:27:00.543" v="1858"/>
          <ac:spMkLst>
            <pc:docMk/>
            <pc:sldMk cId="919867147" sldId="267"/>
            <ac:spMk id="10" creationId="{9BA52E1A-F87D-BE75-150F-4713A2E57938}"/>
          </ac:spMkLst>
        </pc:spChg>
        <pc:spChg chg="add mod">
          <ac:chgData name="이 호진" userId="e7b51f9e24c37788" providerId="LiveId" clId="{CB3FEF56-6C5E-4AE1-8CE8-CDF3E71C0EFD}" dt="2022-05-10T08:50:15.581" v="627" actId="1076"/>
          <ac:spMkLst>
            <pc:docMk/>
            <pc:sldMk cId="919867147" sldId="267"/>
            <ac:spMk id="11" creationId="{8BE1879E-BDFD-2E52-E417-506A2C53C0EE}"/>
          </ac:spMkLst>
        </pc:spChg>
        <pc:spChg chg="add mod">
          <ac:chgData name="이 호진" userId="e7b51f9e24c37788" providerId="LiveId" clId="{CB3FEF56-6C5E-4AE1-8CE8-CDF3E71C0EFD}" dt="2022-05-13T08:27:00.543" v="1858"/>
          <ac:spMkLst>
            <pc:docMk/>
            <pc:sldMk cId="919867147" sldId="267"/>
            <ac:spMk id="12" creationId="{74733662-B5DA-174A-5D39-FCA346C3152B}"/>
          </ac:spMkLst>
        </pc:spChg>
        <pc:spChg chg="add mod">
          <ac:chgData name="이 호진" userId="e7b51f9e24c37788" providerId="LiveId" clId="{CB3FEF56-6C5E-4AE1-8CE8-CDF3E71C0EFD}" dt="2022-05-13T08:27:00.543" v="1858"/>
          <ac:spMkLst>
            <pc:docMk/>
            <pc:sldMk cId="919867147" sldId="267"/>
            <ac:spMk id="13" creationId="{E370FCA5-7B1A-B2C5-95C0-3BA694A51DCA}"/>
          </ac:spMkLst>
        </pc:spChg>
        <pc:spChg chg="add mod">
          <ac:chgData name="이 호진" userId="e7b51f9e24c37788" providerId="LiveId" clId="{CB3FEF56-6C5E-4AE1-8CE8-CDF3E71C0EFD}" dt="2022-05-13T08:27:00.543" v="1858"/>
          <ac:spMkLst>
            <pc:docMk/>
            <pc:sldMk cId="919867147" sldId="267"/>
            <ac:spMk id="14" creationId="{186681A3-2288-EB65-7D4C-6269924E6365}"/>
          </ac:spMkLst>
        </pc:spChg>
        <pc:picChg chg="add mod">
          <ac:chgData name="이 호진" userId="e7b51f9e24c37788" providerId="LiveId" clId="{CB3FEF56-6C5E-4AE1-8CE8-CDF3E71C0EFD}" dt="2022-05-10T08:46:47.081" v="430" actId="1076"/>
          <ac:picMkLst>
            <pc:docMk/>
            <pc:sldMk cId="919867147" sldId="267"/>
            <ac:picMk id="5" creationId="{9628486E-1B4B-843D-A9D8-EBB9A1902B9C}"/>
          </ac:picMkLst>
        </pc:picChg>
      </pc:sldChg>
      <pc:sldChg chg="addSp delSp modSp add mod">
        <pc:chgData name="이 호진" userId="e7b51f9e24c37788" providerId="LiveId" clId="{CB3FEF56-6C5E-4AE1-8CE8-CDF3E71C0EFD}" dt="2022-05-13T08:27:05.378" v="1860"/>
        <pc:sldMkLst>
          <pc:docMk/>
          <pc:sldMk cId="1451618896" sldId="268"/>
        </pc:sldMkLst>
        <pc:spChg chg="del">
          <ac:chgData name="이 호진" userId="e7b51f9e24c37788" providerId="LiveId" clId="{CB3FEF56-6C5E-4AE1-8CE8-CDF3E71C0EFD}" dt="2022-05-13T08:27:04.778" v="1859" actId="478"/>
          <ac:spMkLst>
            <pc:docMk/>
            <pc:sldMk cId="1451618896" sldId="268"/>
            <ac:spMk id="4" creationId="{CA2E5569-5413-4171-8D0F-A04CD8CF3F3A}"/>
          </ac:spMkLst>
        </pc:spChg>
        <pc:spChg chg="add mod">
          <ac:chgData name="이 호진" userId="e7b51f9e24c37788" providerId="LiveId" clId="{CB3FEF56-6C5E-4AE1-8CE8-CDF3E71C0EFD}" dt="2022-05-10T08:50:04.842" v="625"/>
          <ac:spMkLst>
            <pc:docMk/>
            <pc:sldMk cId="1451618896" sldId="268"/>
            <ac:spMk id="5" creationId="{E3BE5B0A-2A9A-EEB3-878F-C7CF278C0EC0}"/>
          </ac:spMkLst>
        </pc:spChg>
        <pc:spChg chg="add mod">
          <ac:chgData name="이 호진" userId="e7b51f9e24c37788" providerId="LiveId" clId="{CB3FEF56-6C5E-4AE1-8CE8-CDF3E71C0EFD}" dt="2022-05-10T08:48:17.366" v="458" actId="14100"/>
          <ac:spMkLst>
            <pc:docMk/>
            <pc:sldMk cId="1451618896" sldId="268"/>
            <ac:spMk id="6" creationId="{FBC0D202-E4EF-E859-BC7E-8036060A14E9}"/>
          </ac:spMkLst>
        </pc:spChg>
        <pc:spChg chg="del">
          <ac:chgData name="이 호진" userId="e7b51f9e24c37788" providerId="LiveId" clId="{CB3FEF56-6C5E-4AE1-8CE8-CDF3E71C0EFD}" dt="2022-05-13T08:27:04.778" v="1859" actId="478"/>
          <ac:spMkLst>
            <pc:docMk/>
            <pc:sldMk cId="1451618896" sldId="268"/>
            <ac:spMk id="7" creationId="{C7CD30AC-AD0D-4B8A-AEFE-E34EFF8623DB}"/>
          </ac:spMkLst>
        </pc:spChg>
        <pc:spChg chg="del">
          <ac:chgData name="이 호진" userId="e7b51f9e24c37788" providerId="LiveId" clId="{CB3FEF56-6C5E-4AE1-8CE8-CDF3E71C0EFD}" dt="2022-05-13T08:27:04.778" v="1859" actId="478"/>
          <ac:spMkLst>
            <pc:docMk/>
            <pc:sldMk cId="1451618896" sldId="268"/>
            <ac:spMk id="8" creationId="{776324C0-CFD8-4494-B7C8-160479C94901}"/>
          </ac:spMkLst>
        </pc:spChg>
        <pc:spChg chg="del">
          <ac:chgData name="이 호진" userId="e7b51f9e24c37788" providerId="LiveId" clId="{CB3FEF56-6C5E-4AE1-8CE8-CDF3E71C0EFD}" dt="2022-05-13T08:27:04.778" v="1859" actId="478"/>
          <ac:spMkLst>
            <pc:docMk/>
            <pc:sldMk cId="1451618896" sldId="268"/>
            <ac:spMk id="9" creationId="{83A45F92-B082-4872-955B-C43A62ACE520}"/>
          </ac:spMkLst>
        </pc:spChg>
        <pc:spChg chg="add mod">
          <ac:chgData name="이 호진" userId="e7b51f9e24c37788" providerId="LiveId" clId="{CB3FEF56-6C5E-4AE1-8CE8-CDF3E71C0EFD}" dt="2022-05-10T08:50:20.464" v="629" actId="1076"/>
          <ac:spMkLst>
            <pc:docMk/>
            <pc:sldMk cId="1451618896" sldId="268"/>
            <ac:spMk id="10" creationId="{09A2CE69-49D0-5779-BC49-4630CA3E389C}"/>
          </ac:spMkLst>
        </pc:spChg>
        <pc:spChg chg="add mod">
          <ac:chgData name="이 호진" userId="e7b51f9e24c37788" providerId="LiveId" clId="{CB3FEF56-6C5E-4AE1-8CE8-CDF3E71C0EFD}" dt="2022-05-13T08:27:05.378" v="1860"/>
          <ac:spMkLst>
            <pc:docMk/>
            <pc:sldMk cId="1451618896" sldId="268"/>
            <ac:spMk id="11" creationId="{905ACD3E-A721-4D9B-3E9A-D07358922944}"/>
          </ac:spMkLst>
        </pc:spChg>
        <pc:spChg chg="add mod">
          <ac:chgData name="이 호진" userId="e7b51f9e24c37788" providerId="LiveId" clId="{CB3FEF56-6C5E-4AE1-8CE8-CDF3E71C0EFD}" dt="2022-05-13T08:27:05.378" v="1860"/>
          <ac:spMkLst>
            <pc:docMk/>
            <pc:sldMk cId="1451618896" sldId="268"/>
            <ac:spMk id="12" creationId="{6AE2B526-AF67-9943-A5A2-57BA8401E11B}"/>
          </ac:spMkLst>
        </pc:spChg>
        <pc:spChg chg="add mod">
          <ac:chgData name="이 호진" userId="e7b51f9e24c37788" providerId="LiveId" clId="{CB3FEF56-6C5E-4AE1-8CE8-CDF3E71C0EFD}" dt="2022-05-13T08:27:05.378" v="1860"/>
          <ac:spMkLst>
            <pc:docMk/>
            <pc:sldMk cId="1451618896" sldId="268"/>
            <ac:spMk id="13" creationId="{8CC19AE8-5474-62CC-DEE1-A1EABD84E890}"/>
          </ac:spMkLst>
        </pc:spChg>
        <pc:spChg chg="add mod">
          <ac:chgData name="이 호진" userId="e7b51f9e24c37788" providerId="LiveId" clId="{CB3FEF56-6C5E-4AE1-8CE8-CDF3E71C0EFD}" dt="2022-05-13T08:27:05.378" v="1860"/>
          <ac:spMkLst>
            <pc:docMk/>
            <pc:sldMk cId="1451618896" sldId="268"/>
            <ac:spMk id="14" creationId="{A5572D90-8932-7CBF-9382-BF890C5059FB}"/>
          </ac:spMkLst>
        </pc:spChg>
        <pc:picChg chg="add mod">
          <ac:chgData name="이 호진" userId="e7b51f9e24c37788" providerId="LiveId" clId="{CB3FEF56-6C5E-4AE1-8CE8-CDF3E71C0EFD}" dt="2022-05-10T08:48:50.911" v="460" actId="1076"/>
          <ac:picMkLst>
            <pc:docMk/>
            <pc:sldMk cId="1451618896" sldId="268"/>
            <ac:picMk id="3" creationId="{BC35B044-D8F6-C366-373B-A907992C4E7F}"/>
          </ac:picMkLst>
        </pc:picChg>
      </pc:sldChg>
      <pc:sldChg chg="addSp delSp modSp add mod ord">
        <pc:chgData name="이 호진" userId="e7b51f9e24c37788" providerId="LiveId" clId="{CB3FEF56-6C5E-4AE1-8CE8-CDF3E71C0EFD}" dt="2022-05-13T08:26:56.147" v="1856"/>
        <pc:sldMkLst>
          <pc:docMk/>
          <pc:sldMk cId="1251010909" sldId="269"/>
        </pc:sldMkLst>
        <pc:spChg chg="del">
          <ac:chgData name="이 호진" userId="e7b51f9e24c37788" providerId="LiveId" clId="{CB3FEF56-6C5E-4AE1-8CE8-CDF3E71C0EFD}" dt="2022-05-13T08:26:55.687" v="1855" actId="478"/>
          <ac:spMkLst>
            <pc:docMk/>
            <pc:sldMk cId="1251010909" sldId="269"/>
            <ac:spMk id="4" creationId="{CA2E5569-5413-4171-8D0F-A04CD8CF3F3A}"/>
          </ac:spMkLst>
        </pc:spChg>
        <pc:spChg chg="add mod">
          <ac:chgData name="이 호진" userId="e7b51f9e24c37788" providerId="LiveId" clId="{CB3FEF56-6C5E-4AE1-8CE8-CDF3E71C0EFD}" dt="2022-05-10T08:51:48.333" v="648" actId="6549"/>
          <ac:spMkLst>
            <pc:docMk/>
            <pc:sldMk cId="1251010909" sldId="269"/>
            <ac:spMk id="6" creationId="{D3EF610F-59C5-2EE9-764F-ACAF45E37A0F}"/>
          </ac:spMkLst>
        </pc:spChg>
        <pc:spChg chg="del">
          <ac:chgData name="이 호진" userId="e7b51f9e24c37788" providerId="LiveId" clId="{CB3FEF56-6C5E-4AE1-8CE8-CDF3E71C0EFD}" dt="2022-05-13T08:26:55.687" v="1855" actId="478"/>
          <ac:spMkLst>
            <pc:docMk/>
            <pc:sldMk cId="1251010909" sldId="269"/>
            <ac:spMk id="7" creationId="{C7CD30AC-AD0D-4B8A-AEFE-E34EFF8623DB}"/>
          </ac:spMkLst>
        </pc:spChg>
        <pc:spChg chg="del">
          <ac:chgData name="이 호진" userId="e7b51f9e24c37788" providerId="LiveId" clId="{CB3FEF56-6C5E-4AE1-8CE8-CDF3E71C0EFD}" dt="2022-05-13T08:26:55.687" v="1855" actId="478"/>
          <ac:spMkLst>
            <pc:docMk/>
            <pc:sldMk cId="1251010909" sldId="269"/>
            <ac:spMk id="8" creationId="{776324C0-CFD8-4494-B7C8-160479C94901}"/>
          </ac:spMkLst>
        </pc:spChg>
        <pc:spChg chg="del">
          <ac:chgData name="이 호진" userId="e7b51f9e24c37788" providerId="LiveId" clId="{CB3FEF56-6C5E-4AE1-8CE8-CDF3E71C0EFD}" dt="2022-05-13T08:26:55.687" v="1855" actId="478"/>
          <ac:spMkLst>
            <pc:docMk/>
            <pc:sldMk cId="1251010909" sldId="269"/>
            <ac:spMk id="9" creationId="{83A45F92-B082-4872-955B-C43A62ACE520}"/>
          </ac:spMkLst>
        </pc:spChg>
        <pc:spChg chg="add mod">
          <ac:chgData name="이 호진" userId="e7b51f9e24c37788" providerId="LiveId" clId="{CB3FEF56-6C5E-4AE1-8CE8-CDF3E71C0EFD}" dt="2022-05-13T08:26:56.147" v="1856"/>
          <ac:spMkLst>
            <pc:docMk/>
            <pc:sldMk cId="1251010909" sldId="269"/>
            <ac:spMk id="10" creationId="{23D2BAEC-1CA7-985A-7113-D73882CB4CAE}"/>
          </ac:spMkLst>
        </pc:spChg>
        <pc:spChg chg="add del mod">
          <ac:chgData name="이 호진" userId="e7b51f9e24c37788" providerId="LiveId" clId="{CB3FEF56-6C5E-4AE1-8CE8-CDF3E71C0EFD}" dt="2022-05-10T08:52:44.207" v="651" actId="478"/>
          <ac:spMkLst>
            <pc:docMk/>
            <pc:sldMk cId="1251010909" sldId="269"/>
            <ac:spMk id="10" creationId="{2AFCEDA8-1108-0563-B844-EB1CF40848E0}"/>
          </ac:spMkLst>
        </pc:spChg>
        <pc:spChg chg="add mod">
          <ac:chgData name="이 호진" userId="e7b51f9e24c37788" providerId="LiveId" clId="{CB3FEF56-6C5E-4AE1-8CE8-CDF3E71C0EFD}" dt="2022-05-10T08:53:28.795" v="674" actId="14100"/>
          <ac:spMkLst>
            <pc:docMk/>
            <pc:sldMk cId="1251010909" sldId="269"/>
            <ac:spMk id="11" creationId="{63A5B582-C362-4CD1-5DDC-4066D7420B24}"/>
          </ac:spMkLst>
        </pc:spChg>
        <pc:spChg chg="add mod">
          <ac:chgData name="이 호진" userId="e7b51f9e24c37788" providerId="LiveId" clId="{CB3FEF56-6C5E-4AE1-8CE8-CDF3E71C0EFD}" dt="2022-05-10T08:57:10.657" v="882" actId="1076"/>
          <ac:spMkLst>
            <pc:docMk/>
            <pc:sldMk cId="1251010909" sldId="269"/>
            <ac:spMk id="12" creationId="{E6BA40CD-AFA5-6A7E-AAFB-42C23675FE96}"/>
          </ac:spMkLst>
        </pc:spChg>
        <pc:spChg chg="add mod">
          <ac:chgData name="이 호진" userId="e7b51f9e24c37788" providerId="LiveId" clId="{CB3FEF56-6C5E-4AE1-8CE8-CDF3E71C0EFD}" dt="2022-05-13T08:26:56.147" v="1856"/>
          <ac:spMkLst>
            <pc:docMk/>
            <pc:sldMk cId="1251010909" sldId="269"/>
            <ac:spMk id="13" creationId="{BEA5E102-ED76-FEA4-ED6C-2F40EA113796}"/>
          </ac:spMkLst>
        </pc:spChg>
        <pc:spChg chg="add mod">
          <ac:chgData name="이 호진" userId="e7b51f9e24c37788" providerId="LiveId" clId="{CB3FEF56-6C5E-4AE1-8CE8-CDF3E71C0EFD}" dt="2022-05-13T08:26:56.147" v="1856"/>
          <ac:spMkLst>
            <pc:docMk/>
            <pc:sldMk cId="1251010909" sldId="269"/>
            <ac:spMk id="14" creationId="{2FAF9AC5-639B-7F0D-C055-25136085CEC2}"/>
          </ac:spMkLst>
        </pc:spChg>
        <pc:spChg chg="add mod">
          <ac:chgData name="이 호진" userId="e7b51f9e24c37788" providerId="LiveId" clId="{CB3FEF56-6C5E-4AE1-8CE8-CDF3E71C0EFD}" dt="2022-05-13T08:26:56.147" v="1856"/>
          <ac:spMkLst>
            <pc:docMk/>
            <pc:sldMk cId="1251010909" sldId="269"/>
            <ac:spMk id="15" creationId="{2B79A051-5432-B347-1EDB-E09959FBF88D}"/>
          </ac:spMkLst>
        </pc:spChg>
        <pc:picChg chg="add mod">
          <ac:chgData name="이 호진" userId="e7b51f9e24c37788" providerId="LiveId" clId="{CB3FEF56-6C5E-4AE1-8CE8-CDF3E71C0EFD}" dt="2022-05-10T08:55:01.042" v="681" actId="1076"/>
          <ac:picMkLst>
            <pc:docMk/>
            <pc:sldMk cId="1251010909" sldId="269"/>
            <ac:picMk id="3074" creationId="{B0D165C4-F1D2-7D4F-F20B-41116CBAE78C}"/>
          </ac:picMkLst>
        </pc:picChg>
      </pc:sldChg>
      <pc:sldChg chg="addSp delSp modSp add mod">
        <pc:chgData name="이 호진" userId="e7b51f9e24c37788" providerId="LiveId" clId="{CB3FEF56-6C5E-4AE1-8CE8-CDF3E71C0EFD}" dt="2022-05-19T09:58:43.604" v="1988" actId="1076"/>
        <pc:sldMkLst>
          <pc:docMk/>
          <pc:sldMk cId="4281850862" sldId="270"/>
        </pc:sldMkLst>
        <pc:spChg chg="add mod">
          <ac:chgData name="이 호진" userId="e7b51f9e24c37788" providerId="LiveId" clId="{CB3FEF56-6C5E-4AE1-8CE8-CDF3E71C0EFD}" dt="2022-05-10T09:01:27.368" v="1111" actId="14100"/>
          <ac:spMkLst>
            <pc:docMk/>
            <pc:sldMk cId="4281850862" sldId="270"/>
            <ac:spMk id="2" creationId="{BEE94F71-3A5D-483C-AFDA-FD5F065A1594}"/>
          </ac:spMkLst>
        </pc:spChg>
        <pc:spChg chg="add mod">
          <ac:chgData name="이 호진" userId="e7b51f9e24c37788" providerId="LiveId" clId="{CB3FEF56-6C5E-4AE1-8CE8-CDF3E71C0EFD}" dt="2022-05-19T09:58:23.949" v="1966" actId="14100"/>
          <ac:spMkLst>
            <pc:docMk/>
            <pc:sldMk cId="4281850862" sldId="270"/>
            <ac:spMk id="3" creationId="{D7930BCE-2411-CD81-43E0-8EBA21992B74}"/>
          </ac:spMkLst>
        </pc:spChg>
        <pc:spChg chg="add mod">
          <ac:chgData name="이 호진" userId="e7b51f9e24c37788" providerId="LiveId" clId="{CB3FEF56-6C5E-4AE1-8CE8-CDF3E71C0EFD}" dt="2022-05-19T09:58:43.604" v="1988" actId="1076"/>
          <ac:spMkLst>
            <pc:docMk/>
            <pc:sldMk cId="4281850862" sldId="270"/>
            <ac:spMk id="4" creationId="{4FBB0C1B-128B-DEA1-9C42-96A148A57C87}"/>
          </ac:spMkLst>
        </pc:spChg>
        <pc:spChg chg="del">
          <ac:chgData name="이 호진" userId="e7b51f9e24c37788" providerId="LiveId" clId="{CB3FEF56-6C5E-4AE1-8CE8-CDF3E71C0EFD}" dt="2022-05-13T08:27:14.973" v="1863" actId="478"/>
          <ac:spMkLst>
            <pc:docMk/>
            <pc:sldMk cId="4281850862" sldId="270"/>
            <ac:spMk id="4" creationId="{CA2E5569-5413-4171-8D0F-A04CD8CF3F3A}"/>
          </ac:spMkLst>
        </pc:spChg>
        <pc:spChg chg="add mod">
          <ac:chgData name="이 호진" userId="e7b51f9e24c37788" providerId="LiveId" clId="{CB3FEF56-6C5E-4AE1-8CE8-CDF3E71C0EFD}" dt="2022-05-10T08:59:26.729" v="909"/>
          <ac:spMkLst>
            <pc:docMk/>
            <pc:sldMk cId="4281850862" sldId="270"/>
            <ac:spMk id="6" creationId="{93CBFFCA-9478-BF22-8B4B-15D3B58F1572}"/>
          </ac:spMkLst>
        </pc:spChg>
        <pc:spChg chg="del">
          <ac:chgData name="이 호진" userId="e7b51f9e24c37788" providerId="LiveId" clId="{CB3FEF56-6C5E-4AE1-8CE8-CDF3E71C0EFD}" dt="2022-05-13T08:27:14.973" v="1863" actId="478"/>
          <ac:spMkLst>
            <pc:docMk/>
            <pc:sldMk cId="4281850862" sldId="270"/>
            <ac:spMk id="7" creationId="{C7CD30AC-AD0D-4B8A-AEFE-E34EFF8623DB}"/>
          </ac:spMkLst>
        </pc:spChg>
        <pc:spChg chg="del">
          <ac:chgData name="이 호진" userId="e7b51f9e24c37788" providerId="LiveId" clId="{CB3FEF56-6C5E-4AE1-8CE8-CDF3E71C0EFD}" dt="2022-05-13T08:27:14.973" v="1863" actId="478"/>
          <ac:spMkLst>
            <pc:docMk/>
            <pc:sldMk cId="4281850862" sldId="270"/>
            <ac:spMk id="8" creationId="{776324C0-CFD8-4494-B7C8-160479C94901}"/>
          </ac:spMkLst>
        </pc:spChg>
        <pc:spChg chg="del">
          <ac:chgData name="이 호진" userId="e7b51f9e24c37788" providerId="LiveId" clId="{CB3FEF56-6C5E-4AE1-8CE8-CDF3E71C0EFD}" dt="2022-05-13T08:27:14.973" v="1863" actId="478"/>
          <ac:spMkLst>
            <pc:docMk/>
            <pc:sldMk cId="4281850862" sldId="270"/>
            <ac:spMk id="9" creationId="{83A45F92-B082-4872-955B-C43A62ACE520}"/>
          </ac:spMkLst>
        </pc:spChg>
        <pc:spChg chg="add mod">
          <ac:chgData name="이 호진" userId="e7b51f9e24c37788" providerId="LiveId" clId="{CB3FEF56-6C5E-4AE1-8CE8-CDF3E71C0EFD}" dt="2022-05-13T08:27:15.510" v="1864"/>
          <ac:spMkLst>
            <pc:docMk/>
            <pc:sldMk cId="4281850862" sldId="270"/>
            <ac:spMk id="10" creationId="{F163A594-B32A-4494-1C55-1E1B652FF872}"/>
          </ac:spMkLst>
        </pc:spChg>
        <pc:spChg chg="add mod">
          <ac:chgData name="이 호진" userId="e7b51f9e24c37788" providerId="LiveId" clId="{CB3FEF56-6C5E-4AE1-8CE8-CDF3E71C0EFD}" dt="2022-05-13T08:27:15.510" v="1864"/>
          <ac:spMkLst>
            <pc:docMk/>
            <pc:sldMk cId="4281850862" sldId="270"/>
            <ac:spMk id="11" creationId="{9BA6E1B1-ECE3-3AFC-E29A-2BF73D5A8DF5}"/>
          </ac:spMkLst>
        </pc:spChg>
        <pc:spChg chg="add mod">
          <ac:chgData name="이 호진" userId="e7b51f9e24c37788" providerId="LiveId" clId="{CB3FEF56-6C5E-4AE1-8CE8-CDF3E71C0EFD}" dt="2022-05-13T08:27:15.510" v="1864"/>
          <ac:spMkLst>
            <pc:docMk/>
            <pc:sldMk cId="4281850862" sldId="270"/>
            <ac:spMk id="12" creationId="{99E1CB32-87F5-968F-04A0-5E8890F12FBE}"/>
          </ac:spMkLst>
        </pc:spChg>
        <pc:spChg chg="add mod">
          <ac:chgData name="이 호진" userId="e7b51f9e24c37788" providerId="LiveId" clId="{CB3FEF56-6C5E-4AE1-8CE8-CDF3E71C0EFD}" dt="2022-05-13T08:27:15.510" v="1864"/>
          <ac:spMkLst>
            <pc:docMk/>
            <pc:sldMk cId="4281850862" sldId="270"/>
            <ac:spMk id="13" creationId="{DA083B64-E155-8369-604C-22928CDD782D}"/>
          </ac:spMkLst>
        </pc:spChg>
        <pc:picChg chg="add mod">
          <ac:chgData name="이 호진" userId="e7b51f9e24c37788" providerId="LiveId" clId="{CB3FEF56-6C5E-4AE1-8CE8-CDF3E71C0EFD}" dt="2022-05-19T09:57:54.485" v="1958" actId="1076"/>
          <ac:picMkLst>
            <pc:docMk/>
            <pc:sldMk cId="4281850862" sldId="270"/>
            <ac:picMk id="6146" creationId="{EB7088D1-F53F-7986-09E3-AF056EE63606}"/>
          </ac:picMkLst>
        </pc:picChg>
      </pc:sldChg>
      <pc:sldChg chg="addSp delSp modSp add">
        <pc:chgData name="이 호진" userId="e7b51f9e24c37788" providerId="LiveId" clId="{CB3FEF56-6C5E-4AE1-8CE8-CDF3E71C0EFD}" dt="2022-05-19T09:58:56.061" v="1989"/>
        <pc:sldMkLst>
          <pc:docMk/>
          <pc:sldMk cId="2775266942" sldId="271"/>
        </pc:sldMkLst>
        <pc:spChg chg="del">
          <ac:chgData name="이 호진" userId="e7b51f9e24c37788" providerId="LiveId" clId="{CB3FEF56-6C5E-4AE1-8CE8-CDF3E71C0EFD}" dt="2022-05-13T08:27:24.320" v="1866" actId="478"/>
          <ac:spMkLst>
            <pc:docMk/>
            <pc:sldMk cId="2775266942" sldId="271"/>
            <ac:spMk id="2" creationId="{BEE94F71-3A5D-483C-AFDA-FD5F065A1594}"/>
          </ac:spMkLst>
        </pc:spChg>
        <pc:spChg chg="add mod">
          <ac:chgData name="이 호진" userId="e7b51f9e24c37788" providerId="LiveId" clId="{CB3FEF56-6C5E-4AE1-8CE8-CDF3E71C0EFD}" dt="2022-05-19T09:58:56.061" v="1989"/>
          <ac:spMkLst>
            <pc:docMk/>
            <pc:sldMk cId="2775266942" sldId="271"/>
            <ac:spMk id="6" creationId="{01A260BD-FA3A-1C54-A75E-60E4DFABD1E0}"/>
          </ac:spMkLst>
        </pc:spChg>
        <pc:spChg chg="del">
          <ac:chgData name="이 호진" userId="e7b51f9e24c37788" providerId="LiveId" clId="{CB3FEF56-6C5E-4AE1-8CE8-CDF3E71C0EFD}" dt="2022-05-13T08:27:24.320" v="1866" actId="478"/>
          <ac:spMkLst>
            <pc:docMk/>
            <pc:sldMk cId="2775266942" sldId="271"/>
            <ac:spMk id="6" creationId="{93CBFFCA-9478-BF22-8B4B-15D3B58F1572}"/>
          </ac:spMkLst>
        </pc:spChg>
        <pc:spChg chg="add mod">
          <ac:chgData name="이 호진" userId="e7b51f9e24c37788" providerId="LiveId" clId="{CB3FEF56-6C5E-4AE1-8CE8-CDF3E71C0EFD}" dt="2022-05-19T09:58:56.061" v="1989"/>
          <ac:spMkLst>
            <pc:docMk/>
            <pc:sldMk cId="2775266942" sldId="271"/>
            <ac:spMk id="7" creationId="{F519F7F6-0971-016D-B859-059421F6BE40}"/>
          </ac:spMkLst>
        </pc:spChg>
        <pc:picChg chg="del">
          <ac:chgData name="이 호진" userId="e7b51f9e24c37788" providerId="LiveId" clId="{CB3FEF56-6C5E-4AE1-8CE8-CDF3E71C0EFD}" dt="2022-05-13T08:27:24.320" v="1866" actId="478"/>
          <ac:picMkLst>
            <pc:docMk/>
            <pc:sldMk cId="2775266942" sldId="271"/>
            <ac:picMk id="6146" creationId="{EB7088D1-F53F-7986-09E3-AF056EE63606}"/>
          </ac:picMkLst>
        </pc:picChg>
      </pc:sldChg>
      <pc:sldChg chg="addSp modSp add del mod">
        <pc:chgData name="이 호진" userId="e7b51f9e24c37788" providerId="LiveId" clId="{CB3FEF56-6C5E-4AE1-8CE8-CDF3E71C0EFD}" dt="2022-05-10T09:19:55.014" v="1833" actId="2696"/>
        <pc:sldMkLst>
          <pc:docMk/>
          <pc:sldMk cId="2976794808" sldId="271"/>
        </pc:sldMkLst>
        <pc:spChg chg="add mod">
          <ac:chgData name="이 호진" userId="e7b51f9e24c37788" providerId="LiveId" clId="{CB3FEF56-6C5E-4AE1-8CE8-CDF3E71C0EFD}" dt="2022-05-10T09:02:56.274" v="1272" actId="14100"/>
          <ac:spMkLst>
            <pc:docMk/>
            <pc:sldMk cId="2976794808" sldId="271"/>
            <ac:spMk id="6" creationId="{5696A01D-9B7B-137B-733A-F95FA0035A56}"/>
          </ac:spMkLst>
        </pc:spChg>
        <pc:spChg chg="add mod">
          <ac:chgData name="이 호진" userId="e7b51f9e24c37788" providerId="LiveId" clId="{CB3FEF56-6C5E-4AE1-8CE8-CDF3E71C0EFD}" dt="2022-05-10T09:05:35.123" v="1372" actId="6549"/>
          <ac:spMkLst>
            <pc:docMk/>
            <pc:sldMk cId="2976794808" sldId="271"/>
            <ac:spMk id="10" creationId="{DCE33B07-080F-8701-65AA-1365DE82623D}"/>
          </ac:spMkLst>
        </pc:spChg>
        <pc:picChg chg="add mod">
          <ac:chgData name="이 호진" userId="e7b51f9e24c37788" providerId="LiveId" clId="{CB3FEF56-6C5E-4AE1-8CE8-CDF3E71C0EFD}" dt="2022-05-10T09:05:46.241" v="1373" actId="1076"/>
          <ac:picMkLst>
            <pc:docMk/>
            <pc:sldMk cId="2976794808" sldId="271"/>
            <ac:picMk id="7170" creationId="{69D8495B-88CF-2E22-949C-9ED6609FCA2D}"/>
          </ac:picMkLst>
        </pc:picChg>
        <pc:picChg chg="add mod">
          <ac:chgData name="이 호진" userId="e7b51f9e24c37788" providerId="LiveId" clId="{CB3FEF56-6C5E-4AE1-8CE8-CDF3E71C0EFD}" dt="2022-05-10T09:04:07.296" v="1279" actId="1076"/>
          <ac:picMkLst>
            <pc:docMk/>
            <pc:sldMk cId="2976794808" sldId="271"/>
            <ac:picMk id="7172" creationId="{A9A40A43-FB2E-812D-D696-399237F566BC}"/>
          </ac:picMkLst>
        </pc:picChg>
        <pc:picChg chg="add mod">
          <ac:chgData name="이 호진" userId="e7b51f9e24c37788" providerId="LiveId" clId="{CB3FEF56-6C5E-4AE1-8CE8-CDF3E71C0EFD}" dt="2022-05-10T09:04:22.809" v="1282" actId="1076"/>
          <ac:picMkLst>
            <pc:docMk/>
            <pc:sldMk cId="2976794808" sldId="271"/>
            <ac:picMk id="7174" creationId="{11B8415C-5F3B-66F3-D46D-9CDA13FC68F4}"/>
          </ac:picMkLst>
        </pc:picChg>
      </pc:sldChg>
      <pc:sldChg chg="addSp modSp add del mod">
        <pc:chgData name="이 호진" userId="e7b51f9e24c37788" providerId="LiveId" clId="{CB3FEF56-6C5E-4AE1-8CE8-CDF3E71C0EFD}" dt="2022-05-10T09:19:55.014" v="1833" actId="2696"/>
        <pc:sldMkLst>
          <pc:docMk/>
          <pc:sldMk cId="1972355504" sldId="272"/>
        </pc:sldMkLst>
        <pc:spChg chg="add mod">
          <ac:chgData name="이 호진" userId="e7b51f9e24c37788" providerId="LiveId" clId="{CB3FEF56-6C5E-4AE1-8CE8-CDF3E71C0EFD}" dt="2022-05-10T09:09:26.576" v="1555" actId="2085"/>
          <ac:spMkLst>
            <pc:docMk/>
            <pc:sldMk cId="1972355504" sldId="272"/>
            <ac:spMk id="2" creationId="{93AB813C-13C7-7AA5-C076-5F398C782F59}"/>
          </ac:spMkLst>
        </pc:spChg>
        <pc:spChg chg="add mod">
          <ac:chgData name="이 호진" userId="e7b51f9e24c37788" providerId="LiveId" clId="{CB3FEF56-6C5E-4AE1-8CE8-CDF3E71C0EFD}" dt="2022-05-10T09:08:51.982" v="1539" actId="1076"/>
          <ac:spMkLst>
            <pc:docMk/>
            <pc:sldMk cId="1972355504" sldId="272"/>
            <ac:spMk id="3" creationId="{B8C2818B-5205-A310-6FA6-A0D1CE44F302}"/>
          </ac:spMkLst>
        </pc:spChg>
        <pc:spChg chg="add mod">
          <ac:chgData name="이 호진" userId="e7b51f9e24c37788" providerId="LiveId" clId="{CB3FEF56-6C5E-4AE1-8CE8-CDF3E71C0EFD}" dt="2022-05-10T09:07:29.754" v="1406" actId="14100"/>
          <ac:spMkLst>
            <pc:docMk/>
            <pc:sldMk cId="1972355504" sldId="272"/>
            <ac:spMk id="11" creationId="{C7389825-31CC-A3AC-F6F5-2D8BF0D03183}"/>
          </ac:spMkLst>
        </pc:spChg>
        <pc:spChg chg="add mod">
          <ac:chgData name="이 호진" userId="e7b51f9e24c37788" providerId="LiveId" clId="{CB3FEF56-6C5E-4AE1-8CE8-CDF3E71C0EFD}" dt="2022-05-10T09:08:13.483" v="1526" actId="1076"/>
          <ac:spMkLst>
            <pc:docMk/>
            <pc:sldMk cId="1972355504" sldId="272"/>
            <ac:spMk id="12" creationId="{61EF5FD1-A97D-03AE-FFF1-322DE3F4916D}"/>
          </ac:spMkLst>
        </pc:spChg>
        <pc:spChg chg="add mod">
          <ac:chgData name="이 호진" userId="e7b51f9e24c37788" providerId="LiveId" clId="{CB3FEF56-6C5E-4AE1-8CE8-CDF3E71C0EFD}" dt="2022-05-10T09:09:18.306" v="1553" actId="2085"/>
          <ac:spMkLst>
            <pc:docMk/>
            <pc:sldMk cId="1972355504" sldId="272"/>
            <ac:spMk id="13" creationId="{B5D1D358-5B12-4D4D-B230-1E85A5A68879}"/>
          </ac:spMkLst>
        </pc:spChg>
        <pc:spChg chg="add mod">
          <ac:chgData name="이 호진" userId="e7b51f9e24c37788" providerId="LiveId" clId="{CB3FEF56-6C5E-4AE1-8CE8-CDF3E71C0EFD}" dt="2022-05-10T09:09:38.490" v="1559" actId="1076"/>
          <ac:spMkLst>
            <pc:docMk/>
            <pc:sldMk cId="1972355504" sldId="272"/>
            <ac:spMk id="14" creationId="{2E4CA970-4EB3-1E11-C072-912CDCF0694E}"/>
          </ac:spMkLst>
        </pc:spChg>
        <pc:spChg chg="add mod">
          <ac:chgData name="이 호진" userId="e7b51f9e24c37788" providerId="LiveId" clId="{CB3FEF56-6C5E-4AE1-8CE8-CDF3E71C0EFD}" dt="2022-05-10T09:09:22.087" v="1554" actId="2085"/>
          <ac:spMkLst>
            <pc:docMk/>
            <pc:sldMk cId="1972355504" sldId="272"/>
            <ac:spMk id="15" creationId="{9D346B88-7B49-3B32-DF3A-DF8FD92BB7CC}"/>
          </ac:spMkLst>
        </pc:spChg>
        <pc:picChg chg="add mod">
          <ac:chgData name="이 호진" userId="e7b51f9e24c37788" providerId="LiveId" clId="{CB3FEF56-6C5E-4AE1-8CE8-CDF3E71C0EFD}" dt="2022-05-10T09:07:11.483" v="1383" actId="1076"/>
          <ac:picMkLst>
            <pc:docMk/>
            <pc:sldMk cId="1972355504" sldId="272"/>
            <ac:picMk id="10" creationId="{FAD3C889-38DF-B1E9-429B-DF468B15DB32}"/>
          </ac:picMkLst>
        </pc:picChg>
        <pc:picChg chg="add mod">
          <ac:chgData name="이 호진" userId="e7b51f9e24c37788" providerId="LiveId" clId="{CB3FEF56-6C5E-4AE1-8CE8-CDF3E71C0EFD}" dt="2022-05-10T09:07:12.496" v="1384" actId="1076"/>
          <ac:picMkLst>
            <pc:docMk/>
            <pc:sldMk cId="1972355504" sldId="272"/>
            <ac:picMk id="8194" creationId="{276BF896-0B82-4AB6-F57E-3DE01284B303}"/>
          </ac:picMkLst>
        </pc:picChg>
      </pc:sldChg>
      <pc:sldChg chg="addSp delSp modSp add del mod">
        <pc:chgData name="이 호진" userId="e7b51f9e24c37788" providerId="LiveId" clId="{CB3FEF56-6C5E-4AE1-8CE8-CDF3E71C0EFD}" dt="2022-05-10T09:19:55.014" v="1833" actId="2696"/>
        <pc:sldMkLst>
          <pc:docMk/>
          <pc:sldMk cId="3170763576" sldId="273"/>
        </pc:sldMkLst>
        <pc:spChg chg="add mod">
          <ac:chgData name="이 호진" userId="e7b51f9e24c37788" providerId="LiveId" clId="{CB3FEF56-6C5E-4AE1-8CE8-CDF3E71C0EFD}" dt="2022-05-10T09:18:20.228" v="1828" actId="1076"/>
          <ac:spMkLst>
            <pc:docMk/>
            <pc:sldMk cId="3170763576" sldId="273"/>
            <ac:spMk id="2" creationId="{7CFF2458-6110-F9C1-6FDD-53F568029DE5}"/>
          </ac:spMkLst>
        </pc:spChg>
        <pc:spChg chg="del">
          <ac:chgData name="이 호진" userId="e7b51f9e24c37788" providerId="LiveId" clId="{CB3FEF56-6C5E-4AE1-8CE8-CDF3E71C0EFD}" dt="2022-05-10T09:15:25.583" v="1715" actId="478"/>
          <ac:spMkLst>
            <pc:docMk/>
            <pc:sldMk cId="3170763576" sldId="273"/>
            <ac:spMk id="5" creationId="{B9467647-9023-5AF8-0A82-2DCDB7B41D84}"/>
          </ac:spMkLst>
        </pc:spChg>
        <pc:spChg chg="mod">
          <ac:chgData name="이 호진" userId="e7b51f9e24c37788" providerId="LiveId" clId="{CB3FEF56-6C5E-4AE1-8CE8-CDF3E71C0EFD}" dt="2022-05-10T09:15:19.133" v="1711" actId="6549"/>
          <ac:spMkLst>
            <pc:docMk/>
            <pc:sldMk cId="3170763576" sldId="273"/>
            <ac:spMk id="14" creationId="{5137F9E2-6544-6B69-73A0-7F527ADB25AA}"/>
          </ac:spMkLst>
        </pc:spChg>
        <pc:spChg chg="del">
          <ac:chgData name="이 호진" userId="e7b51f9e24c37788" providerId="LiveId" clId="{CB3FEF56-6C5E-4AE1-8CE8-CDF3E71C0EFD}" dt="2022-05-10T09:15:24.248" v="1714" actId="478"/>
          <ac:spMkLst>
            <pc:docMk/>
            <pc:sldMk cId="3170763576" sldId="273"/>
            <ac:spMk id="16" creationId="{645BFCD8-127D-F4B2-B5C2-217AA013E5C5}"/>
          </ac:spMkLst>
        </pc:spChg>
        <pc:picChg chg="del">
          <ac:chgData name="이 호진" userId="e7b51f9e24c37788" providerId="LiveId" clId="{CB3FEF56-6C5E-4AE1-8CE8-CDF3E71C0EFD}" dt="2022-05-10T09:15:21.768" v="1712" actId="478"/>
          <ac:picMkLst>
            <pc:docMk/>
            <pc:sldMk cId="3170763576" sldId="273"/>
            <ac:picMk id="1026" creationId="{3016DDF2-5B84-A558-AAD9-EC17BAC79A34}"/>
          </ac:picMkLst>
        </pc:picChg>
        <pc:picChg chg="del">
          <ac:chgData name="이 호진" userId="e7b51f9e24c37788" providerId="LiveId" clId="{CB3FEF56-6C5E-4AE1-8CE8-CDF3E71C0EFD}" dt="2022-05-10T09:15:22.582" v="1713" actId="478"/>
          <ac:picMkLst>
            <pc:docMk/>
            <pc:sldMk cId="3170763576" sldId="273"/>
            <ac:picMk id="1028" creationId="{5581C696-6F26-7C7F-62F3-5765E10B4F8B}"/>
          </ac:picMkLst>
        </pc:picChg>
        <pc:picChg chg="add mod">
          <ac:chgData name="이 호진" userId="e7b51f9e24c37788" providerId="LiveId" clId="{CB3FEF56-6C5E-4AE1-8CE8-CDF3E71C0EFD}" dt="2022-05-10T09:16:08.556" v="1720" actId="1076"/>
          <ac:picMkLst>
            <pc:docMk/>
            <pc:sldMk cId="3170763576" sldId="273"/>
            <ac:picMk id="2050" creationId="{0F56E473-5E01-FB17-309E-685DC3E02F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35" y="1434846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63471" y="1434846"/>
            <a:ext cx="422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아두이노를</a:t>
            </a:r>
            <a:r>
              <a:rPr lang="ko-KR" altLang="en-US" sz="3600" dirty="0"/>
              <a:t> 위한 전기회로 개념잡기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13336-39CA-CC94-C282-3812A0AF6623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60C9C8-FCE6-314F-CE6C-280CA85952FF}"/>
              </a:ext>
            </a:extLst>
          </p:cNvPr>
          <p:cNvSpPr txBox="1"/>
          <p:nvPr/>
        </p:nvSpPr>
        <p:spPr>
          <a:xfrm>
            <a:off x="329452" y="847165"/>
            <a:ext cx="578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전기는 누가 발견 했을까요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1026" name="Picture 2" descr="토마스 에디슨에 대해 몰랐던 사실 4가지">
            <a:extLst>
              <a:ext uri="{FF2B5EF4-FFF2-40B4-BE49-F238E27FC236}">
                <a16:creationId xmlns:a16="http://schemas.microsoft.com/office/drawing/2014/main" id="{8AAD9559-829F-3E6D-B46A-C44EFB3B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4" y="1910043"/>
            <a:ext cx="2991971" cy="16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6FA03-16ED-120E-1999-F98202CD0210}"/>
              </a:ext>
            </a:extLst>
          </p:cNvPr>
          <p:cNvSpPr txBox="1"/>
          <p:nvPr/>
        </p:nvSpPr>
        <p:spPr>
          <a:xfrm>
            <a:off x="598394" y="3731559"/>
            <a:ext cx="10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에디슨</a:t>
            </a:r>
          </a:p>
        </p:txBody>
      </p:sp>
      <p:pic>
        <p:nvPicPr>
          <p:cNvPr id="1028" name="Picture 4" descr="니콜라, 테슬라,도날드 트럼프가 마주한 '이 질문' - 카가이">
            <a:extLst>
              <a:ext uri="{FF2B5EF4-FFF2-40B4-BE49-F238E27FC236}">
                <a16:creationId xmlns:a16="http://schemas.microsoft.com/office/drawing/2014/main" id="{1C0BDC30-39DE-F376-537C-84435F95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6" y="1910043"/>
            <a:ext cx="3393577" cy="16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B25B62-845A-BD13-85A8-8CAE3D4F8A88}"/>
              </a:ext>
            </a:extLst>
          </p:cNvPr>
          <p:cNvSpPr txBox="1"/>
          <p:nvPr/>
        </p:nvSpPr>
        <p:spPr>
          <a:xfrm>
            <a:off x="4886856" y="3731559"/>
            <a:ext cx="10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테슬라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9CAE96-2032-29CB-2300-3A92F03539E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336A6-D642-5751-EAAB-81C80A40390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4BE5D-FAE5-84A4-ACC3-137893F56B0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C18BD-BD63-9CB7-D4B0-E378D939DBE0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1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EC582-AAEC-CA5B-1D6F-09C6AD8A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45" y="954424"/>
            <a:ext cx="4127643" cy="369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304DEE-C3BC-222F-B1BF-F9933B15EF72}"/>
              </a:ext>
            </a:extLst>
          </p:cNvPr>
          <p:cNvSpPr txBox="1"/>
          <p:nvPr/>
        </p:nvSpPr>
        <p:spPr>
          <a:xfrm>
            <a:off x="369794" y="954424"/>
            <a:ext cx="30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직류와 교류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B5109-159A-B770-F67A-FEA7044EE7F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F2FAE-700E-D50D-18E9-31FF61C050C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57D67-5C43-13EA-0B29-508CB549B4F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25F7C-F03A-BCA5-BB8F-3467E0795C6D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EF610F-59C5-2EE9-764F-ACAF45E37A0F}"/>
              </a:ext>
            </a:extLst>
          </p:cNvPr>
          <p:cNvSpPr txBox="1"/>
          <p:nvPr/>
        </p:nvSpPr>
        <p:spPr>
          <a:xfrm>
            <a:off x="369794" y="954424"/>
            <a:ext cx="30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발전기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5B582-C362-4CD1-5DDC-4066D7420B24}"/>
              </a:ext>
            </a:extLst>
          </p:cNvPr>
          <p:cNvSpPr txBox="1"/>
          <p:nvPr/>
        </p:nvSpPr>
        <p:spPr>
          <a:xfrm>
            <a:off x="2151529" y="1033013"/>
            <a:ext cx="6084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발전기(發電機, 영어: </a:t>
            </a:r>
            <a:r>
              <a:rPr lang="ko-KR" altLang="en-US" dirty="0" err="1"/>
              <a:t>electric</a:t>
            </a:r>
            <a:r>
              <a:rPr lang="ko-KR" altLang="en-US" dirty="0"/>
              <a:t> </a:t>
            </a:r>
            <a:r>
              <a:rPr lang="ko-KR" altLang="en-US" dirty="0" err="1"/>
              <a:t>generator</a:t>
            </a:r>
            <a:r>
              <a:rPr lang="ko-KR" altLang="en-US" dirty="0"/>
              <a:t>)는 기계적 역학적 에너지를 전기 에너지로 변환하는 장치이다.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A40CD-AFA5-6A7E-AAFB-42C23675FE96}"/>
              </a:ext>
            </a:extLst>
          </p:cNvPr>
          <p:cNvSpPr txBox="1"/>
          <p:nvPr/>
        </p:nvSpPr>
        <p:spPr>
          <a:xfrm>
            <a:off x="3623983" y="251199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발전기는 </a:t>
            </a:r>
            <a:r>
              <a:rPr lang="ko-KR" altLang="en-US" b="1" dirty="0" err="1"/>
              <a:t>앙페르</a:t>
            </a:r>
            <a:r>
              <a:rPr lang="ko-KR" altLang="en-US" b="1" dirty="0"/>
              <a:t> 법칙과 </a:t>
            </a:r>
            <a:r>
              <a:rPr lang="ko-KR" altLang="en-US" b="1" dirty="0" err="1"/>
              <a:t>패러데이의</a:t>
            </a:r>
            <a:r>
              <a:rPr lang="ko-KR" altLang="en-US" b="1" dirty="0"/>
              <a:t> 유도 </a:t>
            </a:r>
            <a:r>
              <a:rPr lang="ko-KR" altLang="en-US" dirty="0"/>
              <a:t>법칙을 이용하여 전자기 유도를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 전기 에너지를 역변환은 전동기로 일명 모터라고 불리운다</a:t>
            </a:r>
          </a:p>
        </p:txBody>
      </p:sp>
      <p:pic>
        <p:nvPicPr>
          <p:cNvPr id="3074" name="Picture 2" descr="수력발전기 원리 구조 장단점 이해하기">
            <a:extLst>
              <a:ext uri="{FF2B5EF4-FFF2-40B4-BE49-F238E27FC236}">
                <a16:creationId xmlns:a16="http://schemas.microsoft.com/office/drawing/2014/main" id="{B0D165C4-F1D2-7D4F-F20B-41116CBA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2221539"/>
            <a:ext cx="2716306" cy="20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D2BAEC-1CA7-985A-7113-D73882CB4CA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5E102-ED76-FEA4-ED6C-2F40EA11379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F9AC5-639B-7F0D-C055-25136085CEC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9A051-5432-B347-1EDB-E09959FBF88D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CAA76D-1F01-BD6E-098B-668EDA74271E}"/>
              </a:ext>
            </a:extLst>
          </p:cNvPr>
          <p:cNvSpPr txBox="1"/>
          <p:nvPr/>
        </p:nvSpPr>
        <p:spPr>
          <a:xfrm>
            <a:off x="369794" y="954424"/>
            <a:ext cx="30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최초의 발전소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393C1-AEFD-1D7F-2DD7-67803D615B27}"/>
              </a:ext>
            </a:extLst>
          </p:cNvPr>
          <p:cNvSpPr txBox="1"/>
          <p:nvPr/>
        </p:nvSpPr>
        <p:spPr>
          <a:xfrm>
            <a:off x="221877" y="1694330"/>
            <a:ext cx="358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토머스 에디슨은 </a:t>
            </a:r>
            <a:r>
              <a:rPr lang="ko-KR" altLang="en-US" sz="1200" dirty="0"/>
              <a:t>뉴욕 맨해튼의 펄 스트리트</a:t>
            </a:r>
            <a:r>
              <a:rPr lang="en-US" altLang="ko-KR" sz="1200" dirty="0"/>
              <a:t>(Pearl Street)</a:t>
            </a:r>
            <a:r>
              <a:rPr lang="ko-KR" altLang="en-US" sz="1200" dirty="0"/>
              <a:t>에 최초의 중앙 </a:t>
            </a:r>
            <a:r>
              <a:rPr lang="ko-KR" altLang="en-US" sz="1200" dirty="0" err="1"/>
              <a:t>집중식</a:t>
            </a:r>
            <a:r>
              <a:rPr lang="ko-KR" altLang="en-US" sz="1200" dirty="0"/>
              <a:t> 발전소를 개소했다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8486E-1B4B-843D-A9D8-EBB9A190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1009630"/>
            <a:ext cx="4334332" cy="3124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E1879E-BDFD-2E52-E417-506A2C53C0EE}"/>
              </a:ext>
            </a:extLst>
          </p:cNvPr>
          <p:cNvSpPr txBox="1"/>
          <p:nvPr/>
        </p:nvSpPr>
        <p:spPr>
          <a:xfrm>
            <a:off x="194984" y="2249570"/>
            <a:ext cx="37651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https://www.gereports.kr/brief_history_of_power_01/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52E1A-F87D-BE75-150F-4713A2E5793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33662-B5DA-174A-5D39-FCA346C315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0FCA5-7B1A-B2C5-95C0-3BA694A51DC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681A3-2288-EB65-7D4C-6269924E6365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6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C0D202-E4EF-E859-BC7E-8036060A14E9}"/>
              </a:ext>
            </a:extLst>
          </p:cNvPr>
          <p:cNvSpPr txBox="1"/>
          <p:nvPr/>
        </p:nvSpPr>
        <p:spPr>
          <a:xfrm>
            <a:off x="369793" y="954424"/>
            <a:ext cx="327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증기 터빈 </a:t>
            </a:r>
            <a:r>
              <a:rPr lang="ko-KR" altLang="en-US" sz="3600" dirty="0"/>
              <a:t>발전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5B044-D8F6-C366-373B-A907992C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559" y="983559"/>
            <a:ext cx="4905375" cy="186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E5B0A-2A9A-EEB3-878F-C7CF278C0EC0}"/>
              </a:ext>
            </a:extLst>
          </p:cNvPr>
          <p:cNvSpPr txBox="1"/>
          <p:nvPr/>
        </p:nvSpPr>
        <p:spPr>
          <a:xfrm>
            <a:off x="302559" y="176156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찰스 </a:t>
            </a:r>
            <a:r>
              <a:rPr lang="ko-KR" altLang="en-US" sz="1200" dirty="0" err="1"/>
              <a:t>파슨스</a:t>
            </a:r>
            <a:r>
              <a:rPr lang="en-US" altLang="ko-KR" sz="1200" dirty="0"/>
              <a:t>(Charles Parsons)</a:t>
            </a:r>
            <a:r>
              <a:rPr lang="ko-KR" altLang="en-US" sz="1200" dirty="0"/>
              <a:t>가 최초의 증기 터빈 엔진을 발명해</a:t>
            </a:r>
            <a:r>
              <a:rPr lang="en-US" altLang="ko-KR" sz="1200" dirty="0"/>
              <a:t>, </a:t>
            </a:r>
            <a:r>
              <a:rPr lang="ko-KR" altLang="en-US" sz="1200" dirty="0"/>
              <a:t>전기를 저렴하고 쉽게 이용할 수 있게 되었다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2CE69-49D0-5779-BC49-4630CA3E389C}"/>
              </a:ext>
            </a:extLst>
          </p:cNvPr>
          <p:cNvSpPr txBox="1"/>
          <p:nvPr/>
        </p:nvSpPr>
        <p:spPr>
          <a:xfrm>
            <a:off x="302559" y="2518511"/>
            <a:ext cx="37651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https://www.gereports.kr/brief_history_of_power_01/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5ACD3E-A721-4D9B-3E9A-D0735892294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2B526-AF67-9943-A5A2-57BA8401E11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19AE8-5474-62CC-DEE1-A1EABD84E89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72D90-8932-7CBF-9382-BF890C5059FB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1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137F9E2-6544-6B69-73A0-7F527ADB25AA}"/>
              </a:ext>
            </a:extLst>
          </p:cNvPr>
          <p:cNvSpPr txBox="1"/>
          <p:nvPr/>
        </p:nvSpPr>
        <p:spPr>
          <a:xfrm>
            <a:off x="336176" y="927846"/>
            <a:ext cx="288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전기</a:t>
            </a:r>
            <a:r>
              <a:rPr lang="en-US" altLang="ko-KR" sz="3600" b="1" dirty="0"/>
              <a:t>=</a:t>
            </a:r>
            <a:r>
              <a:rPr lang="ko-KR" altLang="en-US" sz="3600" b="1" dirty="0"/>
              <a:t> 에너지</a:t>
            </a:r>
          </a:p>
        </p:txBody>
      </p:sp>
      <p:pic>
        <p:nvPicPr>
          <p:cNvPr id="1026" name="Picture 2" descr="전기절약 하는 방법 -전열기- : 네이버 블로그">
            <a:extLst>
              <a:ext uri="{FF2B5EF4-FFF2-40B4-BE49-F238E27FC236}">
                <a16:creationId xmlns:a16="http://schemas.microsoft.com/office/drawing/2014/main" id="{3016DDF2-5B84-A558-AAD9-EC17BAC7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0" y="1959070"/>
            <a:ext cx="2803991" cy="2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67647-9023-5AF8-0A82-2DCDB7B41D84}"/>
              </a:ext>
            </a:extLst>
          </p:cNvPr>
          <p:cNvSpPr txBox="1"/>
          <p:nvPr/>
        </p:nvSpPr>
        <p:spPr>
          <a:xfrm>
            <a:off x="773204" y="4546607"/>
            <a:ext cx="295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전기를 열 에너지로 방충한다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28" name="Picture 4" descr="기계부품 &gt; 모터 &gt; 모터의 종류 : 네이버 블로그">
            <a:extLst>
              <a:ext uri="{FF2B5EF4-FFF2-40B4-BE49-F238E27FC236}">
                <a16:creationId xmlns:a16="http://schemas.microsoft.com/office/drawing/2014/main" id="{5581C696-6F26-7C7F-62F3-5765E10B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97462"/>
            <a:ext cx="3615018" cy="23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5BFCD8-127D-F4B2-B5C2-217AA013E5C5}"/>
              </a:ext>
            </a:extLst>
          </p:cNvPr>
          <p:cNvSpPr txBox="1"/>
          <p:nvPr/>
        </p:nvSpPr>
        <p:spPr>
          <a:xfrm>
            <a:off x="4455457" y="4546607"/>
            <a:ext cx="295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모터를 이용하여 동력을 생성합니다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E3929E-67FA-E485-D78F-E43534C178A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5DA98-3B4C-EB1D-3535-3109E04241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56916-8A15-D130-543B-93AC4FE8167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C3783-1D6B-F347-3DAD-B0B1DE30BA35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FB039-B114-268B-BD52-C634ED5F44AA}"/>
              </a:ext>
            </a:extLst>
          </p:cNvPr>
          <p:cNvSpPr txBox="1"/>
          <p:nvPr/>
        </p:nvSpPr>
        <p:spPr>
          <a:xfrm>
            <a:off x="3469341" y="1251011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전기는 다양한 에너지로 전환이 가능합니다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76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CBFFCA-9478-BF22-8B4B-15D3B58F1572}"/>
              </a:ext>
            </a:extLst>
          </p:cNvPr>
          <p:cNvSpPr txBox="1"/>
          <p:nvPr/>
        </p:nvSpPr>
        <p:spPr>
          <a:xfrm>
            <a:off x="369793" y="954424"/>
            <a:ext cx="327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산업혁명 </a:t>
            </a:r>
            <a:r>
              <a:rPr lang="en-US" altLang="ko-KR" sz="3600" dirty="0"/>
              <a:t>2</a:t>
            </a:r>
            <a:r>
              <a:rPr lang="ko-KR" altLang="en-US" sz="3600" dirty="0"/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94F71-3A5D-483C-AFDA-FD5F065A1594}"/>
              </a:ext>
            </a:extLst>
          </p:cNvPr>
          <p:cNvSpPr txBox="1"/>
          <p:nvPr/>
        </p:nvSpPr>
        <p:spPr>
          <a:xfrm>
            <a:off x="3543299" y="1046773"/>
            <a:ext cx="462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기계동력의 발전으로 산업혁명이 이루어 졌으며</a:t>
            </a:r>
            <a:r>
              <a:rPr lang="en-US" altLang="ko-KR" sz="1400" dirty="0"/>
              <a:t>, </a:t>
            </a:r>
            <a:r>
              <a:rPr lang="ko-KR" altLang="en-US" sz="1400" dirty="0"/>
              <a:t>전기의 발견으로 대량 생산의 기반이 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146" name="Picture 2" descr="1차, 2차, 3차, 4차 산업혁명 단계 정리 : 네이버 블로그">
            <a:extLst>
              <a:ext uri="{FF2B5EF4-FFF2-40B4-BE49-F238E27FC236}">
                <a16:creationId xmlns:a16="http://schemas.microsoft.com/office/drawing/2014/main" id="{EB7088D1-F53F-7986-09E3-AF056EE6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19" y="1790064"/>
            <a:ext cx="6219265" cy="27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63A594-B32A-4494-1C55-1E1B652FF87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6E1B1-ECE3-3AFC-E29A-2BF73D5A8D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1CB32-87F5-968F-04A0-5E8890F12FB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83B64-E155-8369-604C-22928CDD782D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930BCE-2411-CD81-43E0-8EBA21992B74}"/>
              </a:ext>
            </a:extLst>
          </p:cNvPr>
          <p:cNvSpPr/>
          <p:nvPr/>
        </p:nvSpPr>
        <p:spPr>
          <a:xfrm>
            <a:off x="2864222" y="1840641"/>
            <a:ext cx="1586754" cy="277842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B0C1B-128B-DEA1-9C42-96A148A57C87}"/>
              </a:ext>
            </a:extLst>
          </p:cNvPr>
          <p:cNvSpPr txBox="1"/>
          <p:nvPr/>
        </p:nvSpPr>
        <p:spPr>
          <a:xfrm>
            <a:off x="2965075" y="4739083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C00000"/>
                </a:solidFill>
              </a:rPr>
              <a:t>에너지 혁명</a:t>
            </a:r>
          </a:p>
        </p:txBody>
      </p:sp>
    </p:spTree>
    <p:extLst>
      <p:ext uri="{BB962C8B-B14F-4D97-AF65-F5344CB8AC3E}">
        <p14:creationId xmlns:p14="http://schemas.microsoft.com/office/powerpoint/2010/main" val="428185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163A594-B32A-4494-1C55-1E1B652FF87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6E1B1-ECE3-3AFC-E29A-2BF73D5A8D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1CB32-87F5-968F-04A0-5E8890F12FB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전기회로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83B64-E155-8369-604C-22928CDD782D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260BD-FA3A-1C54-A75E-60E4DFABD1E0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519F7F6-0971-016D-B859-059421F6BE40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6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186</Words>
  <Application>Microsoft Office PowerPoint</Application>
  <PresentationFormat>화면 슬라이드 쇼(16:9)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8</cp:revision>
  <dcterms:created xsi:type="dcterms:W3CDTF">2022-02-09T03:28:42Z</dcterms:created>
  <dcterms:modified xsi:type="dcterms:W3CDTF">2022-05-20T04:06:28Z</dcterms:modified>
</cp:coreProperties>
</file>