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5" r:id="rId4"/>
    <p:sldId id="272" r:id="rId5"/>
    <p:sldId id="273" r:id="rId6"/>
    <p:sldId id="274" r:id="rId7"/>
    <p:sldId id="260" r:id="rId8"/>
    <p:sldId id="257" r:id="rId9"/>
    <p:sldId id="262" r:id="rId10"/>
    <p:sldId id="263" r:id="rId11"/>
    <p:sldId id="258" r:id="rId12"/>
    <p:sldId id="259" r:id="rId13"/>
    <p:sldId id="261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E7A7BA-83F5-4BD5-A3AD-2C6AC7AA4B27}" v="178" dt="2022-05-19T09:59:42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CB3FEF56-6C5E-4AE1-8CE8-CDF3E71C0EFD}"/>
    <pc:docChg chg="custSel addSld modSld sldOrd">
      <pc:chgData name="이 호진" userId="e7b51f9e24c37788" providerId="LiveId" clId="{CB3FEF56-6C5E-4AE1-8CE8-CDF3E71C0EFD}" dt="2022-05-10T09:09:38.490" v="1559" actId="1076"/>
      <pc:docMkLst>
        <pc:docMk/>
      </pc:docMkLst>
      <pc:sldChg chg="addSp delSp modSp mod">
        <pc:chgData name="이 호진" userId="e7b51f9e24c37788" providerId="LiveId" clId="{CB3FEF56-6C5E-4AE1-8CE8-CDF3E71C0EFD}" dt="2022-05-10T08:35:17.672" v="106" actId="478"/>
        <pc:sldMkLst>
          <pc:docMk/>
          <pc:sldMk cId="2184666338" sldId="256"/>
        </pc:sldMkLst>
        <pc:spChg chg="del">
          <ac:chgData name="이 호진" userId="e7b51f9e24c37788" providerId="LiveId" clId="{CB3FEF56-6C5E-4AE1-8CE8-CDF3E71C0EFD}" dt="2022-05-10T08:33:59.162" v="14" actId="478"/>
          <ac:spMkLst>
            <pc:docMk/>
            <pc:sldMk cId="2184666338" sldId="256"/>
            <ac:spMk id="2" creationId="{7ECCBCCE-F287-4781-A738-29919C48BDBE}"/>
          </ac:spMkLst>
        </pc:spChg>
        <pc:spChg chg="del">
          <ac:chgData name="이 호진" userId="e7b51f9e24c37788" providerId="LiveId" clId="{CB3FEF56-6C5E-4AE1-8CE8-CDF3E71C0EFD}" dt="2022-05-10T08:33:59.162" v="14" actId="478"/>
          <ac:spMkLst>
            <pc:docMk/>
            <pc:sldMk cId="2184666338" sldId="256"/>
            <ac:spMk id="3" creationId="{F237FAAC-3183-4559-8EB1-9426A1A90ACF}"/>
          </ac:spMkLst>
        </pc:spChg>
        <pc:spChg chg="add del mod">
          <ac:chgData name="이 호진" userId="e7b51f9e24c37788" providerId="LiveId" clId="{CB3FEF56-6C5E-4AE1-8CE8-CDF3E71C0EFD}" dt="2022-05-10T08:35:17.672" v="106" actId="478"/>
          <ac:spMkLst>
            <pc:docMk/>
            <pc:sldMk cId="2184666338" sldId="256"/>
            <ac:spMk id="5" creationId="{D560C9C8-FCE6-314F-CE6C-280CA85952FF}"/>
          </ac:spMkLst>
        </pc:spChg>
        <pc:spChg chg="mod">
          <ac:chgData name="이 호진" userId="e7b51f9e24c37788" providerId="LiveId" clId="{CB3FEF56-6C5E-4AE1-8CE8-CDF3E71C0EFD}" dt="2022-05-10T08:33:31.358" v="2" actId="14100"/>
          <ac:spMkLst>
            <pc:docMk/>
            <pc:sldMk cId="2184666338" sldId="256"/>
            <ac:spMk id="8" creationId="{776324C0-CFD8-4494-B7C8-160479C94901}"/>
          </ac:spMkLst>
        </pc:spChg>
        <pc:spChg chg="mod">
          <ac:chgData name="이 호진" userId="e7b51f9e24c37788" providerId="LiveId" clId="{CB3FEF56-6C5E-4AE1-8CE8-CDF3E71C0EFD}" dt="2022-05-10T08:33:55.911" v="13" actId="20577"/>
          <ac:spMkLst>
            <pc:docMk/>
            <pc:sldMk cId="2184666338" sldId="256"/>
            <ac:spMk id="9" creationId="{83A45F92-B082-4872-955B-C43A62ACE520}"/>
          </ac:spMkLst>
        </pc:spChg>
        <pc:spChg chg="del">
          <ac:chgData name="이 호진" userId="e7b51f9e24c37788" providerId="LiveId" clId="{CB3FEF56-6C5E-4AE1-8CE8-CDF3E71C0EFD}" dt="2022-05-10T08:33:59.162" v="14" actId="478"/>
          <ac:spMkLst>
            <pc:docMk/>
            <pc:sldMk cId="2184666338" sldId="256"/>
            <ac:spMk id="10" creationId="{121C19D6-4B4C-42A5-A6BD-22DADCE294BF}"/>
          </ac:spMkLst>
        </pc:spChg>
        <pc:spChg chg="del">
          <ac:chgData name="이 호진" userId="e7b51f9e24c37788" providerId="LiveId" clId="{CB3FEF56-6C5E-4AE1-8CE8-CDF3E71C0EFD}" dt="2022-05-10T08:33:59.162" v="14" actId="478"/>
          <ac:spMkLst>
            <pc:docMk/>
            <pc:sldMk cId="2184666338" sldId="256"/>
            <ac:spMk id="11" creationId="{E65054A2-EEC9-40BA-8BB8-9F414220455A}"/>
          </ac:spMkLst>
        </pc:spChg>
        <pc:spChg chg="del">
          <ac:chgData name="이 호진" userId="e7b51f9e24c37788" providerId="LiveId" clId="{CB3FEF56-6C5E-4AE1-8CE8-CDF3E71C0EFD}" dt="2022-05-10T08:33:59.162" v="14" actId="478"/>
          <ac:spMkLst>
            <pc:docMk/>
            <pc:sldMk cId="2184666338" sldId="256"/>
            <ac:spMk id="12" creationId="{F7AACE4D-2D18-4D81-9EEA-70C14AD972BE}"/>
          </ac:spMkLst>
        </pc:spChg>
        <pc:spChg chg="del">
          <ac:chgData name="이 호진" userId="e7b51f9e24c37788" providerId="LiveId" clId="{CB3FEF56-6C5E-4AE1-8CE8-CDF3E71C0EFD}" dt="2022-05-10T08:33:59.162" v="14" actId="478"/>
          <ac:spMkLst>
            <pc:docMk/>
            <pc:sldMk cId="2184666338" sldId="256"/>
            <ac:spMk id="13" creationId="{68E259BB-8307-4A86-AC61-A51CF4892AAA}"/>
          </ac:spMkLst>
        </pc:spChg>
        <pc:spChg chg="add mod">
          <ac:chgData name="이 호진" userId="e7b51f9e24c37788" providerId="LiveId" clId="{CB3FEF56-6C5E-4AE1-8CE8-CDF3E71C0EFD}" dt="2022-05-10T08:35:12.498" v="105" actId="20577"/>
          <ac:spMkLst>
            <pc:docMk/>
            <pc:sldMk cId="2184666338" sldId="256"/>
            <ac:spMk id="15" creationId="{8D3079C0-CCB0-48DE-B760-CB85D1069CE3}"/>
          </ac:spMkLst>
        </pc:spChg>
        <pc:picChg chg="add mod">
          <ac:chgData name="이 호진" userId="e7b51f9e24c37788" providerId="LiveId" clId="{CB3FEF56-6C5E-4AE1-8CE8-CDF3E71C0EFD}" dt="2022-05-10T08:34:55.274" v="37"/>
          <ac:picMkLst>
            <pc:docMk/>
            <pc:sldMk cId="2184666338" sldId="256"/>
            <ac:picMk id="14" creationId="{8EF2DD34-450A-6EB9-AEA7-81C78B1B9104}"/>
          </ac:picMkLst>
        </pc:picChg>
      </pc:sldChg>
      <pc:sldChg chg="addSp delSp modSp add mod">
        <pc:chgData name="이 호진" userId="e7b51f9e24c37788" providerId="LiveId" clId="{CB3FEF56-6C5E-4AE1-8CE8-CDF3E71C0EFD}" dt="2022-05-10T08:41:15.313" v="223" actId="1076"/>
        <pc:sldMkLst>
          <pc:docMk/>
          <pc:sldMk cId="4060563479" sldId="264"/>
        </pc:sldMkLst>
        <pc:spChg chg="del">
          <ac:chgData name="이 호진" userId="e7b51f9e24c37788" providerId="LiveId" clId="{CB3FEF56-6C5E-4AE1-8CE8-CDF3E71C0EFD}" dt="2022-05-10T08:37:47.448" v="183" actId="478"/>
          <ac:spMkLst>
            <pc:docMk/>
            <pc:sldMk cId="4060563479" sldId="264"/>
            <ac:spMk id="2" creationId="{7ECCBCCE-F287-4781-A738-29919C48BDBE}"/>
          </ac:spMkLst>
        </pc:spChg>
        <pc:spChg chg="del">
          <ac:chgData name="이 호진" userId="e7b51f9e24c37788" providerId="LiveId" clId="{CB3FEF56-6C5E-4AE1-8CE8-CDF3E71C0EFD}" dt="2022-05-10T08:37:47.448" v="183" actId="478"/>
          <ac:spMkLst>
            <pc:docMk/>
            <pc:sldMk cId="4060563479" sldId="264"/>
            <ac:spMk id="3" creationId="{F237FAAC-3183-4559-8EB1-9426A1A90ACF}"/>
          </ac:spMkLst>
        </pc:spChg>
        <pc:spChg chg="del">
          <ac:chgData name="이 호진" userId="e7b51f9e24c37788" providerId="LiveId" clId="{CB3FEF56-6C5E-4AE1-8CE8-CDF3E71C0EFD}" dt="2022-05-10T08:37:47.448" v="183" actId="478"/>
          <ac:spMkLst>
            <pc:docMk/>
            <pc:sldMk cId="4060563479" sldId="264"/>
            <ac:spMk id="10" creationId="{121C19D6-4B4C-42A5-A6BD-22DADCE294BF}"/>
          </ac:spMkLst>
        </pc:spChg>
        <pc:spChg chg="del">
          <ac:chgData name="이 호진" userId="e7b51f9e24c37788" providerId="LiveId" clId="{CB3FEF56-6C5E-4AE1-8CE8-CDF3E71C0EFD}" dt="2022-05-10T08:37:47.448" v="183" actId="478"/>
          <ac:spMkLst>
            <pc:docMk/>
            <pc:sldMk cId="4060563479" sldId="264"/>
            <ac:spMk id="11" creationId="{E65054A2-EEC9-40BA-8BB8-9F414220455A}"/>
          </ac:spMkLst>
        </pc:spChg>
        <pc:spChg chg="del">
          <ac:chgData name="이 호진" userId="e7b51f9e24c37788" providerId="LiveId" clId="{CB3FEF56-6C5E-4AE1-8CE8-CDF3E71C0EFD}" dt="2022-05-10T08:37:47.448" v="183" actId="478"/>
          <ac:spMkLst>
            <pc:docMk/>
            <pc:sldMk cId="4060563479" sldId="264"/>
            <ac:spMk id="12" creationId="{F7AACE4D-2D18-4D81-9EEA-70C14AD972BE}"/>
          </ac:spMkLst>
        </pc:spChg>
        <pc:spChg chg="del">
          <ac:chgData name="이 호진" userId="e7b51f9e24c37788" providerId="LiveId" clId="{CB3FEF56-6C5E-4AE1-8CE8-CDF3E71C0EFD}" dt="2022-05-10T08:37:47.448" v="183" actId="478"/>
          <ac:spMkLst>
            <pc:docMk/>
            <pc:sldMk cId="4060563479" sldId="264"/>
            <ac:spMk id="13" creationId="{68E259BB-8307-4A86-AC61-A51CF4892AAA}"/>
          </ac:spMkLst>
        </pc:spChg>
        <pc:spChg chg="add mod">
          <ac:chgData name="이 호진" userId="e7b51f9e24c37788" providerId="LiveId" clId="{CB3FEF56-6C5E-4AE1-8CE8-CDF3E71C0EFD}" dt="2022-05-10T08:41:15.313" v="223" actId="1076"/>
          <ac:spMkLst>
            <pc:docMk/>
            <pc:sldMk cId="4060563479" sldId="264"/>
            <ac:spMk id="16" creationId="{4D304DEE-C3BC-222F-B1BF-F9933B15EF72}"/>
          </ac:spMkLst>
        </pc:spChg>
        <pc:picChg chg="add mod">
          <ac:chgData name="이 호진" userId="e7b51f9e24c37788" providerId="LiveId" clId="{CB3FEF56-6C5E-4AE1-8CE8-CDF3E71C0EFD}" dt="2022-05-10T08:40:37.029" v="202" actId="1076"/>
          <ac:picMkLst>
            <pc:docMk/>
            <pc:sldMk cId="4060563479" sldId="264"/>
            <ac:picMk id="6" creationId="{778EC582-AAEC-CA5B-1D6F-09C6AD8ADF6B}"/>
          </ac:picMkLst>
        </pc:picChg>
        <pc:picChg chg="add del mod">
          <ac:chgData name="이 호진" userId="e7b51f9e24c37788" providerId="LiveId" clId="{CB3FEF56-6C5E-4AE1-8CE8-CDF3E71C0EFD}" dt="2022-05-10T08:39:53.445" v="199" actId="478"/>
          <ac:picMkLst>
            <pc:docMk/>
            <pc:sldMk cId="4060563479" sldId="264"/>
            <ac:picMk id="2050" creationId="{9F474F35-A829-EE1A-5A9B-49448CD1449B}"/>
          </ac:picMkLst>
        </pc:picChg>
        <pc:picChg chg="add del mod">
          <ac:chgData name="이 호진" userId="e7b51f9e24c37788" providerId="LiveId" clId="{CB3FEF56-6C5E-4AE1-8CE8-CDF3E71C0EFD}" dt="2022-05-10T08:39:32.505" v="198" actId="478"/>
          <ac:picMkLst>
            <pc:docMk/>
            <pc:sldMk cId="4060563479" sldId="264"/>
            <ac:picMk id="2052" creationId="{10FA71D7-BA74-30DB-132A-AB8660090E62}"/>
          </ac:picMkLst>
        </pc:picChg>
      </pc:sldChg>
      <pc:sldChg chg="addSp modSp add mod">
        <pc:chgData name="이 호진" userId="e7b51f9e24c37788" providerId="LiveId" clId="{CB3FEF56-6C5E-4AE1-8CE8-CDF3E71C0EFD}" dt="2022-05-10T08:37:29.780" v="181" actId="6549"/>
        <pc:sldMkLst>
          <pc:docMk/>
          <pc:sldMk cId="2436111644" sldId="265"/>
        </pc:sldMkLst>
        <pc:spChg chg="add mod">
          <ac:chgData name="이 호진" userId="e7b51f9e24c37788" providerId="LiveId" clId="{CB3FEF56-6C5E-4AE1-8CE8-CDF3E71C0EFD}" dt="2022-05-10T08:36:38.144" v="162" actId="1076"/>
          <ac:spMkLst>
            <pc:docMk/>
            <pc:sldMk cId="2436111644" sldId="265"/>
            <ac:spMk id="2" creationId="{9846FA03-16ED-120E-1999-F98202CD0210}"/>
          </ac:spMkLst>
        </pc:spChg>
        <pc:spChg chg="mod">
          <ac:chgData name="이 호진" userId="e7b51f9e24c37788" providerId="LiveId" clId="{CB3FEF56-6C5E-4AE1-8CE8-CDF3E71C0EFD}" dt="2022-05-10T08:35:43.651" v="146" actId="14100"/>
          <ac:spMkLst>
            <pc:docMk/>
            <pc:sldMk cId="2436111644" sldId="265"/>
            <ac:spMk id="5" creationId="{D560C9C8-FCE6-314F-CE6C-280CA85952FF}"/>
          </ac:spMkLst>
        </pc:spChg>
        <pc:spChg chg="add mod">
          <ac:chgData name="이 호진" userId="e7b51f9e24c37788" providerId="LiveId" clId="{CB3FEF56-6C5E-4AE1-8CE8-CDF3E71C0EFD}" dt="2022-05-10T08:37:29.780" v="181" actId="6549"/>
          <ac:spMkLst>
            <pc:docMk/>
            <pc:sldMk cId="2436111644" sldId="265"/>
            <ac:spMk id="10" creationId="{EDB25B62-845A-BD13-85A8-8CAE3D4F8A88}"/>
          </ac:spMkLst>
        </pc:spChg>
        <pc:picChg chg="add mod">
          <ac:chgData name="이 호진" userId="e7b51f9e24c37788" providerId="LiveId" clId="{CB3FEF56-6C5E-4AE1-8CE8-CDF3E71C0EFD}" dt="2022-05-10T08:36:03.898" v="149" actId="1076"/>
          <ac:picMkLst>
            <pc:docMk/>
            <pc:sldMk cId="2436111644" sldId="265"/>
            <ac:picMk id="1026" creationId="{8AAD9559-829F-3E6D-B46A-C44EFB3B4474}"/>
          </ac:picMkLst>
        </pc:picChg>
        <pc:picChg chg="add mod">
          <ac:chgData name="이 호진" userId="e7b51f9e24c37788" providerId="LiveId" clId="{CB3FEF56-6C5E-4AE1-8CE8-CDF3E71C0EFD}" dt="2022-05-10T08:37:18.554" v="167" actId="1076"/>
          <ac:picMkLst>
            <pc:docMk/>
            <pc:sldMk cId="2436111644" sldId="265"/>
            <ac:picMk id="1028" creationId="{1C0BDC30-39DE-F376-537C-84435F9555E4}"/>
          </ac:picMkLst>
        </pc:picChg>
      </pc:sldChg>
      <pc:sldChg chg="add">
        <pc:chgData name="이 호진" userId="e7b51f9e24c37788" providerId="LiveId" clId="{CB3FEF56-6C5E-4AE1-8CE8-CDF3E71C0EFD}" dt="2022-05-10T08:37:43.675" v="182"/>
        <pc:sldMkLst>
          <pc:docMk/>
          <pc:sldMk cId="310760309" sldId="266"/>
        </pc:sldMkLst>
      </pc:sldChg>
      <pc:sldChg chg="addSp modSp add mod">
        <pc:chgData name="이 호진" userId="e7b51f9e24c37788" providerId="LiveId" clId="{CB3FEF56-6C5E-4AE1-8CE8-CDF3E71C0EFD}" dt="2022-05-10T08:50:15.581" v="627" actId="1076"/>
        <pc:sldMkLst>
          <pc:docMk/>
          <pc:sldMk cId="919867147" sldId="267"/>
        </pc:sldMkLst>
        <pc:spChg chg="add mod">
          <ac:chgData name="이 호진" userId="e7b51f9e24c37788" providerId="LiveId" clId="{CB3FEF56-6C5E-4AE1-8CE8-CDF3E71C0EFD}" dt="2022-05-10T08:46:20.475" v="427" actId="1076"/>
          <ac:spMkLst>
            <pc:docMk/>
            <pc:sldMk cId="919867147" sldId="267"/>
            <ac:spMk id="2" creationId="{857393C1-AEFD-1D7F-2DD7-67803D615B27}"/>
          </ac:spMkLst>
        </pc:spChg>
        <pc:spChg chg="add mod">
          <ac:chgData name="이 호진" userId="e7b51f9e24c37788" providerId="LiveId" clId="{CB3FEF56-6C5E-4AE1-8CE8-CDF3E71C0EFD}" dt="2022-05-10T08:42:01.825" v="245"/>
          <ac:spMkLst>
            <pc:docMk/>
            <pc:sldMk cId="919867147" sldId="267"/>
            <ac:spMk id="6" creationId="{03CAA76D-1F01-BD6E-098B-668EDA74271E}"/>
          </ac:spMkLst>
        </pc:spChg>
        <pc:spChg chg="add mod">
          <ac:chgData name="이 호진" userId="e7b51f9e24c37788" providerId="LiveId" clId="{CB3FEF56-6C5E-4AE1-8CE8-CDF3E71C0EFD}" dt="2022-05-10T08:50:15.581" v="627" actId="1076"/>
          <ac:spMkLst>
            <pc:docMk/>
            <pc:sldMk cId="919867147" sldId="267"/>
            <ac:spMk id="11" creationId="{8BE1879E-BDFD-2E52-E417-506A2C53C0EE}"/>
          </ac:spMkLst>
        </pc:spChg>
        <pc:picChg chg="add mod">
          <ac:chgData name="이 호진" userId="e7b51f9e24c37788" providerId="LiveId" clId="{CB3FEF56-6C5E-4AE1-8CE8-CDF3E71C0EFD}" dt="2022-05-10T08:46:47.081" v="430" actId="1076"/>
          <ac:picMkLst>
            <pc:docMk/>
            <pc:sldMk cId="919867147" sldId="267"/>
            <ac:picMk id="5" creationId="{9628486E-1B4B-843D-A9D8-EBB9A1902B9C}"/>
          </ac:picMkLst>
        </pc:picChg>
      </pc:sldChg>
      <pc:sldChg chg="addSp modSp add mod">
        <pc:chgData name="이 호진" userId="e7b51f9e24c37788" providerId="LiveId" clId="{CB3FEF56-6C5E-4AE1-8CE8-CDF3E71C0EFD}" dt="2022-05-10T08:50:20.464" v="629" actId="1076"/>
        <pc:sldMkLst>
          <pc:docMk/>
          <pc:sldMk cId="1451618896" sldId="268"/>
        </pc:sldMkLst>
        <pc:spChg chg="add mod">
          <ac:chgData name="이 호진" userId="e7b51f9e24c37788" providerId="LiveId" clId="{CB3FEF56-6C5E-4AE1-8CE8-CDF3E71C0EFD}" dt="2022-05-10T08:50:04.842" v="625"/>
          <ac:spMkLst>
            <pc:docMk/>
            <pc:sldMk cId="1451618896" sldId="268"/>
            <ac:spMk id="5" creationId="{E3BE5B0A-2A9A-EEB3-878F-C7CF278C0EC0}"/>
          </ac:spMkLst>
        </pc:spChg>
        <pc:spChg chg="add mod">
          <ac:chgData name="이 호진" userId="e7b51f9e24c37788" providerId="LiveId" clId="{CB3FEF56-6C5E-4AE1-8CE8-CDF3E71C0EFD}" dt="2022-05-10T08:48:17.366" v="458" actId="14100"/>
          <ac:spMkLst>
            <pc:docMk/>
            <pc:sldMk cId="1451618896" sldId="268"/>
            <ac:spMk id="6" creationId="{FBC0D202-E4EF-E859-BC7E-8036060A14E9}"/>
          </ac:spMkLst>
        </pc:spChg>
        <pc:spChg chg="add mod">
          <ac:chgData name="이 호진" userId="e7b51f9e24c37788" providerId="LiveId" clId="{CB3FEF56-6C5E-4AE1-8CE8-CDF3E71C0EFD}" dt="2022-05-10T08:50:20.464" v="629" actId="1076"/>
          <ac:spMkLst>
            <pc:docMk/>
            <pc:sldMk cId="1451618896" sldId="268"/>
            <ac:spMk id="10" creationId="{09A2CE69-49D0-5779-BC49-4630CA3E389C}"/>
          </ac:spMkLst>
        </pc:spChg>
        <pc:picChg chg="add mod">
          <ac:chgData name="이 호진" userId="e7b51f9e24c37788" providerId="LiveId" clId="{CB3FEF56-6C5E-4AE1-8CE8-CDF3E71C0EFD}" dt="2022-05-10T08:48:50.911" v="460" actId="1076"/>
          <ac:picMkLst>
            <pc:docMk/>
            <pc:sldMk cId="1451618896" sldId="268"/>
            <ac:picMk id="3" creationId="{BC35B044-D8F6-C366-373B-A907992C4E7F}"/>
          </ac:picMkLst>
        </pc:picChg>
      </pc:sldChg>
      <pc:sldChg chg="addSp delSp modSp add mod ord">
        <pc:chgData name="이 호진" userId="e7b51f9e24c37788" providerId="LiveId" clId="{CB3FEF56-6C5E-4AE1-8CE8-CDF3E71C0EFD}" dt="2022-05-10T08:57:10.657" v="882" actId="1076"/>
        <pc:sldMkLst>
          <pc:docMk/>
          <pc:sldMk cId="1251010909" sldId="269"/>
        </pc:sldMkLst>
        <pc:spChg chg="add mod">
          <ac:chgData name="이 호진" userId="e7b51f9e24c37788" providerId="LiveId" clId="{CB3FEF56-6C5E-4AE1-8CE8-CDF3E71C0EFD}" dt="2022-05-10T08:51:48.333" v="648" actId="6549"/>
          <ac:spMkLst>
            <pc:docMk/>
            <pc:sldMk cId="1251010909" sldId="269"/>
            <ac:spMk id="6" creationId="{D3EF610F-59C5-2EE9-764F-ACAF45E37A0F}"/>
          </ac:spMkLst>
        </pc:spChg>
        <pc:spChg chg="add del mod">
          <ac:chgData name="이 호진" userId="e7b51f9e24c37788" providerId="LiveId" clId="{CB3FEF56-6C5E-4AE1-8CE8-CDF3E71C0EFD}" dt="2022-05-10T08:52:44.207" v="651" actId="478"/>
          <ac:spMkLst>
            <pc:docMk/>
            <pc:sldMk cId="1251010909" sldId="269"/>
            <ac:spMk id="10" creationId="{2AFCEDA8-1108-0563-B844-EB1CF40848E0}"/>
          </ac:spMkLst>
        </pc:spChg>
        <pc:spChg chg="add mod">
          <ac:chgData name="이 호진" userId="e7b51f9e24c37788" providerId="LiveId" clId="{CB3FEF56-6C5E-4AE1-8CE8-CDF3E71C0EFD}" dt="2022-05-10T08:53:28.795" v="674" actId="14100"/>
          <ac:spMkLst>
            <pc:docMk/>
            <pc:sldMk cId="1251010909" sldId="269"/>
            <ac:spMk id="11" creationId="{63A5B582-C362-4CD1-5DDC-4066D7420B24}"/>
          </ac:spMkLst>
        </pc:spChg>
        <pc:spChg chg="add mod">
          <ac:chgData name="이 호진" userId="e7b51f9e24c37788" providerId="LiveId" clId="{CB3FEF56-6C5E-4AE1-8CE8-CDF3E71C0EFD}" dt="2022-05-10T08:57:10.657" v="882" actId="1076"/>
          <ac:spMkLst>
            <pc:docMk/>
            <pc:sldMk cId="1251010909" sldId="269"/>
            <ac:spMk id="12" creationId="{E6BA40CD-AFA5-6A7E-AAFB-42C23675FE96}"/>
          </ac:spMkLst>
        </pc:spChg>
        <pc:picChg chg="add mod">
          <ac:chgData name="이 호진" userId="e7b51f9e24c37788" providerId="LiveId" clId="{CB3FEF56-6C5E-4AE1-8CE8-CDF3E71C0EFD}" dt="2022-05-10T08:55:01.042" v="681" actId="1076"/>
          <ac:picMkLst>
            <pc:docMk/>
            <pc:sldMk cId="1251010909" sldId="269"/>
            <ac:picMk id="3074" creationId="{B0D165C4-F1D2-7D4F-F20B-41116CBAE78C}"/>
          </ac:picMkLst>
        </pc:picChg>
      </pc:sldChg>
      <pc:sldChg chg="addSp modSp add mod">
        <pc:chgData name="이 호진" userId="e7b51f9e24c37788" providerId="LiveId" clId="{CB3FEF56-6C5E-4AE1-8CE8-CDF3E71C0EFD}" dt="2022-05-10T09:01:40.076" v="1116" actId="1076"/>
        <pc:sldMkLst>
          <pc:docMk/>
          <pc:sldMk cId="4281850862" sldId="270"/>
        </pc:sldMkLst>
        <pc:spChg chg="add mod">
          <ac:chgData name="이 호진" userId="e7b51f9e24c37788" providerId="LiveId" clId="{CB3FEF56-6C5E-4AE1-8CE8-CDF3E71C0EFD}" dt="2022-05-10T09:01:27.368" v="1111" actId="14100"/>
          <ac:spMkLst>
            <pc:docMk/>
            <pc:sldMk cId="4281850862" sldId="270"/>
            <ac:spMk id="2" creationId="{BEE94F71-3A5D-483C-AFDA-FD5F065A1594}"/>
          </ac:spMkLst>
        </pc:spChg>
        <pc:spChg chg="add mod">
          <ac:chgData name="이 호진" userId="e7b51f9e24c37788" providerId="LiveId" clId="{CB3FEF56-6C5E-4AE1-8CE8-CDF3E71C0EFD}" dt="2022-05-10T08:59:26.729" v="909"/>
          <ac:spMkLst>
            <pc:docMk/>
            <pc:sldMk cId="4281850862" sldId="270"/>
            <ac:spMk id="6" creationId="{93CBFFCA-9478-BF22-8B4B-15D3B58F1572}"/>
          </ac:spMkLst>
        </pc:spChg>
        <pc:picChg chg="add mod">
          <ac:chgData name="이 호진" userId="e7b51f9e24c37788" providerId="LiveId" clId="{CB3FEF56-6C5E-4AE1-8CE8-CDF3E71C0EFD}" dt="2022-05-10T09:01:40.076" v="1116" actId="1076"/>
          <ac:picMkLst>
            <pc:docMk/>
            <pc:sldMk cId="4281850862" sldId="270"/>
            <ac:picMk id="6146" creationId="{EB7088D1-F53F-7986-09E3-AF056EE63606}"/>
          </ac:picMkLst>
        </pc:picChg>
      </pc:sldChg>
      <pc:sldChg chg="addSp modSp add mod">
        <pc:chgData name="이 호진" userId="e7b51f9e24c37788" providerId="LiveId" clId="{CB3FEF56-6C5E-4AE1-8CE8-CDF3E71C0EFD}" dt="2022-05-10T09:05:46.241" v="1373" actId="1076"/>
        <pc:sldMkLst>
          <pc:docMk/>
          <pc:sldMk cId="2976794808" sldId="271"/>
        </pc:sldMkLst>
        <pc:spChg chg="add mod">
          <ac:chgData name="이 호진" userId="e7b51f9e24c37788" providerId="LiveId" clId="{CB3FEF56-6C5E-4AE1-8CE8-CDF3E71C0EFD}" dt="2022-05-10T09:02:56.274" v="1272" actId="14100"/>
          <ac:spMkLst>
            <pc:docMk/>
            <pc:sldMk cId="2976794808" sldId="271"/>
            <ac:spMk id="6" creationId="{5696A01D-9B7B-137B-733A-F95FA0035A56}"/>
          </ac:spMkLst>
        </pc:spChg>
        <pc:spChg chg="add mod">
          <ac:chgData name="이 호진" userId="e7b51f9e24c37788" providerId="LiveId" clId="{CB3FEF56-6C5E-4AE1-8CE8-CDF3E71C0EFD}" dt="2022-05-10T09:05:35.123" v="1372" actId="6549"/>
          <ac:spMkLst>
            <pc:docMk/>
            <pc:sldMk cId="2976794808" sldId="271"/>
            <ac:spMk id="10" creationId="{DCE33B07-080F-8701-65AA-1365DE82623D}"/>
          </ac:spMkLst>
        </pc:spChg>
        <pc:picChg chg="add mod">
          <ac:chgData name="이 호진" userId="e7b51f9e24c37788" providerId="LiveId" clId="{CB3FEF56-6C5E-4AE1-8CE8-CDF3E71C0EFD}" dt="2022-05-10T09:05:46.241" v="1373" actId="1076"/>
          <ac:picMkLst>
            <pc:docMk/>
            <pc:sldMk cId="2976794808" sldId="271"/>
            <ac:picMk id="7170" creationId="{69D8495B-88CF-2E22-949C-9ED6609FCA2D}"/>
          </ac:picMkLst>
        </pc:picChg>
        <pc:picChg chg="add mod">
          <ac:chgData name="이 호진" userId="e7b51f9e24c37788" providerId="LiveId" clId="{CB3FEF56-6C5E-4AE1-8CE8-CDF3E71C0EFD}" dt="2022-05-10T09:04:07.296" v="1279" actId="1076"/>
          <ac:picMkLst>
            <pc:docMk/>
            <pc:sldMk cId="2976794808" sldId="271"/>
            <ac:picMk id="7172" creationId="{A9A40A43-FB2E-812D-D696-399237F566BC}"/>
          </ac:picMkLst>
        </pc:picChg>
        <pc:picChg chg="add mod">
          <ac:chgData name="이 호진" userId="e7b51f9e24c37788" providerId="LiveId" clId="{CB3FEF56-6C5E-4AE1-8CE8-CDF3E71C0EFD}" dt="2022-05-10T09:04:22.809" v="1282" actId="1076"/>
          <ac:picMkLst>
            <pc:docMk/>
            <pc:sldMk cId="2976794808" sldId="271"/>
            <ac:picMk id="7174" creationId="{11B8415C-5F3B-66F3-D46D-9CDA13FC68F4}"/>
          </ac:picMkLst>
        </pc:picChg>
      </pc:sldChg>
      <pc:sldChg chg="addSp modSp add mod">
        <pc:chgData name="이 호진" userId="e7b51f9e24c37788" providerId="LiveId" clId="{CB3FEF56-6C5E-4AE1-8CE8-CDF3E71C0EFD}" dt="2022-05-10T09:09:38.490" v="1559" actId="1076"/>
        <pc:sldMkLst>
          <pc:docMk/>
          <pc:sldMk cId="1972355504" sldId="272"/>
        </pc:sldMkLst>
        <pc:spChg chg="add mod">
          <ac:chgData name="이 호진" userId="e7b51f9e24c37788" providerId="LiveId" clId="{CB3FEF56-6C5E-4AE1-8CE8-CDF3E71C0EFD}" dt="2022-05-10T09:09:26.576" v="1555" actId="2085"/>
          <ac:spMkLst>
            <pc:docMk/>
            <pc:sldMk cId="1972355504" sldId="272"/>
            <ac:spMk id="2" creationId="{93AB813C-13C7-7AA5-C076-5F398C782F59}"/>
          </ac:spMkLst>
        </pc:spChg>
        <pc:spChg chg="add mod">
          <ac:chgData name="이 호진" userId="e7b51f9e24c37788" providerId="LiveId" clId="{CB3FEF56-6C5E-4AE1-8CE8-CDF3E71C0EFD}" dt="2022-05-10T09:08:51.982" v="1539" actId="1076"/>
          <ac:spMkLst>
            <pc:docMk/>
            <pc:sldMk cId="1972355504" sldId="272"/>
            <ac:spMk id="3" creationId="{B8C2818B-5205-A310-6FA6-A0D1CE44F302}"/>
          </ac:spMkLst>
        </pc:spChg>
        <pc:spChg chg="add mod">
          <ac:chgData name="이 호진" userId="e7b51f9e24c37788" providerId="LiveId" clId="{CB3FEF56-6C5E-4AE1-8CE8-CDF3E71C0EFD}" dt="2022-05-10T09:07:29.754" v="1406" actId="14100"/>
          <ac:spMkLst>
            <pc:docMk/>
            <pc:sldMk cId="1972355504" sldId="272"/>
            <ac:spMk id="11" creationId="{C7389825-31CC-A3AC-F6F5-2D8BF0D03183}"/>
          </ac:spMkLst>
        </pc:spChg>
        <pc:spChg chg="add mod">
          <ac:chgData name="이 호진" userId="e7b51f9e24c37788" providerId="LiveId" clId="{CB3FEF56-6C5E-4AE1-8CE8-CDF3E71C0EFD}" dt="2022-05-10T09:08:13.483" v="1526" actId="1076"/>
          <ac:spMkLst>
            <pc:docMk/>
            <pc:sldMk cId="1972355504" sldId="272"/>
            <ac:spMk id="12" creationId="{61EF5FD1-A97D-03AE-FFF1-322DE3F4916D}"/>
          </ac:spMkLst>
        </pc:spChg>
        <pc:spChg chg="add mod">
          <ac:chgData name="이 호진" userId="e7b51f9e24c37788" providerId="LiveId" clId="{CB3FEF56-6C5E-4AE1-8CE8-CDF3E71C0EFD}" dt="2022-05-10T09:09:18.306" v="1553" actId="2085"/>
          <ac:spMkLst>
            <pc:docMk/>
            <pc:sldMk cId="1972355504" sldId="272"/>
            <ac:spMk id="13" creationId="{B5D1D358-5B12-4D4D-B230-1E85A5A68879}"/>
          </ac:spMkLst>
        </pc:spChg>
        <pc:spChg chg="add mod">
          <ac:chgData name="이 호진" userId="e7b51f9e24c37788" providerId="LiveId" clId="{CB3FEF56-6C5E-4AE1-8CE8-CDF3E71C0EFD}" dt="2022-05-10T09:09:38.490" v="1559" actId="1076"/>
          <ac:spMkLst>
            <pc:docMk/>
            <pc:sldMk cId="1972355504" sldId="272"/>
            <ac:spMk id="14" creationId="{2E4CA970-4EB3-1E11-C072-912CDCF0694E}"/>
          </ac:spMkLst>
        </pc:spChg>
        <pc:spChg chg="add mod">
          <ac:chgData name="이 호진" userId="e7b51f9e24c37788" providerId="LiveId" clId="{CB3FEF56-6C5E-4AE1-8CE8-CDF3E71C0EFD}" dt="2022-05-10T09:09:22.087" v="1554" actId="2085"/>
          <ac:spMkLst>
            <pc:docMk/>
            <pc:sldMk cId="1972355504" sldId="272"/>
            <ac:spMk id="15" creationId="{9D346B88-7B49-3B32-DF3A-DF8FD92BB7CC}"/>
          </ac:spMkLst>
        </pc:spChg>
        <pc:picChg chg="add mod">
          <ac:chgData name="이 호진" userId="e7b51f9e24c37788" providerId="LiveId" clId="{CB3FEF56-6C5E-4AE1-8CE8-CDF3E71C0EFD}" dt="2022-05-10T09:07:11.483" v="1383" actId="1076"/>
          <ac:picMkLst>
            <pc:docMk/>
            <pc:sldMk cId="1972355504" sldId="272"/>
            <ac:picMk id="10" creationId="{FAD3C889-38DF-B1E9-429B-DF468B15DB32}"/>
          </ac:picMkLst>
        </pc:picChg>
        <pc:picChg chg="add mod">
          <ac:chgData name="이 호진" userId="e7b51f9e24c37788" providerId="LiveId" clId="{CB3FEF56-6C5E-4AE1-8CE8-CDF3E71C0EFD}" dt="2022-05-10T09:07:12.496" v="1384" actId="1076"/>
          <ac:picMkLst>
            <pc:docMk/>
            <pc:sldMk cId="1972355504" sldId="272"/>
            <ac:picMk id="8194" creationId="{276BF896-0B82-4AB6-F57E-3DE01284B303}"/>
          </ac:picMkLst>
        </pc:picChg>
      </pc:sldChg>
    </pc:docChg>
  </pc:docChgLst>
  <pc:docChgLst>
    <pc:chgData name="이 호진" userId="e7b51f9e24c37788" providerId="LiveId" clId="{37E7A7BA-83F5-4BD5-A3AD-2C6AC7AA4B27}"/>
    <pc:docChg chg="custSel addSld delSld modSld sldOrd">
      <pc:chgData name="이 호진" userId="e7b51f9e24c37788" providerId="LiveId" clId="{37E7A7BA-83F5-4BD5-A3AD-2C6AC7AA4B27}" dt="2022-05-19T09:59:49.720" v="1480" actId="1076"/>
      <pc:docMkLst>
        <pc:docMk/>
      </pc:docMkLst>
      <pc:sldChg chg="addSp delSp modSp mod">
        <pc:chgData name="이 호진" userId="e7b51f9e24c37788" providerId="LiveId" clId="{37E7A7BA-83F5-4BD5-A3AD-2C6AC7AA4B27}" dt="2022-05-19T09:59:13.235" v="1476" actId="1076"/>
        <pc:sldMkLst>
          <pc:docMk/>
          <pc:sldMk cId="2184666338" sldId="256"/>
        </pc:sldMkLst>
        <pc:spChg chg="del">
          <ac:chgData name="이 호진" userId="e7b51f9e24c37788" providerId="LiveId" clId="{37E7A7BA-83F5-4BD5-A3AD-2C6AC7AA4B27}" dt="2022-05-13T08:27:51.387" v="1392" actId="478"/>
          <ac:spMkLst>
            <pc:docMk/>
            <pc:sldMk cId="2184666338" sldId="256"/>
            <ac:spMk id="4" creationId="{CA2E5569-5413-4171-8D0F-A04CD8CF3F3A}"/>
          </ac:spMkLst>
        </pc:spChg>
        <pc:spChg chg="del">
          <ac:chgData name="이 호진" userId="e7b51f9e24c37788" providerId="LiveId" clId="{37E7A7BA-83F5-4BD5-A3AD-2C6AC7AA4B27}" dt="2022-05-13T08:27:51.387" v="1392" actId="478"/>
          <ac:spMkLst>
            <pc:docMk/>
            <pc:sldMk cId="2184666338" sldId="256"/>
            <ac:spMk id="7" creationId="{C7CD30AC-AD0D-4B8A-AEFE-E34EFF8623DB}"/>
          </ac:spMkLst>
        </pc:spChg>
        <pc:spChg chg="del">
          <ac:chgData name="이 호진" userId="e7b51f9e24c37788" providerId="LiveId" clId="{37E7A7BA-83F5-4BD5-A3AD-2C6AC7AA4B27}" dt="2022-05-13T08:27:51.387" v="1392" actId="478"/>
          <ac:spMkLst>
            <pc:docMk/>
            <pc:sldMk cId="2184666338" sldId="256"/>
            <ac:spMk id="8" creationId="{776324C0-CFD8-4494-B7C8-160479C94901}"/>
          </ac:spMkLst>
        </pc:spChg>
        <pc:spChg chg="del">
          <ac:chgData name="이 호진" userId="e7b51f9e24c37788" providerId="LiveId" clId="{37E7A7BA-83F5-4BD5-A3AD-2C6AC7AA4B27}" dt="2022-05-13T08:27:51.387" v="1392" actId="478"/>
          <ac:spMkLst>
            <pc:docMk/>
            <pc:sldMk cId="2184666338" sldId="256"/>
            <ac:spMk id="9" creationId="{83A45F92-B082-4872-955B-C43A62ACE520}"/>
          </ac:spMkLst>
        </pc:spChg>
        <pc:spChg chg="add del mod">
          <ac:chgData name="이 호진" userId="e7b51f9e24c37788" providerId="LiveId" clId="{37E7A7BA-83F5-4BD5-A3AD-2C6AC7AA4B27}" dt="2022-05-13T08:27:51.387" v="1392" actId="478"/>
          <ac:spMkLst>
            <pc:docMk/>
            <pc:sldMk cId="2184666338" sldId="256"/>
            <ac:spMk id="10" creationId="{90E3C14D-3F26-B72B-0E72-8825593AAF45}"/>
          </ac:spMkLst>
        </pc:spChg>
        <pc:spChg chg="add del mod">
          <ac:chgData name="이 호진" userId="e7b51f9e24c37788" providerId="LiveId" clId="{37E7A7BA-83F5-4BD5-A3AD-2C6AC7AA4B27}" dt="2022-05-13T08:27:51.387" v="1392" actId="478"/>
          <ac:spMkLst>
            <pc:docMk/>
            <pc:sldMk cId="2184666338" sldId="256"/>
            <ac:spMk id="11" creationId="{ACC32769-DCE0-1A95-526B-7F46297788B7}"/>
          </ac:spMkLst>
        </pc:spChg>
        <pc:spChg chg="add del mod">
          <ac:chgData name="이 호진" userId="e7b51f9e24c37788" providerId="LiveId" clId="{37E7A7BA-83F5-4BD5-A3AD-2C6AC7AA4B27}" dt="2022-05-13T08:27:51.387" v="1392" actId="478"/>
          <ac:spMkLst>
            <pc:docMk/>
            <pc:sldMk cId="2184666338" sldId="256"/>
            <ac:spMk id="12" creationId="{971DA42D-35D7-4380-DA1B-F0544F01DA69}"/>
          </ac:spMkLst>
        </pc:spChg>
        <pc:spChg chg="add del mod">
          <ac:chgData name="이 호진" userId="e7b51f9e24c37788" providerId="LiveId" clId="{37E7A7BA-83F5-4BD5-A3AD-2C6AC7AA4B27}" dt="2022-05-13T08:27:51.387" v="1392" actId="478"/>
          <ac:spMkLst>
            <pc:docMk/>
            <pc:sldMk cId="2184666338" sldId="256"/>
            <ac:spMk id="13" creationId="{0F2599F3-674B-24BA-054D-744BA77F984A}"/>
          </ac:spMkLst>
        </pc:spChg>
        <pc:spChg chg="mod">
          <ac:chgData name="이 호진" userId="e7b51f9e24c37788" providerId="LiveId" clId="{37E7A7BA-83F5-4BD5-A3AD-2C6AC7AA4B27}" dt="2022-05-19T09:59:13.235" v="1476" actId="1076"/>
          <ac:spMkLst>
            <pc:docMk/>
            <pc:sldMk cId="2184666338" sldId="256"/>
            <ac:spMk id="15" creationId="{8D3079C0-CCB0-48DE-B760-CB85D1069CE3}"/>
          </ac:spMkLst>
        </pc:spChg>
        <pc:spChg chg="add mod">
          <ac:chgData name="이 호진" userId="e7b51f9e24c37788" providerId="LiveId" clId="{37E7A7BA-83F5-4BD5-A3AD-2C6AC7AA4B27}" dt="2022-05-13T08:27:51.969" v="1393"/>
          <ac:spMkLst>
            <pc:docMk/>
            <pc:sldMk cId="2184666338" sldId="256"/>
            <ac:spMk id="16" creationId="{EE35C899-F280-3DA8-4C22-16AC178F510A}"/>
          </ac:spMkLst>
        </pc:spChg>
        <pc:spChg chg="add mod">
          <ac:chgData name="이 호진" userId="e7b51f9e24c37788" providerId="LiveId" clId="{37E7A7BA-83F5-4BD5-A3AD-2C6AC7AA4B27}" dt="2022-05-13T08:27:51.969" v="1393"/>
          <ac:spMkLst>
            <pc:docMk/>
            <pc:sldMk cId="2184666338" sldId="256"/>
            <ac:spMk id="17" creationId="{C39992A0-8167-6D52-9A48-0660E538A60D}"/>
          </ac:spMkLst>
        </pc:spChg>
        <pc:spChg chg="add mod">
          <ac:chgData name="이 호진" userId="e7b51f9e24c37788" providerId="LiveId" clId="{37E7A7BA-83F5-4BD5-A3AD-2C6AC7AA4B27}" dt="2022-05-13T08:28:06.648" v="1433"/>
          <ac:spMkLst>
            <pc:docMk/>
            <pc:sldMk cId="2184666338" sldId="256"/>
            <ac:spMk id="18" creationId="{784637E0-80F9-39F3-F471-352F466F2BD0}"/>
          </ac:spMkLst>
        </pc:spChg>
        <pc:spChg chg="add mod">
          <ac:chgData name="이 호진" userId="e7b51f9e24c37788" providerId="LiveId" clId="{37E7A7BA-83F5-4BD5-A3AD-2C6AC7AA4B27}" dt="2022-05-13T08:28:15.890" v="1444" actId="20577"/>
          <ac:spMkLst>
            <pc:docMk/>
            <pc:sldMk cId="2184666338" sldId="256"/>
            <ac:spMk id="19" creationId="{74C79709-70B8-4A10-266E-57987358D8D4}"/>
          </ac:spMkLst>
        </pc:spChg>
        <pc:picChg chg="mod">
          <ac:chgData name="이 호진" userId="e7b51f9e24c37788" providerId="LiveId" clId="{37E7A7BA-83F5-4BD5-A3AD-2C6AC7AA4B27}" dt="2022-05-19T09:59:13.235" v="1476" actId="1076"/>
          <ac:picMkLst>
            <pc:docMk/>
            <pc:sldMk cId="2184666338" sldId="256"/>
            <ac:picMk id="14" creationId="{8EF2DD34-450A-6EB9-AEA7-81C78B1B9104}"/>
          </ac:picMkLst>
        </pc:picChg>
      </pc:sldChg>
      <pc:sldChg chg="addSp delSp modSp mod">
        <pc:chgData name="이 호진" userId="e7b51f9e24c37788" providerId="LiveId" clId="{37E7A7BA-83F5-4BD5-A3AD-2C6AC7AA4B27}" dt="2022-05-13T08:28:46.099" v="1456"/>
        <pc:sldMkLst>
          <pc:docMk/>
          <pc:sldMk cId="783510813" sldId="257"/>
        </pc:sldMkLst>
        <pc:spChg chg="del">
          <ac:chgData name="이 호진" userId="e7b51f9e24c37788" providerId="LiveId" clId="{37E7A7BA-83F5-4BD5-A3AD-2C6AC7AA4B27}" dt="2022-05-10T09:29:41.657" v="375" actId="478"/>
          <ac:spMkLst>
            <pc:docMk/>
            <pc:sldMk cId="783510813" sldId="257"/>
            <ac:spMk id="2" creationId="{ED7EB3EB-5540-4A6A-9985-74C754FB1277}"/>
          </ac:spMkLst>
        </pc:spChg>
        <pc:spChg chg="add mod">
          <ac:chgData name="이 호진" userId="e7b51f9e24c37788" providerId="LiveId" clId="{37E7A7BA-83F5-4BD5-A3AD-2C6AC7AA4B27}" dt="2022-05-10T09:31:32.179" v="615" actId="1076"/>
          <ac:spMkLst>
            <pc:docMk/>
            <pc:sldMk cId="783510813" sldId="257"/>
            <ac:spMk id="3" creationId="{DD7584CB-C54F-BB17-C768-EC612C9BE4EA}"/>
          </ac:spMkLst>
        </pc:spChg>
        <pc:spChg chg="del">
          <ac:chgData name="이 호진" userId="e7b51f9e24c37788" providerId="LiveId" clId="{37E7A7BA-83F5-4BD5-A3AD-2C6AC7AA4B27}" dt="2022-05-13T08:28:45.679" v="1455" actId="478"/>
          <ac:spMkLst>
            <pc:docMk/>
            <pc:sldMk cId="783510813" sldId="257"/>
            <ac:spMk id="4" creationId="{CA2E5569-5413-4171-8D0F-A04CD8CF3F3A}"/>
          </ac:spMkLst>
        </pc:spChg>
        <pc:spChg chg="del">
          <ac:chgData name="이 호진" userId="e7b51f9e24c37788" providerId="LiveId" clId="{37E7A7BA-83F5-4BD5-A3AD-2C6AC7AA4B27}" dt="2022-05-13T08:28:45.679" v="1455" actId="478"/>
          <ac:spMkLst>
            <pc:docMk/>
            <pc:sldMk cId="783510813" sldId="257"/>
            <ac:spMk id="7" creationId="{C7CD30AC-AD0D-4B8A-AEFE-E34EFF8623DB}"/>
          </ac:spMkLst>
        </pc:spChg>
        <pc:spChg chg="del">
          <ac:chgData name="이 호진" userId="e7b51f9e24c37788" providerId="LiveId" clId="{37E7A7BA-83F5-4BD5-A3AD-2C6AC7AA4B27}" dt="2022-05-13T08:28:45.679" v="1455" actId="478"/>
          <ac:spMkLst>
            <pc:docMk/>
            <pc:sldMk cId="783510813" sldId="257"/>
            <ac:spMk id="8" creationId="{776324C0-CFD8-4494-B7C8-160479C94901}"/>
          </ac:spMkLst>
        </pc:spChg>
        <pc:spChg chg="del">
          <ac:chgData name="이 호진" userId="e7b51f9e24c37788" providerId="LiveId" clId="{37E7A7BA-83F5-4BD5-A3AD-2C6AC7AA4B27}" dt="2022-05-13T08:28:45.679" v="1455" actId="478"/>
          <ac:spMkLst>
            <pc:docMk/>
            <pc:sldMk cId="783510813" sldId="257"/>
            <ac:spMk id="9" creationId="{83A45F92-B082-4872-955B-C43A62ACE520}"/>
          </ac:spMkLst>
        </pc:spChg>
        <pc:spChg chg="add mod">
          <ac:chgData name="이 호진" userId="e7b51f9e24c37788" providerId="LiveId" clId="{37E7A7BA-83F5-4BD5-A3AD-2C6AC7AA4B27}" dt="2022-05-13T08:28:46.099" v="1456"/>
          <ac:spMkLst>
            <pc:docMk/>
            <pc:sldMk cId="783510813" sldId="257"/>
            <ac:spMk id="10" creationId="{5CC43884-6394-4B2F-899E-41172AF60BD0}"/>
          </ac:spMkLst>
        </pc:spChg>
        <pc:spChg chg="del">
          <ac:chgData name="이 호진" userId="e7b51f9e24c37788" providerId="LiveId" clId="{37E7A7BA-83F5-4BD5-A3AD-2C6AC7AA4B27}" dt="2022-05-10T09:29:40.295" v="374" actId="478"/>
          <ac:spMkLst>
            <pc:docMk/>
            <pc:sldMk cId="783510813" sldId="257"/>
            <ac:spMk id="10" creationId="{FECDBBAF-A430-4EB0-89D4-9E0538EE9D1B}"/>
          </ac:spMkLst>
        </pc:spChg>
        <pc:spChg chg="add mod">
          <ac:chgData name="이 호진" userId="e7b51f9e24c37788" providerId="LiveId" clId="{37E7A7BA-83F5-4BD5-A3AD-2C6AC7AA4B27}" dt="2022-05-10T09:30:26.360" v="401"/>
          <ac:spMkLst>
            <pc:docMk/>
            <pc:sldMk cId="783510813" sldId="257"/>
            <ac:spMk id="11" creationId="{73D3280B-170F-77AD-3D10-F6AFE2EEACE6}"/>
          </ac:spMkLst>
        </pc:spChg>
        <pc:spChg chg="add mod">
          <ac:chgData name="이 호진" userId="e7b51f9e24c37788" providerId="LiveId" clId="{37E7A7BA-83F5-4BD5-A3AD-2C6AC7AA4B27}" dt="2022-05-10T09:30:28.850" v="402" actId="1076"/>
          <ac:spMkLst>
            <pc:docMk/>
            <pc:sldMk cId="783510813" sldId="257"/>
            <ac:spMk id="12" creationId="{82B7D870-9BD9-4113-4435-937A963C2854}"/>
          </ac:spMkLst>
        </pc:spChg>
        <pc:spChg chg="add mod">
          <ac:chgData name="이 호진" userId="e7b51f9e24c37788" providerId="LiveId" clId="{37E7A7BA-83F5-4BD5-A3AD-2C6AC7AA4B27}" dt="2022-05-13T08:28:46.099" v="1456"/>
          <ac:spMkLst>
            <pc:docMk/>
            <pc:sldMk cId="783510813" sldId="257"/>
            <ac:spMk id="14" creationId="{5A717BE4-7954-5E98-552A-E838C3B88CA2}"/>
          </ac:spMkLst>
        </pc:spChg>
        <pc:spChg chg="add mod">
          <ac:chgData name="이 호진" userId="e7b51f9e24c37788" providerId="LiveId" clId="{37E7A7BA-83F5-4BD5-A3AD-2C6AC7AA4B27}" dt="2022-05-13T08:28:46.099" v="1456"/>
          <ac:spMkLst>
            <pc:docMk/>
            <pc:sldMk cId="783510813" sldId="257"/>
            <ac:spMk id="15" creationId="{D177E4A4-864A-9C07-1DFB-A6DF757D78F7}"/>
          </ac:spMkLst>
        </pc:spChg>
        <pc:spChg chg="add mod">
          <ac:chgData name="이 호진" userId="e7b51f9e24c37788" providerId="LiveId" clId="{37E7A7BA-83F5-4BD5-A3AD-2C6AC7AA4B27}" dt="2022-05-13T08:28:46.099" v="1456"/>
          <ac:spMkLst>
            <pc:docMk/>
            <pc:sldMk cId="783510813" sldId="257"/>
            <ac:spMk id="16" creationId="{39FD46B2-D911-C6AA-FC1C-1755B70258D9}"/>
          </ac:spMkLst>
        </pc:spChg>
        <pc:picChg chg="add mod">
          <ac:chgData name="이 호진" userId="e7b51f9e24c37788" providerId="LiveId" clId="{37E7A7BA-83F5-4BD5-A3AD-2C6AC7AA4B27}" dt="2022-05-10T09:31:33.089" v="616" actId="1076"/>
          <ac:picMkLst>
            <pc:docMk/>
            <pc:sldMk cId="783510813" sldId="257"/>
            <ac:picMk id="13" creationId="{F4D9E315-E32E-AE37-B29C-7A89D86BF955}"/>
          </ac:picMkLst>
        </pc:picChg>
      </pc:sldChg>
      <pc:sldChg chg="addSp delSp modSp mod">
        <pc:chgData name="이 호진" userId="e7b51f9e24c37788" providerId="LiveId" clId="{37E7A7BA-83F5-4BD5-A3AD-2C6AC7AA4B27}" dt="2022-05-13T08:29:01.285" v="1462"/>
        <pc:sldMkLst>
          <pc:docMk/>
          <pc:sldMk cId="3835004089" sldId="258"/>
        </pc:sldMkLst>
        <pc:spChg chg="mod">
          <ac:chgData name="이 호진" userId="e7b51f9e24c37788" providerId="LiveId" clId="{37E7A7BA-83F5-4BD5-A3AD-2C6AC7AA4B27}" dt="2022-05-10T09:48:17.455" v="1141" actId="1076"/>
          <ac:spMkLst>
            <pc:docMk/>
            <pc:sldMk cId="3835004089" sldId="258"/>
            <ac:spMk id="2" creationId="{3BFA999C-D589-4B07-A363-65FCD68B1E27}"/>
          </ac:spMkLst>
        </pc:spChg>
        <pc:spChg chg="del">
          <ac:chgData name="이 호진" userId="e7b51f9e24c37788" providerId="LiveId" clId="{37E7A7BA-83F5-4BD5-A3AD-2C6AC7AA4B27}" dt="2022-05-13T08:29:00.694" v="1461" actId="478"/>
          <ac:spMkLst>
            <pc:docMk/>
            <pc:sldMk cId="3835004089" sldId="258"/>
            <ac:spMk id="4" creationId="{CA2E5569-5413-4171-8D0F-A04CD8CF3F3A}"/>
          </ac:spMkLst>
        </pc:spChg>
        <pc:spChg chg="del">
          <ac:chgData name="이 호진" userId="e7b51f9e24c37788" providerId="LiveId" clId="{37E7A7BA-83F5-4BD5-A3AD-2C6AC7AA4B27}" dt="2022-05-13T08:29:00.694" v="1461" actId="478"/>
          <ac:spMkLst>
            <pc:docMk/>
            <pc:sldMk cId="3835004089" sldId="258"/>
            <ac:spMk id="7" creationId="{C7CD30AC-AD0D-4B8A-AEFE-E34EFF8623DB}"/>
          </ac:spMkLst>
        </pc:spChg>
        <pc:spChg chg="del">
          <ac:chgData name="이 호진" userId="e7b51f9e24c37788" providerId="LiveId" clId="{37E7A7BA-83F5-4BD5-A3AD-2C6AC7AA4B27}" dt="2022-05-13T08:29:00.694" v="1461" actId="478"/>
          <ac:spMkLst>
            <pc:docMk/>
            <pc:sldMk cId="3835004089" sldId="258"/>
            <ac:spMk id="8" creationId="{776324C0-CFD8-4494-B7C8-160479C94901}"/>
          </ac:spMkLst>
        </pc:spChg>
        <pc:spChg chg="del">
          <ac:chgData name="이 호진" userId="e7b51f9e24c37788" providerId="LiveId" clId="{37E7A7BA-83F5-4BD5-A3AD-2C6AC7AA4B27}" dt="2022-05-13T08:29:00.694" v="1461" actId="478"/>
          <ac:spMkLst>
            <pc:docMk/>
            <pc:sldMk cId="3835004089" sldId="258"/>
            <ac:spMk id="9" creationId="{83A45F92-B082-4872-955B-C43A62ACE520}"/>
          </ac:spMkLst>
        </pc:spChg>
        <pc:spChg chg="add mod">
          <ac:chgData name="이 호진" userId="e7b51f9e24c37788" providerId="LiveId" clId="{37E7A7BA-83F5-4BD5-A3AD-2C6AC7AA4B27}" dt="2022-05-10T09:43:01.704" v="950" actId="6549"/>
          <ac:spMkLst>
            <pc:docMk/>
            <pc:sldMk cId="3835004089" sldId="258"/>
            <ac:spMk id="10" creationId="{CDAE8528-D2CA-F198-15DE-EE46209533B6}"/>
          </ac:spMkLst>
        </pc:spChg>
        <pc:spChg chg="add mod">
          <ac:chgData name="이 호진" userId="e7b51f9e24c37788" providerId="LiveId" clId="{37E7A7BA-83F5-4BD5-A3AD-2C6AC7AA4B27}" dt="2022-05-13T08:29:01.285" v="1462"/>
          <ac:spMkLst>
            <pc:docMk/>
            <pc:sldMk cId="3835004089" sldId="258"/>
            <ac:spMk id="18" creationId="{EC9E4FB6-FEC7-8028-A415-E0912C826F8E}"/>
          </ac:spMkLst>
        </pc:spChg>
        <pc:spChg chg="add mod">
          <ac:chgData name="이 호진" userId="e7b51f9e24c37788" providerId="LiveId" clId="{37E7A7BA-83F5-4BD5-A3AD-2C6AC7AA4B27}" dt="2022-05-13T08:29:01.285" v="1462"/>
          <ac:spMkLst>
            <pc:docMk/>
            <pc:sldMk cId="3835004089" sldId="258"/>
            <ac:spMk id="19" creationId="{192C4BD2-EFCA-45BD-36F8-FFE47FE61FB2}"/>
          </ac:spMkLst>
        </pc:spChg>
        <pc:spChg chg="add mod">
          <ac:chgData name="이 호진" userId="e7b51f9e24c37788" providerId="LiveId" clId="{37E7A7BA-83F5-4BD5-A3AD-2C6AC7AA4B27}" dt="2022-05-13T08:29:01.285" v="1462"/>
          <ac:spMkLst>
            <pc:docMk/>
            <pc:sldMk cId="3835004089" sldId="258"/>
            <ac:spMk id="20" creationId="{A0A7079D-F53A-3216-0F09-43B2B1BA504B}"/>
          </ac:spMkLst>
        </pc:spChg>
        <pc:spChg chg="add mod">
          <ac:chgData name="이 호진" userId="e7b51f9e24c37788" providerId="LiveId" clId="{37E7A7BA-83F5-4BD5-A3AD-2C6AC7AA4B27}" dt="2022-05-13T08:29:01.285" v="1462"/>
          <ac:spMkLst>
            <pc:docMk/>
            <pc:sldMk cId="3835004089" sldId="258"/>
            <ac:spMk id="21" creationId="{DE5AF86C-21A0-4606-F15A-0CFDE857EFA9}"/>
          </ac:spMkLst>
        </pc:spChg>
        <pc:grpChg chg="add mod">
          <ac:chgData name="이 호진" userId="e7b51f9e24c37788" providerId="LiveId" clId="{37E7A7BA-83F5-4BD5-A3AD-2C6AC7AA4B27}" dt="2022-05-10T09:48:19.819" v="1142" actId="1076"/>
          <ac:grpSpMkLst>
            <pc:docMk/>
            <pc:sldMk cId="3835004089" sldId="258"/>
            <ac:grpSpMk id="3" creationId="{EA6D4742-6A1B-6727-ED91-EEECDB1486A9}"/>
          </ac:grpSpMkLst>
        </pc:grpChg>
        <pc:cxnChg chg="add mod">
          <ac:chgData name="이 호진" userId="e7b51f9e24c37788" providerId="LiveId" clId="{37E7A7BA-83F5-4BD5-A3AD-2C6AC7AA4B27}" dt="2022-05-10T09:43:22.436" v="954" actId="164"/>
          <ac:cxnSpMkLst>
            <pc:docMk/>
            <pc:sldMk cId="3835004089" sldId="258"/>
            <ac:cxnSpMk id="11" creationId="{2812A2CC-D482-0B07-0BE5-4608B2ED625A}"/>
          </ac:cxnSpMkLst>
        </pc:cxnChg>
        <pc:cxnChg chg="add mod">
          <ac:chgData name="이 호진" userId="e7b51f9e24c37788" providerId="LiveId" clId="{37E7A7BA-83F5-4BD5-A3AD-2C6AC7AA4B27}" dt="2022-05-10T09:43:22.436" v="954" actId="164"/>
          <ac:cxnSpMkLst>
            <pc:docMk/>
            <pc:sldMk cId="3835004089" sldId="258"/>
            <ac:cxnSpMk id="12" creationId="{2354E51A-B826-8B16-0554-72421906769F}"/>
          </ac:cxnSpMkLst>
        </pc:cxnChg>
        <pc:cxnChg chg="add mod">
          <ac:chgData name="이 호진" userId="e7b51f9e24c37788" providerId="LiveId" clId="{37E7A7BA-83F5-4BD5-A3AD-2C6AC7AA4B27}" dt="2022-05-10T09:43:22.436" v="954" actId="164"/>
          <ac:cxnSpMkLst>
            <pc:docMk/>
            <pc:sldMk cId="3835004089" sldId="258"/>
            <ac:cxnSpMk id="13" creationId="{10DDE15C-8536-F0D0-028D-B2D20F317928}"/>
          </ac:cxnSpMkLst>
        </pc:cxnChg>
        <pc:cxnChg chg="add mod">
          <ac:chgData name="이 호진" userId="e7b51f9e24c37788" providerId="LiveId" clId="{37E7A7BA-83F5-4BD5-A3AD-2C6AC7AA4B27}" dt="2022-05-10T09:43:22.436" v="954" actId="164"/>
          <ac:cxnSpMkLst>
            <pc:docMk/>
            <pc:sldMk cId="3835004089" sldId="258"/>
            <ac:cxnSpMk id="14" creationId="{4D96EBC2-EEE1-0969-5D14-4F6F690D0841}"/>
          </ac:cxnSpMkLst>
        </pc:cxnChg>
        <pc:cxnChg chg="add mod">
          <ac:chgData name="이 호진" userId="e7b51f9e24c37788" providerId="LiveId" clId="{37E7A7BA-83F5-4BD5-A3AD-2C6AC7AA4B27}" dt="2022-05-10T09:43:22.436" v="954" actId="164"/>
          <ac:cxnSpMkLst>
            <pc:docMk/>
            <pc:sldMk cId="3835004089" sldId="258"/>
            <ac:cxnSpMk id="15" creationId="{E15590FE-65DF-CF03-09EE-016CA9711BD0}"/>
          </ac:cxnSpMkLst>
        </pc:cxnChg>
        <pc:cxnChg chg="add mod">
          <ac:chgData name="이 호진" userId="e7b51f9e24c37788" providerId="LiveId" clId="{37E7A7BA-83F5-4BD5-A3AD-2C6AC7AA4B27}" dt="2022-05-10T09:43:22.436" v="954" actId="164"/>
          <ac:cxnSpMkLst>
            <pc:docMk/>
            <pc:sldMk cId="3835004089" sldId="258"/>
            <ac:cxnSpMk id="16" creationId="{37D0C7BF-0A7F-124E-E39E-B10DB50E522B}"/>
          </ac:cxnSpMkLst>
        </pc:cxnChg>
        <pc:cxnChg chg="add mod">
          <ac:chgData name="이 호진" userId="e7b51f9e24c37788" providerId="LiveId" clId="{37E7A7BA-83F5-4BD5-A3AD-2C6AC7AA4B27}" dt="2022-05-10T09:43:22.436" v="954" actId="164"/>
          <ac:cxnSpMkLst>
            <pc:docMk/>
            <pc:sldMk cId="3835004089" sldId="258"/>
            <ac:cxnSpMk id="17" creationId="{4C680A22-73D1-1854-D529-54387B97160B}"/>
          </ac:cxnSpMkLst>
        </pc:cxnChg>
      </pc:sldChg>
      <pc:sldChg chg="addSp delSp modSp mod">
        <pc:chgData name="이 호진" userId="e7b51f9e24c37788" providerId="LiveId" clId="{37E7A7BA-83F5-4BD5-A3AD-2C6AC7AA4B27}" dt="2022-05-13T08:29:05.550" v="1464"/>
        <pc:sldMkLst>
          <pc:docMk/>
          <pc:sldMk cId="2903567767" sldId="259"/>
        </pc:sldMkLst>
        <pc:spChg chg="del">
          <ac:chgData name="이 호진" userId="e7b51f9e24c37788" providerId="LiveId" clId="{37E7A7BA-83F5-4BD5-A3AD-2C6AC7AA4B27}" dt="2022-05-13T08:29:05.089" v="1463" actId="478"/>
          <ac:spMkLst>
            <pc:docMk/>
            <pc:sldMk cId="2903567767" sldId="259"/>
            <ac:spMk id="4" creationId="{CA2E5569-5413-4171-8D0F-A04CD8CF3F3A}"/>
          </ac:spMkLst>
        </pc:spChg>
        <pc:spChg chg="del">
          <ac:chgData name="이 호진" userId="e7b51f9e24c37788" providerId="LiveId" clId="{37E7A7BA-83F5-4BD5-A3AD-2C6AC7AA4B27}" dt="2022-05-13T08:29:05.089" v="1463" actId="478"/>
          <ac:spMkLst>
            <pc:docMk/>
            <pc:sldMk cId="2903567767" sldId="259"/>
            <ac:spMk id="7" creationId="{C7CD30AC-AD0D-4B8A-AEFE-E34EFF8623DB}"/>
          </ac:spMkLst>
        </pc:spChg>
        <pc:spChg chg="del">
          <ac:chgData name="이 호진" userId="e7b51f9e24c37788" providerId="LiveId" clId="{37E7A7BA-83F5-4BD5-A3AD-2C6AC7AA4B27}" dt="2022-05-13T08:29:05.089" v="1463" actId="478"/>
          <ac:spMkLst>
            <pc:docMk/>
            <pc:sldMk cId="2903567767" sldId="259"/>
            <ac:spMk id="8" creationId="{776324C0-CFD8-4494-B7C8-160479C94901}"/>
          </ac:spMkLst>
        </pc:spChg>
        <pc:spChg chg="del">
          <ac:chgData name="이 호진" userId="e7b51f9e24c37788" providerId="LiveId" clId="{37E7A7BA-83F5-4BD5-A3AD-2C6AC7AA4B27}" dt="2022-05-13T08:29:05.089" v="1463" actId="478"/>
          <ac:spMkLst>
            <pc:docMk/>
            <pc:sldMk cId="2903567767" sldId="259"/>
            <ac:spMk id="9" creationId="{83A45F92-B082-4872-955B-C43A62ACE520}"/>
          </ac:spMkLst>
        </pc:spChg>
        <pc:spChg chg="add mod">
          <ac:chgData name="이 호진" userId="e7b51f9e24c37788" providerId="LiveId" clId="{37E7A7BA-83F5-4BD5-A3AD-2C6AC7AA4B27}" dt="2022-05-10T09:50:10.869" v="1312" actId="1076"/>
          <ac:spMkLst>
            <pc:docMk/>
            <pc:sldMk cId="2903567767" sldId="259"/>
            <ac:spMk id="15" creationId="{10B4601C-798F-D293-E317-E9CE3E656F69}"/>
          </ac:spMkLst>
        </pc:spChg>
        <pc:spChg chg="add mod">
          <ac:chgData name="이 호진" userId="e7b51f9e24c37788" providerId="LiveId" clId="{37E7A7BA-83F5-4BD5-A3AD-2C6AC7AA4B27}" dt="2022-05-10T09:49:22.844" v="1169" actId="14100"/>
          <ac:spMkLst>
            <pc:docMk/>
            <pc:sldMk cId="2903567767" sldId="259"/>
            <ac:spMk id="16" creationId="{A7E5B1B4-85AA-3ED6-5ED4-B410EA1EB633}"/>
          </ac:spMkLst>
        </pc:spChg>
        <pc:spChg chg="add mod">
          <ac:chgData name="이 호진" userId="e7b51f9e24c37788" providerId="LiveId" clId="{37E7A7BA-83F5-4BD5-A3AD-2C6AC7AA4B27}" dt="2022-05-13T08:29:05.550" v="1464"/>
          <ac:spMkLst>
            <pc:docMk/>
            <pc:sldMk cId="2903567767" sldId="259"/>
            <ac:spMk id="26" creationId="{457038DE-C47A-D315-E496-D4B99CDDCCD9}"/>
          </ac:spMkLst>
        </pc:spChg>
        <pc:spChg chg="add mod">
          <ac:chgData name="이 호진" userId="e7b51f9e24c37788" providerId="LiveId" clId="{37E7A7BA-83F5-4BD5-A3AD-2C6AC7AA4B27}" dt="2022-05-13T08:29:05.550" v="1464"/>
          <ac:spMkLst>
            <pc:docMk/>
            <pc:sldMk cId="2903567767" sldId="259"/>
            <ac:spMk id="27" creationId="{FE3E1BD4-AD2C-8DC8-1800-B112A61A6DAF}"/>
          </ac:spMkLst>
        </pc:spChg>
        <pc:spChg chg="add mod">
          <ac:chgData name="이 호진" userId="e7b51f9e24c37788" providerId="LiveId" clId="{37E7A7BA-83F5-4BD5-A3AD-2C6AC7AA4B27}" dt="2022-05-13T08:29:05.550" v="1464"/>
          <ac:spMkLst>
            <pc:docMk/>
            <pc:sldMk cId="2903567767" sldId="259"/>
            <ac:spMk id="28" creationId="{DF65FC1A-0230-1841-0A38-A6AC99A9CFC8}"/>
          </ac:spMkLst>
        </pc:spChg>
        <pc:spChg chg="add mod">
          <ac:chgData name="이 호진" userId="e7b51f9e24c37788" providerId="LiveId" clId="{37E7A7BA-83F5-4BD5-A3AD-2C6AC7AA4B27}" dt="2022-05-13T08:29:05.550" v="1464"/>
          <ac:spMkLst>
            <pc:docMk/>
            <pc:sldMk cId="2903567767" sldId="259"/>
            <ac:spMk id="29" creationId="{D8B007EF-8176-6A03-ACBC-A7E60ADF999A}"/>
          </ac:spMkLst>
        </pc:spChg>
        <pc:grpChg chg="add mod">
          <ac:chgData name="이 호진" userId="e7b51f9e24c37788" providerId="LiveId" clId="{37E7A7BA-83F5-4BD5-A3AD-2C6AC7AA4B27}" dt="2022-05-10T09:50:24.912" v="1316" actId="1076"/>
          <ac:grpSpMkLst>
            <pc:docMk/>
            <pc:sldMk cId="2903567767" sldId="259"/>
            <ac:grpSpMk id="18" creationId="{4D403BEA-CAF4-B23A-1CA2-5C6623CA7B40}"/>
          </ac:grpSpMkLst>
        </pc:grpChg>
        <pc:picChg chg="add mod">
          <ac:chgData name="이 호진" userId="e7b51f9e24c37788" providerId="LiveId" clId="{37E7A7BA-83F5-4BD5-A3AD-2C6AC7AA4B27}" dt="2022-05-10T09:50:18.282" v="1314" actId="1076"/>
          <ac:picMkLst>
            <pc:docMk/>
            <pc:sldMk cId="2903567767" sldId="259"/>
            <ac:picMk id="17" creationId="{8A83AE39-786C-52FE-A709-49D79D9F64D1}"/>
          </ac:picMkLst>
        </pc:picChg>
        <pc:cxnChg chg="del">
          <ac:chgData name="이 호진" userId="e7b51f9e24c37788" providerId="LiveId" clId="{37E7A7BA-83F5-4BD5-A3AD-2C6AC7AA4B27}" dt="2022-05-10T09:43:17.108" v="952" actId="21"/>
          <ac:cxnSpMkLst>
            <pc:docMk/>
            <pc:sldMk cId="2903567767" sldId="259"/>
            <ac:cxnSpMk id="3" creationId="{72FF8A58-160D-4A53-A763-AA0322192015}"/>
          </ac:cxnSpMkLst>
        </pc:cxnChg>
        <pc:cxnChg chg="del">
          <ac:chgData name="이 호진" userId="e7b51f9e24c37788" providerId="LiveId" clId="{37E7A7BA-83F5-4BD5-A3AD-2C6AC7AA4B27}" dt="2022-05-10T09:43:17.108" v="952" actId="21"/>
          <ac:cxnSpMkLst>
            <pc:docMk/>
            <pc:sldMk cId="2903567767" sldId="259"/>
            <ac:cxnSpMk id="6" creationId="{EC5C9AB6-5AEF-4F3D-9256-D2EB6CD9D6CA}"/>
          </ac:cxnSpMkLst>
        </pc:cxnChg>
        <pc:cxnChg chg="del">
          <ac:chgData name="이 호진" userId="e7b51f9e24c37788" providerId="LiveId" clId="{37E7A7BA-83F5-4BD5-A3AD-2C6AC7AA4B27}" dt="2022-05-10T09:43:17.108" v="952" actId="21"/>
          <ac:cxnSpMkLst>
            <pc:docMk/>
            <pc:sldMk cId="2903567767" sldId="259"/>
            <ac:cxnSpMk id="10" creationId="{05265D08-C0CF-448D-B4CA-C0959C274EF9}"/>
          </ac:cxnSpMkLst>
        </pc:cxnChg>
        <pc:cxnChg chg="del">
          <ac:chgData name="이 호진" userId="e7b51f9e24c37788" providerId="LiveId" clId="{37E7A7BA-83F5-4BD5-A3AD-2C6AC7AA4B27}" dt="2022-05-10T09:43:17.108" v="952" actId="21"/>
          <ac:cxnSpMkLst>
            <pc:docMk/>
            <pc:sldMk cId="2903567767" sldId="259"/>
            <ac:cxnSpMk id="11" creationId="{F2313075-2732-42FA-BC72-462F6D3B9F87}"/>
          </ac:cxnSpMkLst>
        </pc:cxnChg>
        <pc:cxnChg chg="del">
          <ac:chgData name="이 호진" userId="e7b51f9e24c37788" providerId="LiveId" clId="{37E7A7BA-83F5-4BD5-A3AD-2C6AC7AA4B27}" dt="2022-05-10T09:43:17.108" v="952" actId="21"/>
          <ac:cxnSpMkLst>
            <pc:docMk/>
            <pc:sldMk cId="2903567767" sldId="259"/>
            <ac:cxnSpMk id="12" creationId="{F47120F1-25B0-4431-9238-F5123ED7F22D}"/>
          </ac:cxnSpMkLst>
        </pc:cxnChg>
        <pc:cxnChg chg="del">
          <ac:chgData name="이 호진" userId="e7b51f9e24c37788" providerId="LiveId" clId="{37E7A7BA-83F5-4BD5-A3AD-2C6AC7AA4B27}" dt="2022-05-10T09:43:17.108" v="952" actId="21"/>
          <ac:cxnSpMkLst>
            <pc:docMk/>
            <pc:sldMk cId="2903567767" sldId="259"/>
            <ac:cxnSpMk id="13" creationId="{59A58182-77AF-4BFF-A724-0C26F54D2FF8}"/>
          </ac:cxnSpMkLst>
        </pc:cxnChg>
        <pc:cxnChg chg="del">
          <ac:chgData name="이 호진" userId="e7b51f9e24c37788" providerId="LiveId" clId="{37E7A7BA-83F5-4BD5-A3AD-2C6AC7AA4B27}" dt="2022-05-10T09:43:17.108" v="952" actId="21"/>
          <ac:cxnSpMkLst>
            <pc:docMk/>
            <pc:sldMk cId="2903567767" sldId="259"/>
            <ac:cxnSpMk id="14" creationId="{E9AAF8EA-038B-48A7-AD98-93B443BDE3A4}"/>
          </ac:cxnSpMkLst>
        </pc:cxnChg>
        <pc:cxnChg chg="mod">
          <ac:chgData name="이 호진" userId="e7b51f9e24c37788" providerId="LiveId" clId="{37E7A7BA-83F5-4BD5-A3AD-2C6AC7AA4B27}" dt="2022-05-10T09:50:22.553" v="1315"/>
          <ac:cxnSpMkLst>
            <pc:docMk/>
            <pc:sldMk cId="2903567767" sldId="259"/>
            <ac:cxnSpMk id="19" creationId="{B2EC6B76-5887-1108-24B4-9C165F0109FC}"/>
          </ac:cxnSpMkLst>
        </pc:cxnChg>
        <pc:cxnChg chg="mod">
          <ac:chgData name="이 호진" userId="e7b51f9e24c37788" providerId="LiveId" clId="{37E7A7BA-83F5-4BD5-A3AD-2C6AC7AA4B27}" dt="2022-05-10T09:50:22.553" v="1315"/>
          <ac:cxnSpMkLst>
            <pc:docMk/>
            <pc:sldMk cId="2903567767" sldId="259"/>
            <ac:cxnSpMk id="20" creationId="{DEAD3F4B-EBB6-5089-9B48-3339686288B4}"/>
          </ac:cxnSpMkLst>
        </pc:cxnChg>
        <pc:cxnChg chg="mod">
          <ac:chgData name="이 호진" userId="e7b51f9e24c37788" providerId="LiveId" clId="{37E7A7BA-83F5-4BD5-A3AD-2C6AC7AA4B27}" dt="2022-05-10T09:50:22.553" v="1315"/>
          <ac:cxnSpMkLst>
            <pc:docMk/>
            <pc:sldMk cId="2903567767" sldId="259"/>
            <ac:cxnSpMk id="21" creationId="{4CA1ABA0-ABAE-EE5D-1C37-26257CFDF8AE}"/>
          </ac:cxnSpMkLst>
        </pc:cxnChg>
        <pc:cxnChg chg="mod">
          <ac:chgData name="이 호진" userId="e7b51f9e24c37788" providerId="LiveId" clId="{37E7A7BA-83F5-4BD5-A3AD-2C6AC7AA4B27}" dt="2022-05-10T09:50:22.553" v="1315"/>
          <ac:cxnSpMkLst>
            <pc:docMk/>
            <pc:sldMk cId="2903567767" sldId="259"/>
            <ac:cxnSpMk id="22" creationId="{9219037B-F818-D63C-B7F4-CEC2EC60889E}"/>
          </ac:cxnSpMkLst>
        </pc:cxnChg>
        <pc:cxnChg chg="mod">
          <ac:chgData name="이 호진" userId="e7b51f9e24c37788" providerId="LiveId" clId="{37E7A7BA-83F5-4BD5-A3AD-2C6AC7AA4B27}" dt="2022-05-10T09:50:22.553" v="1315"/>
          <ac:cxnSpMkLst>
            <pc:docMk/>
            <pc:sldMk cId="2903567767" sldId="259"/>
            <ac:cxnSpMk id="23" creationId="{19664918-2318-64F6-7000-04CF59EE4D43}"/>
          </ac:cxnSpMkLst>
        </pc:cxnChg>
        <pc:cxnChg chg="mod">
          <ac:chgData name="이 호진" userId="e7b51f9e24c37788" providerId="LiveId" clId="{37E7A7BA-83F5-4BD5-A3AD-2C6AC7AA4B27}" dt="2022-05-10T09:50:22.553" v="1315"/>
          <ac:cxnSpMkLst>
            <pc:docMk/>
            <pc:sldMk cId="2903567767" sldId="259"/>
            <ac:cxnSpMk id="24" creationId="{0354E129-FD03-EE21-F0EA-A8DC78BFEACD}"/>
          </ac:cxnSpMkLst>
        </pc:cxnChg>
        <pc:cxnChg chg="mod">
          <ac:chgData name="이 호진" userId="e7b51f9e24c37788" providerId="LiveId" clId="{37E7A7BA-83F5-4BD5-A3AD-2C6AC7AA4B27}" dt="2022-05-10T09:50:22.553" v="1315"/>
          <ac:cxnSpMkLst>
            <pc:docMk/>
            <pc:sldMk cId="2903567767" sldId="259"/>
            <ac:cxnSpMk id="25" creationId="{803C874A-E6EA-83C1-8669-EBA82BB2B5C4}"/>
          </ac:cxnSpMkLst>
        </pc:cxnChg>
      </pc:sldChg>
      <pc:sldChg chg="addSp delSp modSp mod ord">
        <pc:chgData name="이 호진" userId="e7b51f9e24c37788" providerId="LiveId" clId="{37E7A7BA-83F5-4BD5-A3AD-2C6AC7AA4B27}" dt="2022-05-13T08:28:41.521" v="1454"/>
        <pc:sldMkLst>
          <pc:docMk/>
          <pc:sldMk cId="3214108175" sldId="260"/>
        </pc:sldMkLst>
        <pc:spChg chg="add mod">
          <ac:chgData name="이 호진" userId="e7b51f9e24c37788" providerId="LiveId" clId="{37E7A7BA-83F5-4BD5-A3AD-2C6AC7AA4B27}" dt="2022-05-10T09:41:22.388" v="936" actId="1076"/>
          <ac:spMkLst>
            <pc:docMk/>
            <pc:sldMk cId="3214108175" sldId="260"/>
            <ac:spMk id="2" creationId="{E7714814-9AEC-ACC5-118F-EA7FE4FB6250}"/>
          </ac:spMkLst>
        </pc:spChg>
        <pc:spChg chg="add mod">
          <ac:chgData name="이 호진" userId="e7b51f9e24c37788" providerId="LiveId" clId="{37E7A7BA-83F5-4BD5-A3AD-2C6AC7AA4B27}" dt="2022-05-10T09:41:19.935" v="935" actId="1076"/>
          <ac:spMkLst>
            <pc:docMk/>
            <pc:sldMk cId="3214108175" sldId="260"/>
            <ac:spMk id="3" creationId="{BF3D83EF-1368-3580-3600-2E6C37F646DA}"/>
          </ac:spMkLst>
        </pc:spChg>
        <pc:spChg chg="del">
          <ac:chgData name="이 호진" userId="e7b51f9e24c37788" providerId="LiveId" clId="{37E7A7BA-83F5-4BD5-A3AD-2C6AC7AA4B27}" dt="2022-05-13T08:28:41.089" v="1453" actId="478"/>
          <ac:spMkLst>
            <pc:docMk/>
            <pc:sldMk cId="3214108175" sldId="260"/>
            <ac:spMk id="4" creationId="{CA2E5569-5413-4171-8D0F-A04CD8CF3F3A}"/>
          </ac:spMkLst>
        </pc:spChg>
        <pc:spChg chg="del">
          <ac:chgData name="이 호진" userId="e7b51f9e24c37788" providerId="LiveId" clId="{37E7A7BA-83F5-4BD5-A3AD-2C6AC7AA4B27}" dt="2022-05-13T08:28:41.089" v="1453" actId="478"/>
          <ac:spMkLst>
            <pc:docMk/>
            <pc:sldMk cId="3214108175" sldId="260"/>
            <ac:spMk id="7" creationId="{C7CD30AC-AD0D-4B8A-AEFE-E34EFF8623DB}"/>
          </ac:spMkLst>
        </pc:spChg>
        <pc:spChg chg="del">
          <ac:chgData name="이 호진" userId="e7b51f9e24c37788" providerId="LiveId" clId="{37E7A7BA-83F5-4BD5-A3AD-2C6AC7AA4B27}" dt="2022-05-13T08:28:41.089" v="1453" actId="478"/>
          <ac:spMkLst>
            <pc:docMk/>
            <pc:sldMk cId="3214108175" sldId="260"/>
            <ac:spMk id="8" creationId="{776324C0-CFD8-4494-B7C8-160479C94901}"/>
          </ac:spMkLst>
        </pc:spChg>
        <pc:spChg chg="del">
          <ac:chgData name="이 호진" userId="e7b51f9e24c37788" providerId="LiveId" clId="{37E7A7BA-83F5-4BD5-A3AD-2C6AC7AA4B27}" dt="2022-05-13T08:28:41.089" v="1453" actId="478"/>
          <ac:spMkLst>
            <pc:docMk/>
            <pc:sldMk cId="3214108175" sldId="260"/>
            <ac:spMk id="9" creationId="{83A45F92-B082-4872-955B-C43A62ACE520}"/>
          </ac:spMkLst>
        </pc:spChg>
        <pc:spChg chg="add mod">
          <ac:chgData name="이 호진" userId="e7b51f9e24c37788" providerId="LiveId" clId="{37E7A7BA-83F5-4BD5-A3AD-2C6AC7AA4B27}" dt="2022-05-10T09:35:41.419" v="644" actId="14100"/>
          <ac:spMkLst>
            <pc:docMk/>
            <pc:sldMk cId="3214108175" sldId="260"/>
            <ac:spMk id="10" creationId="{8E69158B-18F9-B17B-0457-BD3DBECCDBCD}"/>
          </ac:spMkLst>
        </pc:spChg>
        <pc:spChg chg="add mod">
          <ac:chgData name="이 호진" userId="e7b51f9e24c37788" providerId="LiveId" clId="{37E7A7BA-83F5-4BD5-A3AD-2C6AC7AA4B27}" dt="2022-05-13T08:28:41.521" v="1454"/>
          <ac:spMkLst>
            <pc:docMk/>
            <pc:sldMk cId="3214108175" sldId="260"/>
            <ac:spMk id="11" creationId="{D45AE7CA-D0E9-529B-327A-11AC0D092398}"/>
          </ac:spMkLst>
        </pc:spChg>
        <pc:spChg chg="add mod">
          <ac:chgData name="이 호진" userId="e7b51f9e24c37788" providerId="LiveId" clId="{37E7A7BA-83F5-4BD5-A3AD-2C6AC7AA4B27}" dt="2022-05-13T08:28:41.521" v="1454"/>
          <ac:spMkLst>
            <pc:docMk/>
            <pc:sldMk cId="3214108175" sldId="260"/>
            <ac:spMk id="12" creationId="{AE3F032C-E7D0-2BEC-3C5C-91511157F85F}"/>
          </ac:spMkLst>
        </pc:spChg>
        <pc:spChg chg="add mod">
          <ac:chgData name="이 호진" userId="e7b51f9e24c37788" providerId="LiveId" clId="{37E7A7BA-83F5-4BD5-A3AD-2C6AC7AA4B27}" dt="2022-05-13T08:28:41.521" v="1454"/>
          <ac:spMkLst>
            <pc:docMk/>
            <pc:sldMk cId="3214108175" sldId="260"/>
            <ac:spMk id="13" creationId="{B545D7F0-0745-E91B-1971-8B4944D07AA1}"/>
          </ac:spMkLst>
        </pc:spChg>
        <pc:spChg chg="del">
          <ac:chgData name="이 호진" userId="e7b51f9e24c37788" providerId="LiveId" clId="{37E7A7BA-83F5-4BD5-A3AD-2C6AC7AA4B27}" dt="2022-05-10T09:31:50.092" v="617" actId="21"/>
          <ac:spMkLst>
            <pc:docMk/>
            <pc:sldMk cId="3214108175" sldId="260"/>
            <ac:spMk id="14" creationId="{6CAB81AF-DA14-45CF-911D-BABC228A99DE}"/>
          </ac:spMkLst>
        </pc:spChg>
        <pc:spChg chg="add mod">
          <ac:chgData name="이 호진" userId="e7b51f9e24c37788" providerId="LiveId" clId="{37E7A7BA-83F5-4BD5-A3AD-2C6AC7AA4B27}" dt="2022-05-13T08:28:41.521" v="1454"/>
          <ac:spMkLst>
            <pc:docMk/>
            <pc:sldMk cId="3214108175" sldId="260"/>
            <ac:spMk id="14" creationId="{A14382C4-D48A-F8CA-8FBD-454B4B0435E1}"/>
          </ac:spMkLst>
        </pc:spChg>
        <pc:picChg chg="add del mod">
          <ac:chgData name="이 호진" userId="e7b51f9e24c37788" providerId="LiveId" clId="{37E7A7BA-83F5-4BD5-A3AD-2C6AC7AA4B27}" dt="2022-05-10T09:37:44.083" v="655" actId="478"/>
          <ac:picMkLst>
            <pc:docMk/>
            <pc:sldMk cId="3214108175" sldId="260"/>
            <ac:picMk id="3074" creationId="{F7FAD1FE-AFA4-274C-5D33-75607B90AF14}"/>
          </ac:picMkLst>
        </pc:picChg>
        <pc:picChg chg="add del mod">
          <ac:chgData name="이 호진" userId="e7b51f9e24c37788" providerId="LiveId" clId="{37E7A7BA-83F5-4BD5-A3AD-2C6AC7AA4B27}" dt="2022-05-10T09:37:25.477" v="650" actId="478"/>
          <ac:picMkLst>
            <pc:docMk/>
            <pc:sldMk cId="3214108175" sldId="260"/>
            <ac:picMk id="3076" creationId="{E5CC1784-B80F-6890-AD93-3735E896DA0F}"/>
          </ac:picMkLst>
        </pc:picChg>
        <pc:picChg chg="add del mod">
          <ac:chgData name="이 호진" userId="e7b51f9e24c37788" providerId="LiveId" clId="{37E7A7BA-83F5-4BD5-A3AD-2C6AC7AA4B27}" dt="2022-05-10T09:40:49.611" v="925" actId="478"/>
          <ac:picMkLst>
            <pc:docMk/>
            <pc:sldMk cId="3214108175" sldId="260"/>
            <ac:picMk id="3078" creationId="{31E15FC5-2D9A-2B71-D40B-58C11902E503}"/>
          </ac:picMkLst>
        </pc:picChg>
        <pc:picChg chg="add mod">
          <ac:chgData name="이 호진" userId="e7b51f9e24c37788" providerId="LiveId" clId="{37E7A7BA-83F5-4BD5-A3AD-2C6AC7AA4B27}" dt="2022-05-10T09:40:59.089" v="929" actId="1076"/>
          <ac:picMkLst>
            <pc:docMk/>
            <pc:sldMk cId="3214108175" sldId="260"/>
            <ac:picMk id="3080" creationId="{4439264B-59D1-A7D9-80B2-FB904E5DD498}"/>
          </ac:picMkLst>
        </pc:picChg>
      </pc:sldChg>
      <pc:sldChg chg="addSp delSp modSp mod">
        <pc:chgData name="이 호진" userId="e7b51f9e24c37788" providerId="LiveId" clId="{37E7A7BA-83F5-4BD5-A3AD-2C6AC7AA4B27}" dt="2022-05-19T09:59:06.454" v="1475"/>
        <pc:sldMkLst>
          <pc:docMk/>
          <pc:sldMk cId="3359216414" sldId="261"/>
        </pc:sldMkLst>
        <pc:spChg chg="del">
          <ac:chgData name="이 호진" userId="e7b51f9e24c37788" providerId="LiveId" clId="{37E7A7BA-83F5-4BD5-A3AD-2C6AC7AA4B27}" dt="2022-05-10T09:46:26.698" v="957" actId="478"/>
          <ac:spMkLst>
            <pc:docMk/>
            <pc:sldMk cId="3359216414" sldId="261"/>
            <ac:spMk id="2" creationId="{DD24D078-8061-4BDF-A817-FC45244BCA6F}"/>
          </ac:spMkLst>
        </pc:spChg>
        <pc:spChg chg="del">
          <ac:chgData name="이 호진" userId="e7b51f9e24c37788" providerId="LiveId" clId="{37E7A7BA-83F5-4BD5-A3AD-2C6AC7AA4B27}" dt="2022-05-13T08:29:10.287" v="1465" actId="478"/>
          <ac:spMkLst>
            <pc:docMk/>
            <pc:sldMk cId="3359216414" sldId="261"/>
            <ac:spMk id="4" creationId="{CA2E5569-5413-4171-8D0F-A04CD8CF3F3A}"/>
          </ac:spMkLst>
        </pc:spChg>
        <pc:spChg chg="add mod">
          <ac:chgData name="이 호진" userId="e7b51f9e24c37788" providerId="LiveId" clId="{37E7A7BA-83F5-4BD5-A3AD-2C6AC7AA4B27}" dt="2022-05-13T08:29:10.885" v="1466"/>
          <ac:spMkLst>
            <pc:docMk/>
            <pc:sldMk cId="3359216414" sldId="261"/>
            <ac:spMk id="6" creationId="{E17CE489-C25C-9D8E-9C52-82BFBC36DD83}"/>
          </ac:spMkLst>
        </pc:spChg>
        <pc:spChg chg="add mod">
          <ac:chgData name="이 호진" userId="e7b51f9e24c37788" providerId="LiveId" clId="{37E7A7BA-83F5-4BD5-A3AD-2C6AC7AA4B27}" dt="2022-05-19T09:59:06.454" v="1475"/>
          <ac:spMkLst>
            <pc:docMk/>
            <pc:sldMk cId="3359216414" sldId="261"/>
            <ac:spMk id="7" creationId="{C61BD4B1-6E9E-E2DB-9807-143BC3331413}"/>
          </ac:spMkLst>
        </pc:spChg>
        <pc:spChg chg="del">
          <ac:chgData name="이 호진" userId="e7b51f9e24c37788" providerId="LiveId" clId="{37E7A7BA-83F5-4BD5-A3AD-2C6AC7AA4B27}" dt="2022-05-13T08:29:10.287" v="1465" actId="478"/>
          <ac:spMkLst>
            <pc:docMk/>
            <pc:sldMk cId="3359216414" sldId="261"/>
            <ac:spMk id="7" creationId="{C7CD30AC-AD0D-4B8A-AEFE-E34EFF8623DB}"/>
          </ac:spMkLst>
        </pc:spChg>
        <pc:spChg chg="del">
          <ac:chgData name="이 호진" userId="e7b51f9e24c37788" providerId="LiveId" clId="{37E7A7BA-83F5-4BD5-A3AD-2C6AC7AA4B27}" dt="2022-05-13T08:29:10.287" v="1465" actId="478"/>
          <ac:spMkLst>
            <pc:docMk/>
            <pc:sldMk cId="3359216414" sldId="261"/>
            <ac:spMk id="8" creationId="{776324C0-CFD8-4494-B7C8-160479C94901}"/>
          </ac:spMkLst>
        </pc:spChg>
        <pc:spChg chg="add mod">
          <ac:chgData name="이 호진" userId="e7b51f9e24c37788" providerId="LiveId" clId="{37E7A7BA-83F5-4BD5-A3AD-2C6AC7AA4B27}" dt="2022-05-19T09:59:06.454" v="1475"/>
          <ac:spMkLst>
            <pc:docMk/>
            <pc:sldMk cId="3359216414" sldId="261"/>
            <ac:spMk id="8" creationId="{870A6A56-C624-C985-CAA8-184CA6DA0DB5}"/>
          </ac:spMkLst>
        </pc:spChg>
        <pc:spChg chg="del">
          <ac:chgData name="이 호진" userId="e7b51f9e24c37788" providerId="LiveId" clId="{37E7A7BA-83F5-4BD5-A3AD-2C6AC7AA4B27}" dt="2022-05-13T08:29:10.287" v="1465" actId="478"/>
          <ac:spMkLst>
            <pc:docMk/>
            <pc:sldMk cId="3359216414" sldId="261"/>
            <ac:spMk id="9" creationId="{83A45F92-B082-4872-955B-C43A62ACE520}"/>
          </ac:spMkLst>
        </pc:spChg>
        <pc:spChg chg="del">
          <ac:chgData name="이 호진" userId="e7b51f9e24c37788" providerId="LiveId" clId="{37E7A7BA-83F5-4BD5-A3AD-2C6AC7AA4B27}" dt="2022-05-10T09:46:26.698" v="957" actId="478"/>
          <ac:spMkLst>
            <pc:docMk/>
            <pc:sldMk cId="3359216414" sldId="261"/>
            <ac:spMk id="10" creationId="{984BE3EE-3CD2-42BA-8CFD-4B36C4BF6F21}"/>
          </ac:spMkLst>
        </pc:spChg>
        <pc:spChg chg="add mod">
          <ac:chgData name="이 호진" userId="e7b51f9e24c37788" providerId="LiveId" clId="{37E7A7BA-83F5-4BD5-A3AD-2C6AC7AA4B27}" dt="2022-05-13T08:29:10.885" v="1466"/>
          <ac:spMkLst>
            <pc:docMk/>
            <pc:sldMk cId="3359216414" sldId="261"/>
            <ac:spMk id="10" creationId="{AC24098B-950E-F101-E98D-6C52A29CDA6B}"/>
          </ac:spMkLst>
        </pc:spChg>
        <pc:spChg chg="add mod">
          <ac:chgData name="이 호진" userId="e7b51f9e24c37788" providerId="LiveId" clId="{37E7A7BA-83F5-4BD5-A3AD-2C6AC7AA4B27}" dt="2022-05-13T08:29:10.885" v="1466"/>
          <ac:spMkLst>
            <pc:docMk/>
            <pc:sldMk cId="3359216414" sldId="261"/>
            <ac:spMk id="11" creationId="{4EA0CD23-F4DB-4BEB-C3E0-6DC2BC9A8E97}"/>
          </ac:spMkLst>
        </pc:spChg>
        <pc:spChg chg="add mod">
          <ac:chgData name="이 호진" userId="e7b51f9e24c37788" providerId="LiveId" clId="{37E7A7BA-83F5-4BD5-A3AD-2C6AC7AA4B27}" dt="2022-05-13T08:29:10.885" v="1466"/>
          <ac:spMkLst>
            <pc:docMk/>
            <pc:sldMk cId="3359216414" sldId="261"/>
            <ac:spMk id="12" creationId="{06F46C0A-0A5C-1533-0BDA-77AF946FE18E}"/>
          </ac:spMkLst>
        </pc:spChg>
        <pc:picChg chg="add del mod">
          <ac:chgData name="이 호진" userId="e7b51f9e24c37788" providerId="LiveId" clId="{37E7A7BA-83F5-4BD5-A3AD-2C6AC7AA4B27}" dt="2022-05-13T08:14:01.194" v="1386" actId="478"/>
          <ac:picMkLst>
            <pc:docMk/>
            <pc:sldMk cId="3359216414" sldId="261"/>
            <ac:picMk id="3" creationId="{E6F76D9F-2FFF-1D1E-B5F6-611639D54DC0}"/>
          </ac:picMkLst>
        </pc:picChg>
        <pc:picChg chg="add del mod">
          <ac:chgData name="이 호진" userId="e7b51f9e24c37788" providerId="LiveId" clId="{37E7A7BA-83F5-4BD5-A3AD-2C6AC7AA4B27}" dt="2022-05-10T09:26:46.221" v="188" actId="21"/>
          <ac:picMkLst>
            <pc:docMk/>
            <pc:sldMk cId="3359216414" sldId="261"/>
            <ac:picMk id="1026" creationId="{AA90E12D-8F65-36DB-972F-4BE54FA13C22}"/>
          </ac:picMkLst>
        </pc:picChg>
        <pc:cxnChg chg="del mod">
          <ac:chgData name="이 호진" userId="e7b51f9e24c37788" providerId="LiveId" clId="{37E7A7BA-83F5-4BD5-A3AD-2C6AC7AA4B27}" dt="2022-05-10T09:46:26.698" v="957" actId="478"/>
          <ac:cxnSpMkLst>
            <pc:docMk/>
            <pc:sldMk cId="3359216414" sldId="261"/>
            <ac:cxnSpMk id="5" creationId="{727FBBDF-4B64-4958-8902-C23350C66B6F}"/>
          </ac:cxnSpMkLst>
        </pc:cxnChg>
        <pc:cxnChg chg="del mod">
          <ac:chgData name="이 호진" userId="e7b51f9e24c37788" providerId="LiveId" clId="{37E7A7BA-83F5-4BD5-A3AD-2C6AC7AA4B27}" dt="2022-05-10T09:46:26.698" v="957" actId="478"/>
          <ac:cxnSpMkLst>
            <pc:docMk/>
            <pc:sldMk cId="3359216414" sldId="261"/>
            <ac:cxnSpMk id="12" creationId="{0B1DBE3A-8D1B-415C-BE88-0A7F0E0DEDBA}"/>
          </ac:cxnSpMkLst>
        </pc:cxnChg>
      </pc:sldChg>
      <pc:sldChg chg="addSp delSp modSp mod ord">
        <pc:chgData name="이 호진" userId="e7b51f9e24c37788" providerId="LiveId" clId="{37E7A7BA-83F5-4BD5-A3AD-2C6AC7AA4B27}" dt="2022-05-13T08:28:50.706" v="1458"/>
        <pc:sldMkLst>
          <pc:docMk/>
          <pc:sldMk cId="713489698" sldId="262"/>
        </pc:sldMkLst>
        <pc:spChg chg="del">
          <ac:chgData name="이 호진" userId="e7b51f9e24c37788" providerId="LiveId" clId="{37E7A7BA-83F5-4BD5-A3AD-2C6AC7AA4B27}" dt="2022-05-13T08:28:50.279" v="1457" actId="478"/>
          <ac:spMkLst>
            <pc:docMk/>
            <pc:sldMk cId="713489698" sldId="262"/>
            <ac:spMk id="4" creationId="{CA2E5569-5413-4171-8D0F-A04CD8CF3F3A}"/>
          </ac:spMkLst>
        </pc:spChg>
        <pc:spChg chg="del">
          <ac:chgData name="이 호진" userId="e7b51f9e24c37788" providerId="LiveId" clId="{37E7A7BA-83F5-4BD5-A3AD-2C6AC7AA4B27}" dt="2022-05-13T08:28:50.279" v="1457" actId="478"/>
          <ac:spMkLst>
            <pc:docMk/>
            <pc:sldMk cId="713489698" sldId="262"/>
            <ac:spMk id="7" creationId="{C7CD30AC-AD0D-4B8A-AEFE-E34EFF8623DB}"/>
          </ac:spMkLst>
        </pc:spChg>
        <pc:spChg chg="del">
          <ac:chgData name="이 호진" userId="e7b51f9e24c37788" providerId="LiveId" clId="{37E7A7BA-83F5-4BD5-A3AD-2C6AC7AA4B27}" dt="2022-05-13T08:28:50.279" v="1457" actId="478"/>
          <ac:spMkLst>
            <pc:docMk/>
            <pc:sldMk cId="713489698" sldId="262"/>
            <ac:spMk id="8" creationId="{776324C0-CFD8-4494-B7C8-160479C94901}"/>
          </ac:spMkLst>
        </pc:spChg>
        <pc:spChg chg="del">
          <ac:chgData name="이 호진" userId="e7b51f9e24c37788" providerId="LiveId" clId="{37E7A7BA-83F5-4BD5-A3AD-2C6AC7AA4B27}" dt="2022-05-13T08:28:50.279" v="1457" actId="478"/>
          <ac:spMkLst>
            <pc:docMk/>
            <pc:sldMk cId="713489698" sldId="262"/>
            <ac:spMk id="9" creationId="{83A45F92-B082-4872-955B-C43A62ACE520}"/>
          </ac:spMkLst>
        </pc:spChg>
        <pc:spChg chg="add mod">
          <ac:chgData name="이 호진" userId="e7b51f9e24c37788" providerId="LiveId" clId="{37E7A7BA-83F5-4BD5-A3AD-2C6AC7AA4B27}" dt="2022-05-13T08:10:04.466" v="1349" actId="1076"/>
          <ac:spMkLst>
            <pc:docMk/>
            <pc:sldMk cId="713489698" sldId="262"/>
            <ac:spMk id="10" creationId="{3C35C82D-B60D-1EDD-C23C-F9F9B08DAAF9}"/>
          </ac:spMkLst>
        </pc:spChg>
        <pc:spChg chg="add mod">
          <ac:chgData name="이 호진" userId="e7b51f9e24c37788" providerId="LiveId" clId="{37E7A7BA-83F5-4BD5-A3AD-2C6AC7AA4B27}" dt="2022-05-13T08:28:50.706" v="1458"/>
          <ac:spMkLst>
            <pc:docMk/>
            <pc:sldMk cId="713489698" sldId="262"/>
            <ac:spMk id="11" creationId="{D58B195E-90D8-5A4C-F8AB-F0E48DE6A0C5}"/>
          </ac:spMkLst>
        </pc:spChg>
        <pc:spChg chg="add mod">
          <ac:chgData name="이 호진" userId="e7b51f9e24c37788" providerId="LiveId" clId="{37E7A7BA-83F5-4BD5-A3AD-2C6AC7AA4B27}" dt="2022-05-13T08:28:50.706" v="1458"/>
          <ac:spMkLst>
            <pc:docMk/>
            <pc:sldMk cId="713489698" sldId="262"/>
            <ac:spMk id="13" creationId="{5B02B450-7FA4-6036-E15F-B48A5DF1A95D}"/>
          </ac:spMkLst>
        </pc:spChg>
        <pc:spChg chg="del">
          <ac:chgData name="이 호진" userId="e7b51f9e24c37788" providerId="LiveId" clId="{37E7A7BA-83F5-4BD5-A3AD-2C6AC7AA4B27}" dt="2022-05-10T09:46:22.527" v="956" actId="478"/>
          <ac:spMkLst>
            <pc:docMk/>
            <pc:sldMk cId="713489698" sldId="262"/>
            <ac:spMk id="14" creationId="{6CAB81AF-DA14-45CF-911D-BABC228A99DE}"/>
          </ac:spMkLst>
        </pc:spChg>
        <pc:spChg chg="add mod">
          <ac:chgData name="이 호진" userId="e7b51f9e24c37788" providerId="LiveId" clId="{37E7A7BA-83F5-4BD5-A3AD-2C6AC7AA4B27}" dt="2022-05-13T08:28:50.706" v="1458"/>
          <ac:spMkLst>
            <pc:docMk/>
            <pc:sldMk cId="713489698" sldId="262"/>
            <ac:spMk id="14" creationId="{C19B02A5-FB5D-AE68-1749-D4F90EBAF6BC}"/>
          </ac:spMkLst>
        </pc:spChg>
        <pc:spChg chg="add mod">
          <ac:chgData name="이 호진" userId="e7b51f9e24c37788" providerId="LiveId" clId="{37E7A7BA-83F5-4BD5-A3AD-2C6AC7AA4B27}" dt="2022-05-13T08:28:50.706" v="1458"/>
          <ac:spMkLst>
            <pc:docMk/>
            <pc:sldMk cId="713489698" sldId="262"/>
            <ac:spMk id="15" creationId="{EB2EDE1B-E7F6-C0BA-1E0B-A0AD608EE698}"/>
          </ac:spMkLst>
        </pc:spChg>
        <pc:picChg chg="add del mod">
          <ac:chgData name="이 호진" userId="e7b51f9e24c37788" providerId="LiveId" clId="{37E7A7BA-83F5-4BD5-A3AD-2C6AC7AA4B27}" dt="2022-05-13T08:09:55.289" v="1346" actId="478"/>
          <ac:picMkLst>
            <pc:docMk/>
            <pc:sldMk cId="713489698" sldId="262"/>
            <ac:picMk id="3" creationId="{3A96C127-D38B-4B70-FDAA-B4C307DFC174}"/>
          </ac:picMkLst>
        </pc:picChg>
        <pc:picChg chg="add mod">
          <ac:chgData name="이 호진" userId="e7b51f9e24c37788" providerId="LiveId" clId="{37E7A7BA-83F5-4BD5-A3AD-2C6AC7AA4B27}" dt="2022-05-13T08:10:08.157" v="1351" actId="14100"/>
          <ac:picMkLst>
            <pc:docMk/>
            <pc:sldMk cId="713489698" sldId="262"/>
            <ac:picMk id="6" creationId="{043D26BF-2985-AF25-7617-4C646D09D8C5}"/>
          </ac:picMkLst>
        </pc:picChg>
        <pc:picChg chg="add mod">
          <ac:chgData name="이 호진" userId="e7b51f9e24c37788" providerId="LiveId" clId="{37E7A7BA-83F5-4BD5-A3AD-2C6AC7AA4B27}" dt="2022-05-13T08:10:32.028" v="1356" actId="1076"/>
          <ac:picMkLst>
            <pc:docMk/>
            <pc:sldMk cId="713489698" sldId="262"/>
            <ac:picMk id="12" creationId="{932B5AA0-E3B1-67A4-FE96-89BDC47DC357}"/>
          </ac:picMkLst>
        </pc:picChg>
      </pc:sldChg>
      <pc:sldChg chg="addSp delSp modSp mod ord">
        <pc:chgData name="이 호진" userId="e7b51f9e24c37788" providerId="LiveId" clId="{37E7A7BA-83F5-4BD5-A3AD-2C6AC7AA4B27}" dt="2022-05-19T09:59:49.720" v="1480" actId="1076"/>
        <pc:sldMkLst>
          <pc:docMk/>
          <pc:sldMk cId="4142080925" sldId="263"/>
        </pc:sldMkLst>
        <pc:spChg chg="del">
          <ac:chgData name="이 호진" userId="e7b51f9e24c37788" providerId="LiveId" clId="{37E7A7BA-83F5-4BD5-A3AD-2C6AC7AA4B27}" dt="2022-05-13T08:28:56.447" v="1459" actId="478"/>
          <ac:spMkLst>
            <pc:docMk/>
            <pc:sldMk cId="4142080925" sldId="263"/>
            <ac:spMk id="4" creationId="{CA2E5569-5413-4171-8D0F-A04CD8CF3F3A}"/>
          </ac:spMkLst>
        </pc:spChg>
        <pc:spChg chg="del">
          <ac:chgData name="이 호진" userId="e7b51f9e24c37788" providerId="LiveId" clId="{37E7A7BA-83F5-4BD5-A3AD-2C6AC7AA4B27}" dt="2022-05-13T08:28:56.447" v="1459" actId="478"/>
          <ac:spMkLst>
            <pc:docMk/>
            <pc:sldMk cId="4142080925" sldId="263"/>
            <ac:spMk id="7" creationId="{C7CD30AC-AD0D-4B8A-AEFE-E34EFF8623DB}"/>
          </ac:spMkLst>
        </pc:spChg>
        <pc:spChg chg="del">
          <ac:chgData name="이 호진" userId="e7b51f9e24c37788" providerId="LiveId" clId="{37E7A7BA-83F5-4BD5-A3AD-2C6AC7AA4B27}" dt="2022-05-13T08:28:56.447" v="1459" actId="478"/>
          <ac:spMkLst>
            <pc:docMk/>
            <pc:sldMk cId="4142080925" sldId="263"/>
            <ac:spMk id="8" creationId="{776324C0-CFD8-4494-B7C8-160479C94901}"/>
          </ac:spMkLst>
        </pc:spChg>
        <pc:spChg chg="del">
          <ac:chgData name="이 호진" userId="e7b51f9e24c37788" providerId="LiveId" clId="{37E7A7BA-83F5-4BD5-A3AD-2C6AC7AA4B27}" dt="2022-05-13T08:28:56.447" v="1459" actId="478"/>
          <ac:spMkLst>
            <pc:docMk/>
            <pc:sldMk cId="4142080925" sldId="263"/>
            <ac:spMk id="9" creationId="{83A45F92-B082-4872-955B-C43A62ACE520}"/>
          </ac:spMkLst>
        </pc:spChg>
        <pc:spChg chg="add mod">
          <ac:chgData name="이 호진" userId="e7b51f9e24c37788" providerId="LiveId" clId="{37E7A7BA-83F5-4BD5-A3AD-2C6AC7AA4B27}" dt="2022-05-19T09:59:42.967" v="1478"/>
          <ac:spMkLst>
            <pc:docMk/>
            <pc:sldMk cId="4142080925" sldId="263"/>
            <ac:spMk id="9" creationId="{A51DA409-29FE-E6EC-0E87-D96EE06DF87D}"/>
          </ac:spMkLst>
        </pc:spChg>
        <pc:spChg chg="add mod">
          <ac:chgData name="이 호진" userId="e7b51f9e24c37788" providerId="LiveId" clId="{37E7A7BA-83F5-4BD5-A3AD-2C6AC7AA4B27}" dt="2022-05-13T08:28:56.964" v="1460"/>
          <ac:spMkLst>
            <pc:docMk/>
            <pc:sldMk cId="4142080925" sldId="263"/>
            <ac:spMk id="10" creationId="{173E666E-36C9-941E-EEDE-19BC4CE62914}"/>
          </ac:spMkLst>
        </pc:spChg>
        <pc:spChg chg="add mod">
          <ac:chgData name="이 호진" userId="e7b51f9e24c37788" providerId="LiveId" clId="{37E7A7BA-83F5-4BD5-A3AD-2C6AC7AA4B27}" dt="2022-05-13T08:28:56.964" v="1460"/>
          <ac:spMkLst>
            <pc:docMk/>
            <pc:sldMk cId="4142080925" sldId="263"/>
            <ac:spMk id="12" creationId="{88621898-ADF1-88CA-D4D0-BBE12EF98A2F}"/>
          </ac:spMkLst>
        </pc:spChg>
        <pc:spChg chg="add mod">
          <ac:chgData name="이 호진" userId="e7b51f9e24c37788" providerId="LiveId" clId="{37E7A7BA-83F5-4BD5-A3AD-2C6AC7AA4B27}" dt="2022-05-13T08:28:56.964" v="1460"/>
          <ac:spMkLst>
            <pc:docMk/>
            <pc:sldMk cId="4142080925" sldId="263"/>
            <ac:spMk id="13" creationId="{90322422-A5E1-336A-22F7-2E05059D72B9}"/>
          </ac:spMkLst>
        </pc:spChg>
        <pc:spChg chg="add mod">
          <ac:chgData name="이 호진" userId="e7b51f9e24c37788" providerId="LiveId" clId="{37E7A7BA-83F5-4BD5-A3AD-2C6AC7AA4B27}" dt="2022-05-13T08:28:56.964" v="1460"/>
          <ac:spMkLst>
            <pc:docMk/>
            <pc:sldMk cId="4142080925" sldId="263"/>
            <ac:spMk id="14" creationId="{3E8B9E3A-6B47-9044-3646-6B1B43B2215F}"/>
          </ac:spMkLst>
        </pc:spChg>
        <pc:spChg chg="del">
          <ac:chgData name="이 호진" userId="e7b51f9e24c37788" providerId="LiveId" clId="{37E7A7BA-83F5-4BD5-A3AD-2C6AC7AA4B27}" dt="2022-05-10T09:22:40.224" v="185" actId="478"/>
          <ac:spMkLst>
            <pc:docMk/>
            <pc:sldMk cId="4142080925" sldId="263"/>
            <ac:spMk id="14" creationId="{6CAB81AF-DA14-45CF-911D-BABC228A99DE}"/>
          </ac:spMkLst>
        </pc:spChg>
        <pc:picChg chg="add mod">
          <ac:chgData name="이 호진" userId="e7b51f9e24c37788" providerId="LiveId" clId="{37E7A7BA-83F5-4BD5-A3AD-2C6AC7AA4B27}" dt="2022-05-19T09:59:45.727" v="1479" actId="1076"/>
          <ac:picMkLst>
            <pc:docMk/>
            <pc:sldMk cId="4142080925" sldId="263"/>
            <ac:picMk id="3" creationId="{3B1AD7E7-0DF9-187B-E48E-AE2C5A27B16D}"/>
          </ac:picMkLst>
        </pc:picChg>
        <pc:picChg chg="add mod">
          <ac:chgData name="이 호진" userId="e7b51f9e24c37788" providerId="LiveId" clId="{37E7A7BA-83F5-4BD5-A3AD-2C6AC7AA4B27}" dt="2022-05-19T09:59:49.720" v="1480" actId="1076"/>
          <ac:picMkLst>
            <pc:docMk/>
            <pc:sldMk cId="4142080925" sldId="263"/>
            <ac:picMk id="6" creationId="{02ABE026-0A04-8D1D-F5D6-AE934BE6769F}"/>
          </ac:picMkLst>
        </pc:picChg>
        <pc:picChg chg="add mod">
          <ac:chgData name="이 호진" userId="e7b51f9e24c37788" providerId="LiveId" clId="{37E7A7BA-83F5-4BD5-A3AD-2C6AC7AA4B27}" dt="2022-05-19T09:59:49.720" v="1480" actId="1076"/>
          <ac:picMkLst>
            <pc:docMk/>
            <pc:sldMk cId="4142080925" sldId="263"/>
            <ac:picMk id="11" creationId="{8FE0692E-8E8D-59FB-27D3-7DA4C4683405}"/>
          </ac:picMkLst>
        </pc:picChg>
      </pc:sldChg>
      <pc:sldChg chg="del">
        <pc:chgData name="이 호진" userId="e7b51f9e24c37788" providerId="LiveId" clId="{37E7A7BA-83F5-4BD5-A3AD-2C6AC7AA4B27}" dt="2022-05-10T09:19:10.769" v="0" actId="47"/>
        <pc:sldMkLst>
          <pc:docMk/>
          <pc:sldMk cId="4060563479" sldId="264"/>
        </pc:sldMkLst>
      </pc:sldChg>
      <pc:sldChg chg="del">
        <pc:chgData name="이 호진" userId="e7b51f9e24c37788" providerId="LiveId" clId="{37E7A7BA-83F5-4BD5-A3AD-2C6AC7AA4B27}" dt="2022-05-10T09:19:10.769" v="0" actId="47"/>
        <pc:sldMkLst>
          <pc:docMk/>
          <pc:sldMk cId="2436111644" sldId="265"/>
        </pc:sldMkLst>
      </pc:sldChg>
      <pc:sldChg chg="del">
        <pc:chgData name="이 호진" userId="e7b51f9e24c37788" providerId="LiveId" clId="{37E7A7BA-83F5-4BD5-A3AD-2C6AC7AA4B27}" dt="2022-05-10T09:19:10.769" v="0" actId="47"/>
        <pc:sldMkLst>
          <pc:docMk/>
          <pc:sldMk cId="310760309" sldId="266"/>
        </pc:sldMkLst>
      </pc:sldChg>
      <pc:sldChg chg="del">
        <pc:chgData name="이 호진" userId="e7b51f9e24c37788" providerId="LiveId" clId="{37E7A7BA-83F5-4BD5-A3AD-2C6AC7AA4B27}" dt="2022-05-10T09:19:10.769" v="0" actId="47"/>
        <pc:sldMkLst>
          <pc:docMk/>
          <pc:sldMk cId="919867147" sldId="267"/>
        </pc:sldMkLst>
      </pc:sldChg>
      <pc:sldChg chg="del">
        <pc:chgData name="이 호진" userId="e7b51f9e24c37788" providerId="LiveId" clId="{37E7A7BA-83F5-4BD5-A3AD-2C6AC7AA4B27}" dt="2022-05-10T09:19:10.769" v="0" actId="47"/>
        <pc:sldMkLst>
          <pc:docMk/>
          <pc:sldMk cId="1451618896" sldId="268"/>
        </pc:sldMkLst>
      </pc:sldChg>
      <pc:sldChg chg="del">
        <pc:chgData name="이 호진" userId="e7b51f9e24c37788" providerId="LiveId" clId="{37E7A7BA-83F5-4BD5-A3AD-2C6AC7AA4B27}" dt="2022-05-10T09:19:10.769" v="0" actId="47"/>
        <pc:sldMkLst>
          <pc:docMk/>
          <pc:sldMk cId="1251010909" sldId="269"/>
        </pc:sldMkLst>
      </pc:sldChg>
      <pc:sldChg chg="del">
        <pc:chgData name="이 호진" userId="e7b51f9e24c37788" providerId="LiveId" clId="{37E7A7BA-83F5-4BD5-A3AD-2C6AC7AA4B27}" dt="2022-05-10T09:19:10.769" v="0" actId="47"/>
        <pc:sldMkLst>
          <pc:docMk/>
          <pc:sldMk cId="4281850862" sldId="270"/>
        </pc:sldMkLst>
      </pc:sldChg>
      <pc:sldChg chg="addSp delSp modSp add del mod">
        <pc:chgData name="이 호진" userId="e7b51f9e24c37788" providerId="LiveId" clId="{37E7A7BA-83F5-4BD5-A3AD-2C6AC7AA4B27}" dt="2022-05-13T08:28:23.725" v="1446"/>
        <pc:sldMkLst>
          <pc:docMk/>
          <pc:sldMk cId="2976794808" sldId="271"/>
        </pc:sldMkLst>
        <pc:spChg chg="del">
          <ac:chgData name="이 호진" userId="e7b51f9e24c37788" providerId="LiveId" clId="{37E7A7BA-83F5-4BD5-A3AD-2C6AC7AA4B27}" dt="2022-05-13T08:28:23.215" v="1445" actId="478"/>
          <ac:spMkLst>
            <pc:docMk/>
            <pc:sldMk cId="2976794808" sldId="271"/>
            <ac:spMk id="4" creationId="{CA2E5569-5413-4171-8D0F-A04CD8CF3F3A}"/>
          </ac:spMkLst>
        </pc:spChg>
        <pc:spChg chg="del">
          <ac:chgData name="이 호진" userId="e7b51f9e24c37788" providerId="LiveId" clId="{37E7A7BA-83F5-4BD5-A3AD-2C6AC7AA4B27}" dt="2022-05-13T08:28:23.215" v="1445" actId="478"/>
          <ac:spMkLst>
            <pc:docMk/>
            <pc:sldMk cId="2976794808" sldId="271"/>
            <ac:spMk id="7" creationId="{C7CD30AC-AD0D-4B8A-AEFE-E34EFF8623DB}"/>
          </ac:spMkLst>
        </pc:spChg>
        <pc:spChg chg="del">
          <ac:chgData name="이 호진" userId="e7b51f9e24c37788" providerId="LiveId" clId="{37E7A7BA-83F5-4BD5-A3AD-2C6AC7AA4B27}" dt="2022-05-13T08:28:23.215" v="1445" actId="478"/>
          <ac:spMkLst>
            <pc:docMk/>
            <pc:sldMk cId="2976794808" sldId="271"/>
            <ac:spMk id="8" creationId="{776324C0-CFD8-4494-B7C8-160479C94901}"/>
          </ac:spMkLst>
        </pc:spChg>
        <pc:spChg chg="del">
          <ac:chgData name="이 호진" userId="e7b51f9e24c37788" providerId="LiveId" clId="{37E7A7BA-83F5-4BD5-A3AD-2C6AC7AA4B27}" dt="2022-05-13T08:28:23.215" v="1445" actId="478"/>
          <ac:spMkLst>
            <pc:docMk/>
            <pc:sldMk cId="2976794808" sldId="271"/>
            <ac:spMk id="9" creationId="{83A45F92-B082-4872-955B-C43A62ACE520}"/>
          </ac:spMkLst>
        </pc:spChg>
        <pc:spChg chg="add mod">
          <ac:chgData name="이 호진" userId="e7b51f9e24c37788" providerId="LiveId" clId="{37E7A7BA-83F5-4BD5-A3AD-2C6AC7AA4B27}" dt="2022-05-13T08:28:23.725" v="1446"/>
          <ac:spMkLst>
            <pc:docMk/>
            <pc:sldMk cId="2976794808" sldId="271"/>
            <ac:spMk id="11" creationId="{EE8B7A7B-AFA5-AA8B-04DB-EC3CEB8850C4}"/>
          </ac:spMkLst>
        </pc:spChg>
        <pc:spChg chg="add mod">
          <ac:chgData name="이 호진" userId="e7b51f9e24c37788" providerId="LiveId" clId="{37E7A7BA-83F5-4BD5-A3AD-2C6AC7AA4B27}" dt="2022-05-13T08:28:23.725" v="1446"/>
          <ac:spMkLst>
            <pc:docMk/>
            <pc:sldMk cId="2976794808" sldId="271"/>
            <ac:spMk id="12" creationId="{0BB01C53-A325-DE32-4BC8-A66F4A07DA22}"/>
          </ac:spMkLst>
        </pc:spChg>
        <pc:spChg chg="add mod">
          <ac:chgData name="이 호진" userId="e7b51f9e24c37788" providerId="LiveId" clId="{37E7A7BA-83F5-4BD5-A3AD-2C6AC7AA4B27}" dt="2022-05-13T08:28:23.725" v="1446"/>
          <ac:spMkLst>
            <pc:docMk/>
            <pc:sldMk cId="2976794808" sldId="271"/>
            <ac:spMk id="13" creationId="{31582075-A7AC-8303-6D6E-D01E43EFAA58}"/>
          </ac:spMkLst>
        </pc:spChg>
        <pc:spChg chg="add mod">
          <ac:chgData name="이 호진" userId="e7b51f9e24c37788" providerId="LiveId" clId="{37E7A7BA-83F5-4BD5-A3AD-2C6AC7AA4B27}" dt="2022-05-13T08:28:23.725" v="1446"/>
          <ac:spMkLst>
            <pc:docMk/>
            <pc:sldMk cId="2976794808" sldId="271"/>
            <ac:spMk id="14" creationId="{37821EAF-19CD-E908-7B2C-C51F3336EC1C}"/>
          </ac:spMkLst>
        </pc:spChg>
      </pc:sldChg>
      <pc:sldChg chg="addSp delSp modSp add del mod">
        <pc:chgData name="이 호진" userId="e7b51f9e24c37788" providerId="LiveId" clId="{37E7A7BA-83F5-4BD5-A3AD-2C6AC7AA4B27}" dt="2022-05-13T08:28:28.018" v="1448"/>
        <pc:sldMkLst>
          <pc:docMk/>
          <pc:sldMk cId="1972355504" sldId="272"/>
        </pc:sldMkLst>
        <pc:spChg chg="del">
          <ac:chgData name="이 호진" userId="e7b51f9e24c37788" providerId="LiveId" clId="{37E7A7BA-83F5-4BD5-A3AD-2C6AC7AA4B27}" dt="2022-05-13T08:28:27.456" v="1447" actId="478"/>
          <ac:spMkLst>
            <pc:docMk/>
            <pc:sldMk cId="1972355504" sldId="272"/>
            <ac:spMk id="4" creationId="{CA2E5569-5413-4171-8D0F-A04CD8CF3F3A}"/>
          </ac:spMkLst>
        </pc:spChg>
        <pc:spChg chg="del">
          <ac:chgData name="이 호진" userId="e7b51f9e24c37788" providerId="LiveId" clId="{37E7A7BA-83F5-4BD5-A3AD-2C6AC7AA4B27}" dt="2022-05-13T08:28:27.456" v="1447" actId="478"/>
          <ac:spMkLst>
            <pc:docMk/>
            <pc:sldMk cId="1972355504" sldId="272"/>
            <ac:spMk id="7" creationId="{C7CD30AC-AD0D-4B8A-AEFE-E34EFF8623DB}"/>
          </ac:spMkLst>
        </pc:spChg>
        <pc:spChg chg="del">
          <ac:chgData name="이 호진" userId="e7b51f9e24c37788" providerId="LiveId" clId="{37E7A7BA-83F5-4BD5-A3AD-2C6AC7AA4B27}" dt="2022-05-13T08:28:27.456" v="1447" actId="478"/>
          <ac:spMkLst>
            <pc:docMk/>
            <pc:sldMk cId="1972355504" sldId="272"/>
            <ac:spMk id="8" creationId="{776324C0-CFD8-4494-B7C8-160479C94901}"/>
          </ac:spMkLst>
        </pc:spChg>
        <pc:spChg chg="del">
          <ac:chgData name="이 호진" userId="e7b51f9e24c37788" providerId="LiveId" clId="{37E7A7BA-83F5-4BD5-A3AD-2C6AC7AA4B27}" dt="2022-05-13T08:28:27.456" v="1447" actId="478"/>
          <ac:spMkLst>
            <pc:docMk/>
            <pc:sldMk cId="1972355504" sldId="272"/>
            <ac:spMk id="9" creationId="{83A45F92-B082-4872-955B-C43A62ACE520}"/>
          </ac:spMkLst>
        </pc:spChg>
        <pc:spChg chg="add mod">
          <ac:chgData name="이 호진" userId="e7b51f9e24c37788" providerId="LiveId" clId="{37E7A7BA-83F5-4BD5-A3AD-2C6AC7AA4B27}" dt="2022-05-13T08:28:28.018" v="1448"/>
          <ac:spMkLst>
            <pc:docMk/>
            <pc:sldMk cId="1972355504" sldId="272"/>
            <ac:spMk id="16" creationId="{EF65A027-6035-7FB3-1D4C-A41B6785B4F2}"/>
          </ac:spMkLst>
        </pc:spChg>
        <pc:spChg chg="add mod">
          <ac:chgData name="이 호진" userId="e7b51f9e24c37788" providerId="LiveId" clId="{37E7A7BA-83F5-4BD5-A3AD-2C6AC7AA4B27}" dt="2022-05-13T08:28:28.018" v="1448"/>
          <ac:spMkLst>
            <pc:docMk/>
            <pc:sldMk cId="1972355504" sldId="272"/>
            <ac:spMk id="17" creationId="{FF1EA2DF-D7F3-177F-4E83-2D789767B491}"/>
          </ac:spMkLst>
        </pc:spChg>
        <pc:spChg chg="add mod">
          <ac:chgData name="이 호진" userId="e7b51f9e24c37788" providerId="LiveId" clId="{37E7A7BA-83F5-4BD5-A3AD-2C6AC7AA4B27}" dt="2022-05-13T08:28:28.018" v="1448"/>
          <ac:spMkLst>
            <pc:docMk/>
            <pc:sldMk cId="1972355504" sldId="272"/>
            <ac:spMk id="18" creationId="{7B913AB1-BA3F-EBB3-C2E2-2ACC819589EE}"/>
          </ac:spMkLst>
        </pc:spChg>
        <pc:spChg chg="add mod">
          <ac:chgData name="이 호진" userId="e7b51f9e24c37788" providerId="LiveId" clId="{37E7A7BA-83F5-4BD5-A3AD-2C6AC7AA4B27}" dt="2022-05-13T08:28:28.018" v="1448"/>
          <ac:spMkLst>
            <pc:docMk/>
            <pc:sldMk cId="1972355504" sldId="272"/>
            <ac:spMk id="19" creationId="{C951B5FE-D6DA-526E-33B5-36439CEC2EE6}"/>
          </ac:spMkLst>
        </pc:spChg>
      </pc:sldChg>
      <pc:sldChg chg="addSp delSp modSp add mod">
        <pc:chgData name="이 호진" userId="e7b51f9e24c37788" providerId="LiveId" clId="{37E7A7BA-83F5-4BD5-A3AD-2C6AC7AA4B27}" dt="2022-05-13T08:28:31.971" v="1450"/>
        <pc:sldMkLst>
          <pc:docMk/>
          <pc:sldMk cId="3170763576" sldId="273"/>
        </pc:sldMkLst>
        <pc:spChg chg="del">
          <ac:chgData name="이 호진" userId="e7b51f9e24c37788" providerId="LiveId" clId="{37E7A7BA-83F5-4BD5-A3AD-2C6AC7AA4B27}" dt="2022-05-13T08:28:31.477" v="1449" actId="478"/>
          <ac:spMkLst>
            <pc:docMk/>
            <pc:sldMk cId="3170763576" sldId="273"/>
            <ac:spMk id="4" creationId="{CA2E5569-5413-4171-8D0F-A04CD8CF3F3A}"/>
          </ac:spMkLst>
        </pc:spChg>
        <pc:spChg chg="del">
          <ac:chgData name="이 호진" userId="e7b51f9e24c37788" providerId="LiveId" clId="{37E7A7BA-83F5-4BD5-A3AD-2C6AC7AA4B27}" dt="2022-05-13T08:28:31.477" v="1449" actId="478"/>
          <ac:spMkLst>
            <pc:docMk/>
            <pc:sldMk cId="3170763576" sldId="273"/>
            <ac:spMk id="7" creationId="{C7CD30AC-AD0D-4B8A-AEFE-E34EFF8623DB}"/>
          </ac:spMkLst>
        </pc:spChg>
        <pc:spChg chg="del">
          <ac:chgData name="이 호진" userId="e7b51f9e24c37788" providerId="LiveId" clId="{37E7A7BA-83F5-4BD5-A3AD-2C6AC7AA4B27}" dt="2022-05-13T08:28:31.477" v="1449" actId="478"/>
          <ac:spMkLst>
            <pc:docMk/>
            <pc:sldMk cId="3170763576" sldId="273"/>
            <ac:spMk id="8" creationId="{776324C0-CFD8-4494-B7C8-160479C94901}"/>
          </ac:spMkLst>
        </pc:spChg>
        <pc:spChg chg="del">
          <ac:chgData name="이 호진" userId="e7b51f9e24c37788" providerId="LiveId" clId="{37E7A7BA-83F5-4BD5-A3AD-2C6AC7AA4B27}" dt="2022-05-13T08:28:31.477" v="1449" actId="478"/>
          <ac:spMkLst>
            <pc:docMk/>
            <pc:sldMk cId="3170763576" sldId="273"/>
            <ac:spMk id="9" creationId="{83A45F92-B082-4872-955B-C43A62ACE520}"/>
          </ac:spMkLst>
        </pc:spChg>
        <pc:spChg chg="add mod">
          <ac:chgData name="이 호진" userId="e7b51f9e24c37788" providerId="LiveId" clId="{37E7A7BA-83F5-4BD5-A3AD-2C6AC7AA4B27}" dt="2022-05-13T08:28:31.971" v="1450"/>
          <ac:spMkLst>
            <pc:docMk/>
            <pc:sldMk cId="3170763576" sldId="273"/>
            <ac:spMk id="10" creationId="{BFDEE894-52FE-9C6F-0A0F-1F725A7A64BC}"/>
          </ac:spMkLst>
        </pc:spChg>
        <pc:spChg chg="add mod">
          <ac:chgData name="이 호진" userId="e7b51f9e24c37788" providerId="LiveId" clId="{37E7A7BA-83F5-4BD5-A3AD-2C6AC7AA4B27}" dt="2022-05-13T08:28:31.971" v="1450"/>
          <ac:spMkLst>
            <pc:docMk/>
            <pc:sldMk cId="3170763576" sldId="273"/>
            <ac:spMk id="11" creationId="{15DDDA85-6270-E113-6FC1-0AF4D0AB2A17}"/>
          </ac:spMkLst>
        </pc:spChg>
        <pc:spChg chg="add mod">
          <ac:chgData name="이 호진" userId="e7b51f9e24c37788" providerId="LiveId" clId="{37E7A7BA-83F5-4BD5-A3AD-2C6AC7AA4B27}" dt="2022-05-13T08:28:31.971" v="1450"/>
          <ac:spMkLst>
            <pc:docMk/>
            <pc:sldMk cId="3170763576" sldId="273"/>
            <ac:spMk id="12" creationId="{76A19F5A-13E5-456B-14DF-DB2C0D6381CF}"/>
          </ac:spMkLst>
        </pc:spChg>
        <pc:spChg chg="add mod">
          <ac:chgData name="이 호진" userId="e7b51f9e24c37788" providerId="LiveId" clId="{37E7A7BA-83F5-4BD5-A3AD-2C6AC7AA4B27}" dt="2022-05-13T08:28:31.971" v="1450"/>
          <ac:spMkLst>
            <pc:docMk/>
            <pc:sldMk cId="3170763576" sldId="273"/>
            <ac:spMk id="13" creationId="{621FE897-704C-928D-266D-C39304E1F709}"/>
          </ac:spMkLst>
        </pc:spChg>
      </pc:sldChg>
      <pc:sldChg chg="addSp delSp modSp add mod">
        <pc:chgData name="이 호진" userId="e7b51f9e24c37788" providerId="LiveId" clId="{37E7A7BA-83F5-4BD5-A3AD-2C6AC7AA4B27}" dt="2022-05-13T08:28:36.204" v="1452"/>
        <pc:sldMkLst>
          <pc:docMk/>
          <pc:sldMk cId="3463304397" sldId="274"/>
        </pc:sldMkLst>
        <pc:spChg chg="del">
          <ac:chgData name="이 호진" userId="e7b51f9e24c37788" providerId="LiveId" clId="{37E7A7BA-83F5-4BD5-A3AD-2C6AC7AA4B27}" dt="2022-05-13T08:28:35.760" v="1451" actId="478"/>
          <ac:spMkLst>
            <pc:docMk/>
            <pc:sldMk cId="3463304397" sldId="274"/>
            <ac:spMk id="4" creationId="{CA2E5569-5413-4171-8D0F-A04CD8CF3F3A}"/>
          </ac:spMkLst>
        </pc:spChg>
        <pc:spChg chg="del">
          <ac:chgData name="이 호진" userId="e7b51f9e24c37788" providerId="LiveId" clId="{37E7A7BA-83F5-4BD5-A3AD-2C6AC7AA4B27}" dt="2022-05-13T08:28:35.760" v="1451" actId="478"/>
          <ac:spMkLst>
            <pc:docMk/>
            <pc:sldMk cId="3463304397" sldId="274"/>
            <ac:spMk id="7" creationId="{C7CD30AC-AD0D-4B8A-AEFE-E34EFF8623DB}"/>
          </ac:spMkLst>
        </pc:spChg>
        <pc:spChg chg="del">
          <ac:chgData name="이 호진" userId="e7b51f9e24c37788" providerId="LiveId" clId="{37E7A7BA-83F5-4BD5-A3AD-2C6AC7AA4B27}" dt="2022-05-13T08:28:35.760" v="1451" actId="478"/>
          <ac:spMkLst>
            <pc:docMk/>
            <pc:sldMk cId="3463304397" sldId="274"/>
            <ac:spMk id="8" creationId="{776324C0-CFD8-4494-B7C8-160479C94901}"/>
          </ac:spMkLst>
        </pc:spChg>
        <pc:spChg chg="del mod">
          <ac:chgData name="이 호진" userId="e7b51f9e24c37788" providerId="LiveId" clId="{37E7A7BA-83F5-4BD5-A3AD-2C6AC7AA4B27}" dt="2022-05-13T08:28:35.760" v="1451" actId="478"/>
          <ac:spMkLst>
            <pc:docMk/>
            <pc:sldMk cId="3463304397" sldId="274"/>
            <ac:spMk id="9" creationId="{83A45F92-B082-4872-955B-C43A62ACE520}"/>
          </ac:spMkLst>
        </pc:spChg>
        <pc:spChg chg="mod">
          <ac:chgData name="이 호진" userId="e7b51f9e24c37788" providerId="LiveId" clId="{37E7A7BA-83F5-4BD5-A3AD-2C6AC7AA4B27}" dt="2022-05-10T09:30:03.235" v="379"/>
          <ac:spMkLst>
            <pc:docMk/>
            <pc:sldMk cId="3463304397" sldId="274"/>
            <ac:spMk id="10" creationId="{FECDBBAF-A430-4EB0-89D4-9E0538EE9D1B}"/>
          </ac:spMkLst>
        </pc:spChg>
        <pc:spChg chg="add mod">
          <ac:chgData name="이 호진" userId="e7b51f9e24c37788" providerId="LiveId" clId="{37E7A7BA-83F5-4BD5-A3AD-2C6AC7AA4B27}" dt="2022-05-10T09:29:29.399" v="373" actId="6549"/>
          <ac:spMkLst>
            <pc:docMk/>
            <pc:sldMk cId="3463304397" sldId="274"/>
            <ac:spMk id="11" creationId="{F0840159-121F-391B-A94F-6FC2546AB065}"/>
          </ac:spMkLst>
        </pc:spChg>
        <pc:spChg chg="add mod">
          <ac:chgData name="이 호진" userId="e7b51f9e24c37788" providerId="LiveId" clId="{37E7A7BA-83F5-4BD5-A3AD-2C6AC7AA4B27}" dt="2022-05-10T09:30:08.870" v="381" actId="1076"/>
          <ac:spMkLst>
            <pc:docMk/>
            <pc:sldMk cId="3463304397" sldId="274"/>
            <ac:spMk id="13" creationId="{A502F5D1-8BA9-0B5C-9B7B-4A7F7A4445BC}"/>
          </ac:spMkLst>
        </pc:spChg>
        <pc:spChg chg="add mod">
          <ac:chgData name="이 호진" userId="e7b51f9e24c37788" providerId="LiveId" clId="{37E7A7BA-83F5-4BD5-A3AD-2C6AC7AA4B27}" dt="2022-05-10T09:31:57.042" v="619" actId="1076"/>
          <ac:spMkLst>
            <pc:docMk/>
            <pc:sldMk cId="3463304397" sldId="274"/>
            <ac:spMk id="14" creationId="{3B2B5E2D-7EE2-441B-E462-BE6154688F5C}"/>
          </ac:spMkLst>
        </pc:spChg>
        <pc:spChg chg="add mod">
          <ac:chgData name="이 호진" userId="e7b51f9e24c37788" providerId="LiveId" clId="{37E7A7BA-83F5-4BD5-A3AD-2C6AC7AA4B27}" dt="2022-05-13T08:28:36.204" v="1452"/>
          <ac:spMkLst>
            <pc:docMk/>
            <pc:sldMk cId="3463304397" sldId="274"/>
            <ac:spMk id="15" creationId="{F70EB7B0-E65D-4DC0-3933-3F455CD3D9FD}"/>
          </ac:spMkLst>
        </pc:spChg>
        <pc:spChg chg="add mod">
          <ac:chgData name="이 호진" userId="e7b51f9e24c37788" providerId="LiveId" clId="{37E7A7BA-83F5-4BD5-A3AD-2C6AC7AA4B27}" dt="2022-05-13T08:28:36.204" v="1452"/>
          <ac:spMkLst>
            <pc:docMk/>
            <pc:sldMk cId="3463304397" sldId="274"/>
            <ac:spMk id="16" creationId="{CA589614-FE1D-D3FB-3CE4-6145DC8ED0B5}"/>
          </ac:spMkLst>
        </pc:spChg>
        <pc:spChg chg="add mod">
          <ac:chgData name="이 호진" userId="e7b51f9e24c37788" providerId="LiveId" clId="{37E7A7BA-83F5-4BD5-A3AD-2C6AC7AA4B27}" dt="2022-05-13T08:28:36.204" v="1452"/>
          <ac:spMkLst>
            <pc:docMk/>
            <pc:sldMk cId="3463304397" sldId="274"/>
            <ac:spMk id="17" creationId="{FD59B51E-61B5-1165-BCB5-70128E2EF930}"/>
          </ac:spMkLst>
        </pc:spChg>
        <pc:spChg chg="add mod">
          <ac:chgData name="이 호진" userId="e7b51f9e24c37788" providerId="LiveId" clId="{37E7A7BA-83F5-4BD5-A3AD-2C6AC7AA4B27}" dt="2022-05-13T08:28:36.204" v="1452"/>
          <ac:spMkLst>
            <pc:docMk/>
            <pc:sldMk cId="3463304397" sldId="274"/>
            <ac:spMk id="18" creationId="{8607593D-CBAC-652D-6DD0-BD07B99BC2AC}"/>
          </ac:spMkLst>
        </pc:spChg>
        <pc:picChg chg="add mod">
          <ac:chgData name="이 호진" userId="e7b51f9e24c37788" providerId="LiveId" clId="{37E7A7BA-83F5-4BD5-A3AD-2C6AC7AA4B27}" dt="2022-05-10T09:26:59.764" v="194" actId="1076"/>
          <ac:picMkLst>
            <pc:docMk/>
            <pc:sldMk cId="3463304397" sldId="274"/>
            <ac:picMk id="12" creationId="{92FE78DD-94FA-6A6E-A3C6-CE7D5D3A9284}"/>
          </ac:picMkLst>
        </pc:picChg>
      </pc:sldChg>
      <pc:sldChg chg="addSp modSp add mod ord">
        <pc:chgData name="이 호진" userId="e7b51f9e24c37788" providerId="LiveId" clId="{37E7A7BA-83F5-4BD5-A3AD-2C6AC7AA4B27}" dt="2022-05-17T05:52:01.867" v="1474" actId="1076"/>
        <pc:sldMkLst>
          <pc:docMk/>
          <pc:sldMk cId="14584448" sldId="275"/>
        </pc:sldMkLst>
        <pc:spChg chg="add mod">
          <ac:chgData name="이 호진" userId="e7b51f9e24c37788" providerId="LiveId" clId="{37E7A7BA-83F5-4BD5-A3AD-2C6AC7AA4B27}" dt="2022-05-17T05:51:42.341" v="1471" actId="1076"/>
          <ac:spMkLst>
            <pc:docMk/>
            <pc:sldMk cId="14584448" sldId="275"/>
            <ac:spMk id="7" creationId="{9A6B0783-4CBF-D6AE-45EE-6BFBDD5C367F}"/>
          </ac:spMkLst>
        </pc:spChg>
        <pc:picChg chg="add mod">
          <ac:chgData name="이 호진" userId="e7b51f9e24c37788" providerId="LiveId" clId="{37E7A7BA-83F5-4BD5-A3AD-2C6AC7AA4B27}" dt="2022-05-17T05:52:01.867" v="1474" actId="1076"/>
          <ac:picMkLst>
            <pc:docMk/>
            <pc:sldMk cId="14584448" sldId="275"/>
            <ac:picMk id="4" creationId="{B378BE9F-7135-3315-EEA8-7BD234AC8ADF}"/>
          </ac:picMkLst>
        </pc:picChg>
      </pc:sldChg>
      <pc:sldChg chg="delSp add del mod">
        <pc:chgData name="이 호진" userId="e7b51f9e24c37788" providerId="LiveId" clId="{37E7A7BA-83F5-4BD5-A3AD-2C6AC7AA4B27}" dt="2022-05-13T08:17:21.519" v="1390" actId="47"/>
        <pc:sldMkLst>
          <pc:docMk/>
          <pc:sldMk cId="3536647724" sldId="275"/>
        </pc:sldMkLst>
        <pc:picChg chg="del">
          <ac:chgData name="이 호진" userId="e7b51f9e24c37788" providerId="LiveId" clId="{37E7A7BA-83F5-4BD5-A3AD-2C6AC7AA4B27}" dt="2022-05-13T08:13:06.122" v="1379" actId="478"/>
          <ac:picMkLst>
            <pc:docMk/>
            <pc:sldMk cId="3536647724" sldId="275"/>
            <ac:picMk id="3" creationId="{E6F76D9F-2FFF-1D1E-B5F6-611639D54DC0}"/>
          </ac:picMkLst>
        </pc:picChg>
      </pc:sldChg>
      <pc:sldChg chg="add del">
        <pc:chgData name="이 호진" userId="e7b51f9e24c37788" providerId="LiveId" clId="{37E7A7BA-83F5-4BD5-A3AD-2C6AC7AA4B27}" dt="2022-05-13T08:14:16.915" v="1389" actId="47"/>
        <pc:sldMkLst>
          <pc:docMk/>
          <pc:sldMk cId="3654596165" sldId="276"/>
        </pc:sldMkLst>
      </pc:sldChg>
      <pc:sldChg chg="add del">
        <pc:chgData name="이 호진" userId="e7b51f9e24c37788" providerId="LiveId" clId="{37E7A7BA-83F5-4BD5-A3AD-2C6AC7AA4B27}" dt="2022-05-13T08:14:16.915" v="1389" actId="47"/>
        <pc:sldMkLst>
          <pc:docMk/>
          <pc:sldMk cId="3866963098" sldId="277"/>
        </pc:sldMkLst>
      </pc:sldChg>
      <pc:sldChg chg="add del">
        <pc:chgData name="이 호진" userId="e7b51f9e24c37788" providerId="LiveId" clId="{37E7A7BA-83F5-4BD5-A3AD-2C6AC7AA4B27}" dt="2022-05-13T08:14:16.915" v="1389" actId="47"/>
        <pc:sldMkLst>
          <pc:docMk/>
          <pc:sldMk cId="3838236111" sldId="278"/>
        </pc:sldMkLst>
      </pc:sldChg>
      <pc:sldChg chg="add del">
        <pc:chgData name="이 호진" userId="e7b51f9e24c37788" providerId="LiveId" clId="{37E7A7BA-83F5-4BD5-A3AD-2C6AC7AA4B27}" dt="2022-05-13T08:14:16.915" v="1389" actId="47"/>
        <pc:sldMkLst>
          <pc:docMk/>
          <pc:sldMk cId="1770805523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8EF2DD34-450A-6EB9-AEA7-81C78B1B9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441" y="1434846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D3079C0-CCB0-48DE-B760-CB85D1069CE3}"/>
              </a:ext>
            </a:extLst>
          </p:cNvPr>
          <p:cNvSpPr txBox="1"/>
          <p:nvPr/>
        </p:nvSpPr>
        <p:spPr>
          <a:xfrm>
            <a:off x="3536577" y="1434846"/>
            <a:ext cx="4222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아두이노를</a:t>
            </a:r>
            <a:r>
              <a:rPr lang="ko-KR" altLang="en-US" sz="3600" dirty="0"/>
              <a:t> 위한 전기신호 개념잡기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35C899-F280-3DA8-4C22-16AC178F510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9992A0-8167-6D52-9A48-0660E538A60D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4637E0-80F9-39F3-F471-352F466F2BD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신호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C79709-70B8-4A10-266E-57987358D8D4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1AD7E7-0DF9-187B-E48E-AE2C5A27B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389" y="882027"/>
            <a:ext cx="3630706" cy="19184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2ABE026-0A04-8D1D-F5D6-AE934BE67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06" y="3069868"/>
            <a:ext cx="4018497" cy="20128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FE0692E-8E8D-59FB-27D3-7DA4C4683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8176" y="3069868"/>
            <a:ext cx="3032312" cy="179665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73E666E-36C9-941E-EEDE-19BC4CE6291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621898-ADF1-88CA-D4D0-BBE12EF98A2F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322422-A5E1-336A-22F7-2E05059D72B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신호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8B9E3A-6B47-9044-3646-6B1B43B2215F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DA409-29FE-E6EC-0E87-D96EE06DF87D}"/>
              </a:ext>
            </a:extLst>
          </p:cNvPr>
          <p:cNvSpPr txBox="1"/>
          <p:nvPr/>
        </p:nvSpPr>
        <p:spPr>
          <a:xfrm>
            <a:off x="168089" y="746312"/>
            <a:ext cx="468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통신</a:t>
            </a:r>
            <a:r>
              <a:rPr lang="en-US" altLang="ko-KR" sz="3600" dirty="0"/>
              <a:t>(Communication)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42080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FA999C-D589-4B07-A363-65FCD68B1E27}"/>
              </a:ext>
            </a:extLst>
          </p:cNvPr>
          <p:cNvSpPr txBox="1"/>
          <p:nvPr/>
        </p:nvSpPr>
        <p:spPr>
          <a:xfrm>
            <a:off x="3550024" y="1008529"/>
            <a:ext cx="5002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디지털 신호는 전기가 통하는 구간을 </a:t>
            </a:r>
            <a:r>
              <a:rPr lang="en-US" altLang="ko-KR" dirty="0"/>
              <a:t>1 </a:t>
            </a:r>
            <a:r>
              <a:rPr lang="ko-KR" altLang="en-US" dirty="0"/>
              <a:t>또는 </a:t>
            </a:r>
            <a:r>
              <a:rPr lang="en-US" altLang="ko-KR" dirty="0"/>
              <a:t>High</a:t>
            </a:r>
            <a:r>
              <a:rPr lang="ko-KR" altLang="en-US" dirty="0"/>
              <a:t>라고 합니다</a:t>
            </a:r>
            <a:r>
              <a:rPr lang="en-US" altLang="ko-KR" dirty="0"/>
              <a:t>. </a:t>
            </a:r>
            <a:r>
              <a:rPr lang="ko-KR" altLang="en-US" dirty="0"/>
              <a:t>전기가 통하기 않는 경우 </a:t>
            </a:r>
            <a:r>
              <a:rPr lang="en-US" altLang="ko-KR" dirty="0"/>
              <a:t>0 </a:t>
            </a:r>
            <a:r>
              <a:rPr lang="ko-KR" altLang="en-US" dirty="0"/>
              <a:t>또는 </a:t>
            </a:r>
            <a:r>
              <a:rPr lang="en-US" altLang="ko-KR" dirty="0"/>
              <a:t>Low</a:t>
            </a:r>
            <a:r>
              <a:rPr lang="ko-KR" altLang="en-US" dirty="0"/>
              <a:t>라고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AE8528-D2CA-F198-15DE-EE46209533B6}"/>
              </a:ext>
            </a:extLst>
          </p:cNvPr>
          <p:cNvSpPr txBox="1"/>
          <p:nvPr/>
        </p:nvSpPr>
        <p:spPr>
          <a:xfrm>
            <a:off x="369793" y="954424"/>
            <a:ext cx="2884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디지털신호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A6D4742-6A1B-6727-ED91-EEECDB1486A9}"/>
              </a:ext>
            </a:extLst>
          </p:cNvPr>
          <p:cNvGrpSpPr/>
          <p:nvPr/>
        </p:nvGrpSpPr>
        <p:grpSpPr>
          <a:xfrm>
            <a:off x="1946461" y="2666445"/>
            <a:ext cx="4740090" cy="876301"/>
            <a:chOff x="927846" y="2088775"/>
            <a:chExt cx="4740090" cy="876301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812A2CC-D482-0B07-0BE5-4608B2ED625A}"/>
                </a:ext>
              </a:extLst>
            </p:cNvPr>
            <p:cNvCxnSpPr/>
            <p:nvPr/>
          </p:nvCxnSpPr>
          <p:spPr>
            <a:xfrm>
              <a:off x="927846" y="2965076"/>
              <a:ext cx="1095936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354E51A-B826-8B16-0554-72421906769F}"/>
                </a:ext>
              </a:extLst>
            </p:cNvPr>
            <p:cNvCxnSpPr/>
            <p:nvPr/>
          </p:nvCxnSpPr>
          <p:spPr>
            <a:xfrm>
              <a:off x="2097741" y="2088775"/>
              <a:ext cx="1095936" cy="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0DDE15C-8536-F0D0-028D-B2D20F317928}"/>
                </a:ext>
              </a:extLst>
            </p:cNvPr>
            <p:cNvCxnSpPr/>
            <p:nvPr/>
          </p:nvCxnSpPr>
          <p:spPr>
            <a:xfrm flipV="1">
              <a:off x="2023782" y="2097741"/>
              <a:ext cx="67236" cy="867335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D96EBC2-EEE1-0969-5D14-4F6F690D0841}"/>
                </a:ext>
              </a:extLst>
            </p:cNvPr>
            <p:cNvCxnSpPr/>
            <p:nvPr/>
          </p:nvCxnSpPr>
          <p:spPr>
            <a:xfrm>
              <a:off x="3402105" y="2965076"/>
              <a:ext cx="1095936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E15590FE-65DF-CF03-09EE-016CA9711BD0}"/>
                </a:ext>
              </a:extLst>
            </p:cNvPr>
            <p:cNvCxnSpPr/>
            <p:nvPr/>
          </p:nvCxnSpPr>
          <p:spPr>
            <a:xfrm>
              <a:off x="4572000" y="2088775"/>
              <a:ext cx="1095936" cy="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37D0C7BF-0A7F-124E-E39E-B10DB50E522B}"/>
                </a:ext>
              </a:extLst>
            </p:cNvPr>
            <p:cNvCxnSpPr/>
            <p:nvPr/>
          </p:nvCxnSpPr>
          <p:spPr>
            <a:xfrm flipV="1">
              <a:off x="4498041" y="2097741"/>
              <a:ext cx="67236" cy="867335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C680A22-73D1-1854-D529-54387B9716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86954" y="2097741"/>
              <a:ext cx="215151" cy="867335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C9E4FB6-FEC7-8028-A415-E0912C826F8E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2C4BD2-EFCA-45BD-36F8-FFE47FE61FB2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A7079D-F53A-3216-0F09-43B2B1BA504B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신호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5AF86C-21A0-4606-F15A-0CFDE857EFA9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004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0B4601C-798F-D293-E317-E9CE3E656F69}"/>
              </a:ext>
            </a:extLst>
          </p:cNvPr>
          <p:cNvSpPr txBox="1"/>
          <p:nvPr/>
        </p:nvSpPr>
        <p:spPr>
          <a:xfrm>
            <a:off x="3664322" y="1001806"/>
            <a:ext cx="5002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아두이노는</a:t>
            </a:r>
            <a:r>
              <a:rPr lang="ko-KR" altLang="en-US" dirty="0"/>
              <a:t> 프로그램을 통하여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 </a:t>
            </a:r>
            <a:r>
              <a:rPr lang="ko-KR" altLang="en-US" dirty="0" err="1"/>
              <a:t>디지터</a:t>
            </a:r>
            <a:r>
              <a:rPr lang="ko-KR" altLang="en-US" dirty="0"/>
              <a:t> 신호를 발생합니다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E5B1B4-85AA-3ED6-5ED4-B410EA1EB633}"/>
              </a:ext>
            </a:extLst>
          </p:cNvPr>
          <p:cNvSpPr txBox="1"/>
          <p:nvPr/>
        </p:nvSpPr>
        <p:spPr>
          <a:xfrm>
            <a:off x="369793" y="954424"/>
            <a:ext cx="3429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프로그램 제어</a:t>
            </a:r>
          </a:p>
        </p:txBody>
      </p:sp>
      <p:pic>
        <p:nvPicPr>
          <p:cNvPr id="17" name="Picture 2" descr="아두이노 강좌] 아두이노란? 입문자라면 한번 쯤.. (아두이노 용도, 아두이노 우노 스펙, 아두이노 보드, 아두이노 보드 종류, 아두이노  기능) : 네이버 블로그">
            <a:extLst>
              <a:ext uri="{FF2B5EF4-FFF2-40B4-BE49-F238E27FC236}">
                <a16:creationId xmlns:a16="http://schemas.microsoft.com/office/drawing/2014/main" id="{8A83AE39-786C-52FE-A709-49D79D9F6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43" y="2159125"/>
            <a:ext cx="3460322" cy="248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4D403BEA-CAF4-B23A-1CA2-5C6623CA7B40}"/>
              </a:ext>
            </a:extLst>
          </p:cNvPr>
          <p:cNvGrpSpPr/>
          <p:nvPr/>
        </p:nvGrpSpPr>
        <p:grpSpPr>
          <a:xfrm>
            <a:off x="4030755" y="2841257"/>
            <a:ext cx="4740090" cy="876301"/>
            <a:chOff x="927846" y="2088775"/>
            <a:chExt cx="4740090" cy="876301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2EC6B76-5887-1108-24B4-9C165F0109FC}"/>
                </a:ext>
              </a:extLst>
            </p:cNvPr>
            <p:cNvCxnSpPr/>
            <p:nvPr/>
          </p:nvCxnSpPr>
          <p:spPr>
            <a:xfrm>
              <a:off x="927846" y="2965076"/>
              <a:ext cx="1095936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EAD3F4B-EBB6-5089-9B48-3339686288B4}"/>
                </a:ext>
              </a:extLst>
            </p:cNvPr>
            <p:cNvCxnSpPr/>
            <p:nvPr/>
          </p:nvCxnSpPr>
          <p:spPr>
            <a:xfrm>
              <a:off x="2097741" y="2088775"/>
              <a:ext cx="1095936" cy="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4CA1ABA0-ABAE-EE5D-1C37-26257CFDF8AE}"/>
                </a:ext>
              </a:extLst>
            </p:cNvPr>
            <p:cNvCxnSpPr/>
            <p:nvPr/>
          </p:nvCxnSpPr>
          <p:spPr>
            <a:xfrm flipV="1">
              <a:off x="2023782" y="2097741"/>
              <a:ext cx="67236" cy="867335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219037B-F818-D63C-B7F4-CEC2EC60889E}"/>
                </a:ext>
              </a:extLst>
            </p:cNvPr>
            <p:cNvCxnSpPr/>
            <p:nvPr/>
          </p:nvCxnSpPr>
          <p:spPr>
            <a:xfrm>
              <a:off x="3402105" y="2965076"/>
              <a:ext cx="1095936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19664918-2318-64F6-7000-04CF59EE4D43}"/>
                </a:ext>
              </a:extLst>
            </p:cNvPr>
            <p:cNvCxnSpPr/>
            <p:nvPr/>
          </p:nvCxnSpPr>
          <p:spPr>
            <a:xfrm>
              <a:off x="4572000" y="2088775"/>
              <a:ext cx="1095936" cy="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0354E129-FD03-EE21-F0EA-A8DC78BFEACD}"/>
                </a:ext>
              </a:extLst>
            </p:cNvPr>
            <p:cNvCxnSpPr/>
            <p:nvPr/>
          </p:nvCxnSpPr>
          <p:spPr>
            <a:xfrm flipV="1">
              <a:off x="4498041" y="2097741"/>
              <a:ext cx="67236" cy="867335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03C874A-E6EA-83C1-8669-EBA82BB2B5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86954" y="2097741"/>
              <a:ext cx="215151" cy="867335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57038DE-C47A-D315-E496-D4B99CDDCCD9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E3E1BD4-AD2C-8DC8-1800-B112A61A6DAF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65FC1A-0230-1841-0A38-A6AC99A9CFC8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신호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B007EF-8176-6A03-ACBC-A7E60ADF999A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567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17CE489-C25C-9D8E-9C52-82BFBC36DD83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24098B-950E-F101-E98D-6C52A29CDA6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0CD23-F4DB-4BEB-C3E0-6DC2BC9A8E97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신호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F46C0A-0A5C-1533-0BDA-77AF946FE18E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1BD4B1-6E9E-E2DB-9807-143BC3331413}"/>
              </a:ext>
            </a:extLst>
          </p:cNvPr>
          <p:cNvSpPr txBox="1"/>
          <p:nvPr/>
        </p:nvSpPr>
        <p:spPr>
          <a:xfrm>
            <a:off x="6575612" y="4121524"/>
            <a:ext cx="151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다음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70A6A56-C624-C985-CAA8-184CA6DA0DB5}"/>
              </a:ext>
            </a:extLst>
          </p:cNvPr>
          <p:cNvSpPr/>
          <p:nvPr/>
        </p:nvSpPr>
        <p:spPr>
          <a:xfrm>
            <a:off x="8165726" y="4060781"/>
            <a:ext cx="544606" cy="49081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21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696A01D-9B7B-137B-733A-F95FA0035A56}"/>
              </a:ext>
            </a:extLst>
          </p:cNvPr>
          <p:cNvSpPr txBox="1"/>
          <p:nvPr/>
        </p:nvSpPr>
        <p:spPr>
          <a:xfrm>
            <a:off x="369794" y="954424"/>
            <a:ext cx="1526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직류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E33B07-080F-8701-65AA-1365DE82623D}"/>
              </a:ext>
            </a:extLst>
          </p:cNvPr>
          <p:cNvSpPr txBox="1"/>
          <p:nvPr/>
        </p:nvSpPr>
        <p:spPr>
          <a:xfrm>
            <a:off x="1479175" y="1015979"/>
            <a:ext cx="4625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아두이노는</a:t>
            </a:r>
            <a:r>
              <a:rPr lang="ko-KR" altLang="en-US" sz="1400" dirty="0"/>
              <a:t> 직류 전원을 사용합니다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교류 전원을 정류 작업을 통하여 직류로 변환 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7170" name="Picture 2" descr="교류를 직류로 바꾸기 : 네이버 블로그">
            <a:extLst>
              <a:ext uri="{FF2B5EF4-FFF2-40B4-BE49-F238E27FC236}">
                <a16:creationId xmlns:a16="http://schemas.microsoft.com/office/drawing/2014/main" id="{69D8495B-88CF-2E22-949C-9ED6609FC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22" y="3171489"/>
            <a:ext cx="2581835" cy="151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직류(DC)와 교류(AC)의 장단점 및 차이점">
            <a:extLst>
              <a:ext uri="{FF2B5EF4-FFF2-40B4-BE49-F238E27FC236}">
                <a16:creationId xmlns:a16="http://schemas.microsoft.com/office/drawing/2014/main" id="{A9A40A43-FB2E-812D-D696-399237F56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58" y="1869569"/>
            <a:ext cx="201930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AC (교류)와 DC (직류)에 대하여 - 전자 기초 지식 | 로옴 주식회사 - ROHM Semiconductor">
            <a:extLst>
              <a:ext uri="{FF2B5EF4-FFF2-40B4-BE49-F238E27FC236}">
                <a16:creationId xmlns:a16="http://schemas.microsoft.com/office/drawing/2014/main" id="{11B8415C-5F3B-66F3-D46D-9CDA13FC6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069" y="2379964"/>
            <a:ext cx="47720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8B7A7B-AFA5-AA8B-04DB-EC3CEB8850C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B01C53-A325-DE32-4BC8-A66F4A07DA22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582075-A7AC-8303-6D6E-D01E43EFAA58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신호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821EAF-19CD-E908-7B2C-C51F3336EC1C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794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17CE489-C25C-9D8E-9C52-82BFBC36DD83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24098B-950E-F101-E98D-6C52A29CDA6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0CD23-F4DB-4BEB-C3E0-6DC2BC9A8E97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신호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F46C0A-0A5C-1533-0BDA-77AF946FE18E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6B0783-4CBF-D6AE-45EE-6BFBDD5C367F}"/>
              </a:ext>
            </a:extLst>
          </p:cNvPr>
          <p:cNvSpPr txBox="1"/>
          <p:nvPr/>
        </p:nvSpPr>
        <p:spPr>
          <a:xfrm>
            <a:off x="625289" y="414864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https://youtu.be/JXJaRPXPwjQ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78BE9F-7135-3315-EEA8-7BD234AC8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2" y="796994"/>
            <a:ext cx="5056776" cy="284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에듀이노-아두이노 전문 교육쇼핑몰">
            <a:extLst>
              <a:ext uri="{FF2B5EF4-FFF2-40B4-BE49-F238E27FC236}">
                <a16:creationId xmlns:a16="http://schemas.microsoft.com/office/drawing/2014/main" id="{276BF896-0B82-4AB6-F57E-3DE01284B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01" y="1889307"/>
            <a:ext cx="2828365" cy="282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아두이노 강좌] 아두이노란? 입문자라면 한번 쯤.. (아두이노 용도, 아두이노 우노 스펙, 아두이노 보드, 아두이노 보드 종류, 아두이노  기능) : 네이버 블로그">
            <a:extLst>
              <a:ext uri="{FF2B5EF4-FFF2-40B4-BE49-F238E27FC236}">
                <a16:creationId xmlns:a16="http://schemas.microsoft.com/office/drawing/2014/main" id="{FAD3C889-38DF-B1E9-429B-DF468B15D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877" y="2060981"/>
            <a:ext cx="3460322" cy="248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389825-31CC-A3AC-F6F5-2D8BF0D03183}"/>
              </a:ext>
            </a:extLst>
          </p:cNvPr>
          <p:cNvSpPr txBox="1"/>
          <p:nvPr/>
        </p:nvSpPr>
        <p:spPr>
          <a:xfrm>
            <a:off x="369793" y="954424"/>
            <a:ext cx="2884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어뎁터</a:t>
            </a:r>
            <a:r>
              <a:rPr lang="ko-KR" altLang="en-US" sz="3600" dirty="0"/>
              <a:t> 이용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F5FD1-A97D-03AE-FFF1-322DE3F4916D}"/>
              </a:ext>
            </a:extLst>
          </p:cNvPr>
          <p:cNvSpPr txBox="1"/>
          <p:nvPr/>
        </p:nvSpPr>
        <p:spPr>
          <a:xfrm>
            <a:off x="3200400" y="993801"/>
            <a:ext cx="4625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어뎁터는</a:t>
            </a:r>
            <a:r>
              <a:rPr lang="ko-KR" altLang="en-US" sz="1400" dirty="0"/>
              <a:t> 교류 전기를 직류 전기로 변환하여 </a:t>
            </a:r>
            <a:r>
              <a:rPr lang="ko-KR" altLang="en-US" sz="1400" dirty="0" err="1"/>
              <a:t>아두이노에</a:t>
            </a:r>
            <a:r>
              <a:rPr lang="ko-KR" altLang="en-US" sz="1400" dirty="0"/>
              <a:t> 공급하는 역할을 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93AB813C-13C7-7AA5-C076-5F398C782F59}"/>
              </a:ext>
            </a:extLst>
          </p:cNvPr>
          <p:cNvSpPr/>
          <p:nvPr/>
        </p:nvSpPr>
        <p:spPr>
          <a:xfrm>
            <a:off x="4611553" y="3954717"/>
            <a:ext cx="389965" cy="30255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B5D1D358-5B12-4D4D-B230-1E85A5A68879}"/>
              </a:ext>
            </a:extLst>
          </p:cNvPr>
          <p:cNvSpPr/>
          <p:nvPr/>
        </p:nvSpPr>
        <p:spPr>
          <a:xfrm>
            <a:off x="1099630" y="1973041"/>
            <a:ext cx="389965" cy="30255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C2818B-5205-A310-6FA6-A0D1CE44F302}"/>
              </a:ext>
            </a:extLst>
          </p:cNvPr>
          <p:cNvSpPr txBox="1"/>
          <p:nvPr/>
        </p:nvSpPr>
        <p:spPr>
          <a:xfrm>
            <a:off x="369793" y="1939654"/>
            <a:ext cx="75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교류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4CA970-4EB3-1E11-C072-912CDCF0694E}"/>
              </a:ext>
            </a:extLst>
          </p:cNvPr>
          <p:cNvSpPr txBox="1"/>
          <p:nvPr/>
        </p:nvSpPr>
        <p:spPr>
          <a:xfrm>
            <a:off x="3735513" y="4072610"/>
            <a:ext cx="75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직류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9D346B88-7B49-3B32-DF3A-DF8FD92BB7CC}"/>
              </a:ext>
            </a:extLst>
          </p:cNvPr>
          <p:cNvSpPr/>
          <p:nvPr/>
        </p:nvSpPr>
        <p:spPr>
          <a:xfrm>
            <a:off x="3059205" y="4172769"/>
            <a:ext cx="389965" cy="30255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65A027-6035-7FB3-1D4C-A41B6785B4F2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1EA2DF-D7F3-177F-4E83-2D789767B491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913AB1-BA3F-EBB3-C2E2-2ACC819589E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신호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1B5FE-D6DA-526E-33B5-36439CEC2EE6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355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137F9E2-6544-6B69-73A0-7F527ADB25AA}"/>
              </a:ext>
            </a:extLst>
          </p:cNvPr>
          <p:cNvSpPr txBox="1"/>
          <p:nvPr/>
        </p:nvSpPr>
        <p:spPr>
          <a:xfrm>
            <a:off x="336176" y="927846"/>
            <a:ext cx="4403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전기</a:t>
            </a:r>
            <a:r>
              <a:rPr lang="en-US" altLang="ko-KR" sz="3600" dirty="0"/>
              <a:t>=</a:t>
            </a:r>
            <a:r>
              <a:rPr lang="ko-KR" altLang="en-US" sz="3600" dirty="0"/>
              <a:t> 신호</a:t>
            </a:r>
          </a:p>
        </p:txBody>
      </p:sp>
      <p:pic>
        <p:nvPicPr>
          <p:cNvPr id="2050" name="Picture 2" descr="변조와 복조 : 네이버 블로그">
            <a:extLst>
              <a:ext uri="{FF2B5EF4-FFF2-40B4-BE49-F238E27FC236}">
                <a16:creationId xmlns:a16="http://schemas.microsoft.com/office/drawing/2014/main" id="{0F56E473-5E01-FB17-309E-685DC3E02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22" y="2011205"/>
            <a:ext cx="3387574" cy="222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FF2458-6110-F9C1-6FDD-53F568029DE5}"/>
              </a:ext>
            </a:extLst>
          </p:cNvPr>
          <p:cNvSpPr txBox="1"/>
          <p:nvPr/>
        </p:nvSpPr>
        <p:spPr>
          <a:xfrm>
            <a:off x="2911288" y="927845"/>
            <a:ext cx="3758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전기의 또다른 사용은 신호를 발생하고 이를 제어한다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DEE894-52FE-9C6F-0A0F-1F725A7A64BC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DDDA85-6270-E113-6FC1-0AF4D0AB2A17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A19F5A-13E5-456B-14DF-DB2C0D6381CF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신호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1FE897-704C-928D-266D-C39304E1F709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763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ECDBBAF-A430-4EB0-89D4-9E0538EE9D1B}"/>
              </a:ext>
            </a:extLst>
          </p:cNvPr>
          <p:cNvSpPr txBox="1"/>
          <p:nvPr/>
        </p:nvSpPr>
        <p:spPr>
          <a:xfrm>
            <a:off x="2517961" y="954424"/>
            <a:ext cx="4484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전기 회로(</a:t>
            </a:r>
            <a:r>
              <a:rPr lang="ko-KR" altLang="en-US" sz="1800" dirty="0" err="1"/>
              <a:t>electrical</a:t>
            </a:r>
            <a:r>
              <a:rPr lang="ko-KR" altLang="en-US" sz="1800" dirty="0"/>
              <a:t> </a:t>
            </a:r>
            <a:r>
              <a:rPr lang="ko-KR" altLang="en-US" sz="1800" dirty="0" err="1"/>
              <a:t>circuit</a:t>
            </a:r>
            <a:r>
              <a:rPr lang="ko-KR" altLang="en-US" sz="1800" dirty="0"/>
              <a:t>)란 전기가 흐를 수 있도록 구성된 닫힌 루프를 말한다</a:t>
            </a:r>
            <a:r>
              <a:rPr lang="en-US" altLang="ko-KR" sz="18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840159-121F-391B-A94F-6FC2546AB065}"/>
              </a:ext>
            </a:extLst>
          </p:cNvPr>
          <p:cNvSpPr txBox="1"/>
          <p:nvPr/>
        </p:nvSpPr>
        <p:spPr>
          <a:xfrm>
            <a:off x="369793" y="954424"/>
            <a:ext cx="2884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전기회로</a:t>
            </a:r>
          </a:p>
        </p:txBody>
      </p:sp>
      <p:pic>
        <p:nvPicPr>
          <p:cNvPr id="12" name="Picture 2" descr="어렵지만 재미있는 회로 이론 | 삼성디스플레이 뉴스룸">
            <a:extLst>
              <a:ext uri="{FF2B5EF4-FFF2-40B4-BE49-F238E27FC236}">
                <a16:creationId xmlns:a16="http://schemas.microsoft.com/office/drawing/2014/main" id="{92FE78DD-94FA-6A6E-A3C6-CE7D5D3A9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693" y="2064361"/>
            <a:ext cx="4657087" cy="22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502F5D1-8BA9-0B5C-9B7B-4A7F7A4445BC}"/>
              </a:ext>
            </a:extLst>
          </p:cNvPr>
          <p:cNvSpPr txBox="1"/>
          <p:nvPr/>
        </p:nvSpPr>
        <p:spPr>
          <a:xfrm>
            <a:off x="403413" y="257175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회로안에 저항기, 축전기, 코일 등 다양한 전기적 소자를 연결하며</a:t>
            </a:r>
            <a:r>
              <a:rPr lang="en-US" altLang="ko-KR" sz="1200" dirty="0"/>
              <a:t>,  </a:t>
            </a:r>
            <a:r>
              <a:rPr lang="ko-KR" altLang="en-US" sz="1200" dirty="0"/>
              <a:t>각각의 소자의 특정에 맞게 전기적 동작을 수행한다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2B5E2D-7EE2-441B-E462-BE6154688F5C}"/>
              </a:ext>
            </a:extLst>
          </p:cNvPr>
          <p:cNvSpPr txBox="1"/>
          <p:nvPr/>
        </p:nvSpPr>
        <p:spPr>
          <a:xfrm>
            <a:off x="403413" y="3408830"/>
            <a:ext cx="4403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전기는 </a:t>
            </a:r>
            <a:r>
              <a:rPr lang="en-US" altLang="ko-KR" dirty="0"/>
              <a:t>+</a:t>
            </a:r>
            <a:r>
              <a:rPr lang="ko-KR" altLang="en-US" dirty="0"/>
              <a:t>에서 </a:t>
            </a:r>
            <a:r>
              <a:rPr lang="en-US" altLang="ko-KR" dirty="0"/>
              <a:t>–</a:t>
            </a:r>
            <a:r>
              <a:rPr lang="ko-KR" altLang="en-US" dirty="0"/>
              <a:t>로 흐른다</a:t>
            </a:r>
            <a:r>
              <a:rPr lang="en-US" altLang="ko-KR" dirty="0"/>
              <a:t>. </a:t>
            </a:r>
            <a:r>
              <a:rPr lang="ko-KR" altLang="en-US" dirty="0"/>
              <a:t>이를 전위차라고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0EB7B0-E65D-4DC0-3933-3F455CD3D9F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589614-FE1D-D3FB-3CE4-6145DC8ED0B5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59B51E-61B5-1165-BCB5-70128E2EF93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신호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07593D-CBAC-652D-6DD0-BD07B99BC2AC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304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E69158B-18F9-B17B-0457-BD3DBECCDBCD}"/>
              </a:ext>
            </a:extLst>
          </p:cNvPr>
          <p:cNvSpPr txBox="1"/>
          <p:nvPr/>
        </p:nvSpPr>
        <p:spPr>
          <a:xfrm>
            <a:off x="369793" y="954424"/>
            <a:ext cx="4914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디지털과 아날로그</a:t>
            </a:r>
          </a:p>
        </p:txBody>
      </p:sp>
      <p:pic>
        <p:nvPicPr>
          <p:cNvPr id="3080" name="Picture 8" descr="디지털 신호와 아날로그 신호 아두이노 강좌.3">
            <a:extLst>
              <a:ext uri="{FF2B5EF4-FFF2-40B4-BE49-F238E27FC236}">
                <a16:creationId xmlns:a16="http://schemas.microsoft.com/office/drawing/2014/main" id="{4439264B-59D1-A7D9-80B2-FB904E5DD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464" y="1862138"/>
            <a:ext cx="5372620" cy="175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714814-9AEC-ACC5-118F-EA7FE4FB6250}"/>
              </a:ext>
            </a:extLst>
          </p:cNvPr>
          <p:cNvSpPr txBox="1"/>
          <p:nvPr/>
        </p:nvSpPr>
        <p:spPr>
          <a:xfrm>
            <a:off x="4572000" y="3773577"/>
            <a:ext cx="3822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아날로그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연속적으로 변화는 값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미세한  차이를 나타낼 수 있지만 </a:t>
            </a:r>
            <a:r>
              <a:rPr lang="ko-KR" altLang="en-US" sz="1200" dirty="0" err="1"/>
              <a:t>애매모하게</a:t>
            </a:r>
            <a:r>
              <a:rPr lang="ko-KR" altLang="en-US" sz="1200" dirty="0"/>
              <a:t> 표현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3D83EF-1368-3580-3600-2E6C37F646DA}"/>
              </a:ext>
            </a:extLst>
          </p:cNvPr>
          <p:cNvSpPr txBox="1"/>
          <p:nvPr/>
        </p:nvSpPr>
        <p:spPr>
          <a:xfrm>
            <a:off x="653658" y="3773577"/>
            <a:ext cx="3702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디지털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일정 간격으로 끊어서 숫자 형태로 표현한 값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순간의 값을 명확하게 표현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5AE7CA-D0E9-529B-327A-11AC0D092398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3F032C-E7D0-2BEC-3C5C-91511157F85F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45D7F0-0745-E91B-1971-8B4944D07AA1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신호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4382C4-D48A-F8CA-8FBD-454B4B0435E1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108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3D3280B-170F-77AD-3D10-F6AFE2EEACE6}"/>
              </a:ext>
            </a:extLst>
          </p:cNvPr>
          <p:cNvSpPr txBox="1"/>
          <p:nvPr/>
        </p:nvSpPr>
        <p:spPr>
          <a:xfrm>
            <a:off x="369793" y="954424"/>
            <a:ext cx="2884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디지털제어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7D870-9BD9-4113-4435-937A963C2854}"/>
              </a:ext>
            </a:extLst>
          </p:cNvPr>
          <p:cNvSpPr txBox="1"/>
          <p:nvPr/>
        </p:nvSpPr>
        <p:spPr>
          <a:xfrm>
            <a:off x="3116355" y="960830"/>
            <a:ext cx="4484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아두이노는</a:t>
            </a:r>
            <a:r>
              <a:rPr lang="ko-KR" altLang="en-US" dirty="0"/>
              <a:t> </a:t>
            </a:r>
            <a:r>
              <a:rPr lang="ko-KR" altLang="en-US" b="1" dirty="0"/>
              <a:t>디지털</a:t>
            </a:r>
            <a:r>
              <a:rPr lang="ko-KR" altLang="en-US" dirty="0"/>
              <a:t> 동작을 통하여 전기회로를 제어합니다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7584CB-C54F-BB17-C768-EC612C9BE4EA}"/>
              </a:ext>
            </a:extLst>
          </p:cNvPr>
          <p:cNvSpPr txBox="1"/>
          <p:nvPr/>
        </p:nvSpPr>
        <p:spPr>
          <a:xfrm>
            <a:off x="605116" y="2248584"/>
            <a:ext cx="2790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아두이노는</a:t>
            </a:r>
            <a:r>
              <a:rPr lang="ko-KR" altLang="en-US" sz="1200" dirty="0"/>
              <a:t> 복잡한 수많은 전기회로를 가지고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디지털 신호를 통하여 동작을 제어하는 장치 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13" name="Picture 2" descr="아두이노 강좌] 아두이노란? 입문자라면 한번 쯤.. (아두이노 용도, 아두이노 우노 스펙, 아두이노 보드, 아두이노 보드 종류, 아두이노  기능) : 네이버 블로그">
            <a:extLst>
              <a:ext uri="{FF2B5EF4-FFF2-40B4-BE49-F238E27FC236}">
                <a16:creationId xmlns:a16="http://schemas.microsoft.com/office/drawing/2014/main" id="{F4D9E315-E32E-AE37-B29C-7A89D86BF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626" y="2077173"/>
            <a:ext cx="3460322" cy="248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CC43884-6394-4B2F-899E-41172AF60BD0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A717BE4-7954-5E98-552A-E838C3B88CA2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77E4A4-864A-9C07-1DFB-A6DF757D78F7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신호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FD46B2-D911-C6AA-FC1C-1755B70258D9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510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43D26BF-2985-AF25-7617-4C646D09D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83" y="1581395"/>
            <a:ext cx="4148417" cy="20131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35C82D-B60D-1EDD-C23C-F9F9B08DAAF9}"/>
              </a:ext>
            </a:extLst>
          </p:cNvPr>
          <p:cNvSpPr txBox="1"/>
          <p:nvPr/>
        </p:nvSpPr>
        <p:spPr>
          <a:xfrm>
            <a:off x="168089" y="746312"/>
            <a:ext cx="468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통신</a:t>
            </a:r>
            <a:r>
              <a:rPr lang="en-US" altLang="ko-KR" sz="3600" dirty="0"/>
              <a:t>(Communication)</a:t>
            </a:r>
            <a:endParaRPr lang="ko-KR" altLang="en-US" sz="36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32B5AA0-E3B1-67A4-FE96-89BDC47DC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02" y="1587430"/>
            <a:ext cx="4148415" cy="208440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8B195E-90D8-5A4C-F8AB-F0E48DE6A0C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02B450-7FA4-6036-E15F-B48A5DF1A95D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9B02A5-FB5D-AE68-1749-D4F90EBAF6BC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신호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2EDE1B-E7F6-C0BA-1E0B-A0AD608EE698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489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</TotalTime>
  <Words>230</Words>
  <Application>Microsoft Office PowerPoint</Application>
  <PresentationFormat>화면 슬라이드 쇼(16:9)</PresentationFormat>
  <Paragraphs>58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8</cp:revision>
  <dcterms:created xsi:type="dcterms:W3CDTF">2022-02-09T03:28:42Z</dcterms:created>
  <dcterms:modified xsi:type="dcterms:W3CDTF">2022-05-20T04:06:36Z</dcterms:modified>
</cp:coreProperties>
</file>