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9" r:id="rId3"/>
    <p:sldId id="260" r:id="rId4"/>
    <p:sldId id="258" r:id="rId5"/>
    <p:sldId id="256" r:id="rId6"/>
    <p:sldId id="257" r:id="rId7"/>
    <p:sldId id="264" r:id="rId8"/>
    <p:sldId id="265" r:id="rId9"/>
    <p:sldId id="263" r:id="rId10"/>
    <p:sldId id="262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5EF72C-3733-4D7B-B69D-6D4A08FBEB40}" v="241" dt="2022-05-19T10:01:50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475EF72C-3733-4D7B-B69D-6D4A08FBEB40}"/>
    <pc:docChg chg="custSel addSld delSld modSld sldOrd">
      <pc:chgData name="이 호진" userId="e7b51f9e24c37788" providerId="LiveId" clId="{475EF72C-3733-4D7B-B69D-6D4A08FBEB40}" dt="2022-05-19T10:01:50.726" v="2051" actId="1076"/>
      <pc:docMkLst>
        <pc:docMk/>
      </pc:docMkLst>
      <pc:sldChg chg="addSp delSp modSp mod ord">
        <pc:chgData name="이 호진" userId="e7b51f9e24c37788" providerId="LiveId" clId="{475EF72C-3733-4D7B-B69D-6D4A08FBEB40}" dt="2022-05-13T08:30:47.164" v="1522"/>
        <pc:sldMkLst>
          <pc:docMk/>
          <pc:sldMk cId="2184666338" sldId="256"/>
        </pc:sldMkLst>
        <pc:spChg chg="add mod">
          <ac:chgData name="이 호진" userId="e7b51f9e24c37788" providerId="LiveId" clId="{475EF72C-3733-4D7B-B69D-6D4A08FBEB40}" dt="2022-05-10T10:15:22.416" v="603" actId="20577"/>
          <ac:spMkLst>
            <pc:docMk/>
            <pc:sldMk cId="2184666338" sldId="256"/>
            <ac:spMk id="2" creationId="{A8C25A8F-DCF4-7CEC-08DC-0412B0444888}"/>
          </ac:spMkLst>
        </pc:spChg>
        <pc:spChg chg="del">
          <ac:chgData name="이 호진" userId="e7b51f9e24c37788" providerId="LiveId" clId="{475EF72C-3733-4D7B-B69D-6D4A08FBEB40}" dt="2022-05-13T08:30:46.721" v="1521" actId="478"/>
          <ac:spMkLst>
            <pc:docMk/>
            <pc:sldMk cId="2184666338" sldId="256"/>
            <ac:spMk id="4" creationId="{CA2E5569-5413-4171-8D0F-A04CD8CF3F3A}"/>
          </ac:spMkLst>
        </pc:spChg>
        <pc:spChg chg="del">
          <ac:chgData name="이 호진" userId="e7b51f9e24c37788" providerId="LiveId" clId="{475EF72C-3733-4D7B-B69D-6D4A08FBEB40}" dt="2022-05-13T08:30:46.721" v="1521" actId="478"/>
          <ac:spMkLst>
            <pc:docMk/>
            <pc:sldMk cId="2184666338" sldId="256"/>
            <ac:spMk id="7" creationId="{C7CD30AC-AD0D-4B8A-AEFE-E34EFF8623DB}"/>
          </ac:spMkLst>
        </pc:spChg>
        <pc:spChg chg="del">
          <ac:chgData name="이 호진" userId="e7b51f9e24c37788" providerId="LiveId" clId="{475EF72C-3733-4D7B-B69D-6D4A08FBEB40}" dt="2022-05-13T08:30:46.721" v="1521" actId="478"/>
          <ac:spMkLst>
            <pc:docMk/>
            <pc:sldMk cId="2184666338" sldId="256"/>
            <ac:spMk id="8" creationId="{776324C0-CFD8-4494-B7C8-160479C94901}"/>
          </ac:spMkLst>
        </pc:spChg>
        <pc:spChg chg="del">
          <ac:chgData name="이 호진" userId="e7b51f9e24c37788" providerId="LiveId" clId="{475EF72C-3733-4D7B-B69D-6D4A08FBEB40}" dt="2022-05-13T08:30:46.721" v="1521" actId="478"/>
          <ac:spMkLst>
            <pc:docMk/>
            <pc:sldMk cId="2184666338" sldId="256"/>
            <ac:spMk id="9" creationId="{83A45F92-B082-4872-955B-C43A62ACE520}"/>
          </ac:spMkLst>
        </pc:spChg>
        <pc:spChg chg="add del mod">
          <ac:chgData name="이 호진" userId="e7b51f9e24c37788" providerId="LiveId" clId="{475EF72C-3733-4D7B-B69D-6D4A08FBEB40}" dt="2022-05-10T10:07:29.828" v="25" actId="21"/>
          <ac:spMkLst>
            <pc:docMk/>
            <pc:sldMk cId="2184666338" sldId="256"/>
            <ac:spMk id="10" creationId="{1986F156-4B7A-74F3-55DD-4FE8A839FF6B}"/>
          </ac:spMkLst>
        </pc:spChg>
        <pc:spChg chg="add mod">
          <ac:chgData name="이 호진" userId="e7b51f9e24c37788" providerId="LiveId" clId="{475EF72C-3733-4D7B-B69D-6D4A08FBEB40}" dt="2022-05-13T08:30:47.164" v="1522"/>
          <ac:spMkLst>
            <pc:docMk/>
            <pc:sldMk cId="2184666338" sldId="256"/>
            <ac:spMk id="10" creationId="{448172A1-FC7B-F010-F59A-973FB9B30724}"/>
          </ac:spMkLst>
        </pc:spChg>
        <pc:spChg chg="add mod">
          <ac:chgData name="이 호진" userId="e7b51f9e24c37788" providerId="LiveId" clId="{475EF72C-3733-4D7B-B69D-6D4A08FBEB40}" dt="2022-05-10T10:08:27.305" v="188" actId="6549"/>
          <ac:spMkLst>
            <pc:docMk/>
            <pc:sldMk cId="2184666338" sldId="256"/>
            <ac:spMk id="11" creationId="{5EEA673B-FCA4-2825-82CF-5C7F98D3A5C4}"/>
          </ac:spMkLst>
        </pc:spChg>
        <pc:spChg chg="add mod">
          <ac:chgData name="이 호진" userId="e7b51f9e24c37788" providerId="LiveId" clId="{475EF72C-3733-4D7B-B69D-6D4A08FBEB40}" dt="2022-05-13T08:30:47.164" v="1522"/>
          <ac:spMkLst>
            <pc:docMk/>
            <pc:sldMk cId="2184666338" sldId="256"/>
            <ac:spMk id="12" creationId="{29778D19-1C1F-6518-6A6E-692BB6E54C08}"/>
          </ac:spMkLst>
        </pc:spChg>
        <pc:spChg chg="add mod">
          <ac:chgData name="이 호진" userId="e7b51f9e24c37788" providerId="LiveId" clId="{475EF72C-3733-4D7B-B69D-6D4A08FBEB40}" dt="2022-05-13T08:30:47.164" v="1522"/>
          <ac:spMkLst>
            <pc:docMk/>
            <pc:sldMk cId="2184666338" sldId="256"/>
            <ac:spMk id="14" creationId="{DD9B095C-78BF-849F-BE23-31115CB996A6}"/>
          </ac:spMkLst>
        </pc:spChg>
        <pc:spChg chg="add mod">
          <ac:chgData name="이 호진" userId="e7b51f9e24c37788" providerId="LiveId" clId="{475EF72C-3733-4D7B-B69D-6D4A08FBEB40}" dt="2022-05-13T08:30:47.164" v="1522"/>
          <ac:spMkLst>
            <pc:docMk/>
            <pc:sldMk cId="2184666338" sldId="256"/>
            <ac:spMk id="15" creationId="{263337FE-8414-12A5-0274-46EEEDF2B29D}"/>
          </ac:spMkLst>
        </pc:spChg>
        <pc:picChg chg="mod">
          <ac:chgData name="이 호진" userId="e7b51f9e24c37788" providerId="LiveId" clId="{475EF72C-3733-4D7B-B69D-6D4A08FBEB40}" dt="2022-05-10T10:06:57.053" v="4" actId="1076"/>
          <ac:picMkLst>
            <pc:docMk/>
            <pc:sldMk cId="2184666338" sldId="256"/>
            <ac:picMk id="6" creationId="{2293388F-708E-4EA1-9EE7-8D80440F71FA}"/>
          </ac:picMkLst>
        </pc:picChg>
        <pc:picChg chg="add del mod">
          <ac:chgData name="이 호진" userId="e7b51f9e24c37788" providerId="LiveId" clId="{475EF72C-3733-4D7B-B69D-6D4A08FBEB40}" dt="2022-05-10T10:16:29.493" v="609" actId="478"/>
          <ac:picMkLst>
            <pc:docMk/>
            <pc:sldMk cId="2184666338" sldId="256"/>
            <ac:picMk id="12" creationId="{ACD18305-95EE-41D1-2435-3A82FE30F17C}"/>
          </ac:picMkLst>
        </pc:picChg>
        <pc:picChg chg="add mod">
          <ac:chgData name="이 호진" userId="e7b51f9e24c37788" providerId="LiveId" clId="{475EF72C-3733-4D7B-B69D-6D4A08FBEB40}" dt="2022-05-10T10:16:50.817" v="614" actId="1076"/>
          <ac:picMkLst>
            <pc:docMk/>
            <pc:sldMk cId="2184666338" sldId="256"/>
            <ac:picMk id="13" creationId="{66B27987-0F95-278E-61BC-B7F01BD67910}"/>
          </ac:picMkLst>
        </pc:picChg>
        <pc:picChg chg="add del mod">
          <ac:chgData name="이 호진" userId="e7b51f9e24c37788" providerId="LiveId" clId="{475EF72C-3733-4D7B-B69D-6D4A08FBEB40}" dt="2022-05-10T10:08:58.221" v="190" actId="21"/>
          <ac:picMkLst>
            <pc:docMk/>
            <pc:sldMk cId="2184666338" sldId="256"/>
            <ac:picMk id="1026" creationId="{54A91418-4326-0A60-BC42-66116518D4C3}"/>
          </ac:picMkLst>
        </pc:picChg>
      </pc:sldChg>
      <pc:sldChg chg="addSp delSp modSp mod">
        <pc:chgData name="이 호진" userId="e7b51f9e24c37788" providerId="LiveId" clId="{475EF72C-3733-4D7B-B69D-6D4A08FBEB40}" dt="2022-05-18T07:06:52.298" v="1752" actId="1076"/>
        <pc:sldMkLst>
          <pc:docMk/>
          <pc:sldMk cId="783510813" sldId="257"/>
        </pc:sldMkLst>
        <pc:spChg chg="add del">
          <ac:chgData name="이 호진" userId="e7b51f9e24c37788" providerId="LiveId" clId="{475EF72C-3733-4D7B-B69D-6D4A08FBEB40}" dt="2022-05-18T07:03:10.455" v="1555" actId="478"/>
          <ac:spMkLst>
            <pc:docMk/>
            <pc:sldMk cId="783510813" sldId="257"/>
            <ac:spMk id="4" creationId="{727D3C4D-FE81-6557-39A6-012D782EE562}"/>
          </ac:spMkLst>
        </pc:spChg>
        <pc:spChg chg="del">
          <ac:chgData name="이 호진" userId="e7b51f9e24c37788" providerId="LiveId" clId="{475EF72C-3733-4D7B-B69D-6D4A08FBEB40}" dt="2022-05-13T08:30:51.482" v="1523" actId="478"/>
          <ac:spMkLst>
            <pc:docMk/>
            <pc:sldMk cId="783510813" sldId="257"/>
            <ac:spMk id="4" creationId="{CA2E5569-5413-4171-8D0F-A04CD8CF3F3A}"/>
          </ac:spMkLst>
        </pc:spChg>
        <pc:spChg chg="add mod">
          <ac:chgData name="이 호진" userId="e7b51f9e24c37788" providerId="LiveId" clId="{475EF72C-3733-4D7B-B69D-6D4A08FBEB40}" dt="2022-05-18T07:06:52.298" v="1752" actId="1076"/>
          <ac:spMkLst>
            <pc:docMk/>
            <pc:sldMk cId="783510813" sldId="257"/>
            <ac:spMk id="5" creationId="{0FAD46B1-336D-F75C-4279-1345DAC4FD71}"/>
          </ac:spMkLst>
        </pc:spChg>
        <pc:spChg chg="del">
          <ac:chgData name="이 호진" userId="e7b51f9e24c37788" providerId="LiveId" clId="{475EF72C-3733-4D7B-B69D-6D4A08FBEB40}" dt="2022-05-13T08:30:51.482" v="1523" actId="478"/>
          <ac:spMkLst>
            <pc:docMk/>
            <pc:sldMk cId="783510813" sldId="257"/>
            <ac:spMk id="7" creationId="{C7CD30AC-AD0D-4B8A-AEFE-E34EFF8623DB}"/>
          </ac:spMkLst>
        </pc:spChg>
        <pc:spChg chg="add mod">
          <ac:chgData name="이 호진" userId="e7b51f9e24c37788" providerId="LiveId" clId="{475EF72C-3733-4D7B-B69D-6D4A08FBEB40}" dt="2022-05-18T07:05:55.135" v="1736" actId="1076"/>
          <ac:spMkLst>
            <pc:docMk/>
            <pc:sldMk cId="783510813" sldId="257"/>
            <ac:spMk id="8" creationId="{0419FFD7-11C3-A2BA-690E-2EAFB3004496}"/>
          </ac:spMkLst>
        </pc:spChg>
        <pc:spChg chg="del">
          <ac:chgData name="이 호진" userId="e7b51f9e24c37788" providerId="LiveId" clId="{475EF72C-3733-4D7B-B69D-6D4A08FBEB40}" dt="2022-05-13T08:30:51.482" v="1523" actId="478"/>
          <ac:spMkLst>
            <pc:docMk/>
            <pc:sldMk cId="783510813" sldId="257"/>
            <ac:spMk id="8" creationId="{776324C0-CFD8-4494-B7C8-160479C94901}"/>
          </ac:spMkLst>
        </pc:spChg>
        <pc:spChg chg="add mod">
          <ac:chgData name="이 호진" userId="e7b51f9e24c37788" providerId="LiveId" clId="{475EF72C-3733-4D7B-B69D-6D4A08FBEB40}" dt="2022-05-18T07:02:57.609" v="1551" actId="14100"/>
          <ac:spMkLst>
            <pc:docMk/>
            <pc:sldMk cId="783510813" sldId="257"/>
            <ac:spMk id="9" creationId="{6BFD7FA9-F944-093C-0329-3CBEC285DE5E}"/>
          </ac:spMkLst>
        </pc:spChg>
        <pc:spChg chg="del">
          <ac:chgData name="이 호진" userId="e7b51f9e24c37788" providerId="LiveId" clId="{475EF72C-3733-4D7B-B69D-6D4A08FBEB40}" dt="2022-05-13T08:30:51.482" v="1523" actId="478"/>
          <ac:spMkLst>
            <pc:docMk/>
            <pc:sldMk cId="783510813" sldId="257"/>
            <ac:spMk id="9" creationId="{83A45F92-B082-4872-955B-C43A62ACE520}"/>
          </ac:spMkLst>
        </pc:spChg>
        <pc:spChg chg="add mod">
          <ac:chgData name="이 호진" userId="e7b51f9e24c37788" providerId="LiveId" clId="{475EF72C-3733-4D7B-B69D-6D4A08FBEB40}" dt="2022-05-13T08:30:51.912" v="1524"/>
          <ac:spMkLst>
            <pc:docMk/>
            <pc:sldMk cId="783510813" sldId="257"/>
            <ac:spMk id="11" creationId="{4D955389-EE9E-E5B4-D4BD-172CC32A523A}"/>
          </ac:spMkLst>
        </pc:spChg>
        <pc:spChg chg="add mod">
          <ac:chgData name="이 호진" userId="e7b51f9e24c37788" providerId="LiveId" clId="{475EF72C-3733-4D7B-B69D-6D4A08FBEB40}" dt="2022-05-13T08:30:51.912" v="1524"/>
          <ac:spMkLst>
            <pc:docMk/>
            <pc:sldMk cId="783510813" sldId="257"/>
            <ac:spMk id="12" creationId="{2869961F-D0B3-839D-BDAA-7C11D0DE4589}"/>
          </ac:spMkLst>
        </pc:spChg>
        <pc:spChg chg="add mod">
          <ac:chgData name="이 호진" userId="e7b51f9e24c37788" providerId="LiveId" clId="{475EF72C-3733-4D7B-B69D-6D4A08FBEB40}" dt="2022-05-13T08:30:51.912" v="1524"/>
          <ac:spMkLst>
            <pc:docMk/>
            <pc:sldMk cId="783510813" sldId="257"/>
            <ac:spMk id="13" creationId="{81250B86-5974-DB09-7BA8-E9FEC97D3236}"/>
          </ac:spMkLst>
        </pc:spChg>
        <pc:spChg chg="add mod">
          <ac:chgData name="이 호진" userId="e7b51f9e24c37788" providerId="LiveId" clId="{475EF72C-3733-4D7B-B69D-6D4A08FBEB40}" dt="2022-05-13T08:30:51.912" v="1524"/>
          <ac:spMkLst>
            <pc:docMk/>
            <pc:sldMk cId="783510813" sldId="257"/>
            <ac:spMk id="14" creationId="{EDBBCCD8-A148-36D8-DB87-5842F66FC429}"/>
          </ac:spMkLst>
        </pc:spChg>
        <pc:spChg chg="add mod">
          <ac:chgData name="이 호진" userId="e7b51f9e24c37788" providerId="LiveId" clId="{475EF72C-3733-4D7B-B69D-6D4A08FBEB40}" dt="2022-05-18T07:06:02.944" v="1738" actId="1076"/>
          <ac:spMkLst>
            <pc:docMk/>
            <pc:sldMk cId="783510813" sldId="257"/>
            <ac:spMk id="15" creationId="{D925605D-74B4-6D28-D294-E04E855734CA}"/>
          </ac:spMkLst>
        </pc:spChg>
        <pc:picChg chg="add mod">
          <ac:chgData name="이 호진" userId="e7b51f9e24c37788" providerId="LiveId" clId="{475EF72C-3733-4D7B-B69D-6D4A08FBEB40}" dt="2022-05-18T07:03:02.704" v="1553" actId="1076"/>
          <ac:picMkLst>
            <pc:docMk/>
            <pc:sldMk cId="783510813" sldId="257"/>
            <ac:picMk id="3" creationId="{7A669623-61CD-516F-0EFC-59F7136D3D35}"/>
          </ac:picMkLst>
        </pc:picChg>
        <pc:picChg chg="del">
          <ac:chgData name="이 호진" userId="e7b51f9e24c37788" providerId="LiveId" clId="{475EF72C-3733-4D7B-B69D-6D4A08FBEB40}" dt="2022-05-10T10:16:10.316" v="604" actId="21"/>
          <ac:picMkLst>
            <pc:docMk/>
            <pc:sldMk cId="783510813" sldId="257"/>
            <ac:picMk id="6" creationId="{40EA4C33-4774-4D43-91F8-3A47E1767041}"/>
          </ac:picMkLst>
        </pc:picChg>
        <pc:picChg chg="add mod">
          <ac:chgData name="이 호진" userId="e7b51f9e24c37788" providerId="LiveId" clId="{475EF72C-3733-4D7B-B69D-6D4A08FBEB40}" dt="2022-05-18T07:05:31.473" v="1731" actId="1037"/>
          <ac:picMkLst>
            <pc:docMk/>
            <pc:sldMk cId="783510813" sldId="257"/>
            <ac:picMk id="7" creationId="{3D201AF8-B6DD-C344-96CE-9B99EA46870F}"/>
          </ac:picMkLst>
        </pc:picChg>
        <pc:picChg chg="add del mod">
          <ac:chgData name="이 호진" userId="e7b51f9e24c37788" providerId="LiveId" clId="{475EF72C-3733-4D7B-B69D-6D4A08FBEB40}" dt="2022-05-18T07:02:34.015" v="1533" actId="478"/>
          <ac:picMkLst>
            <pc:docMk/>
            <pc:sldMk cId="783510813" sldId="257"/>
            <ac:picMk id="10" creationId="{AE3FB8D1-F004-64B6-ADBC-6B33608C55FB}"/>
          </ac:picMkLst>
        </pc:picChg>
        <pc:cxnChg chg="add mod">
          <ac:chgData name="이 호진" userId="e7b51f9e24c37788" providerId="LiveId" clId="{475EF72C-3733-4D7B-B69D-6D4A08FBEB40}" dt="2022-05-18T07:06:52.298" v="1752" actId="1076"/>
          <ac:cxnSpMkLst>
            <pc:docMk/>
            <pc:sldMk cId="783510813" sldId="257"/>
            <ac:cxnSpMk id="17" creationId="{914B95F8-BF6B-BEDC-046B-89BFA841B05E}"/>
          </ac:cxnSpMkLst>
        </pc:cxnChg>
        <pc:cxnChg chg="add mod">
          <ac:chgData name="이 호진" userId="e7b51f9e24c37788" providerId="LiveId" clId="{475EF72C-3733-4D7B-B69D-6D4A08FBEB40}" dt="2022-05-18T07:06:52.298" v="1752" actId="1076"/>
          <ac:cxnSpMkLst>
            <pc:docMk/>
            <pc:sldMk cId="783510813" sldId="257"/>
            <ac:cxnSpMk id="19" creationId="{764046E3-E606-5B87-5A51-FC5F357D000A}"/>
          </ac:cxnSpMkLst>
        </pc:cxnChg>
      </pc:sldChg>
      <pc:sldChg chg="addSp delSp modSp mod ord">
        <pc:chgData name="이 호진" userId="e7b51f9e24c37788" providerId="LiveId" clId="{475EF72C-3733-4D7B-B69D-6D4A08FBEB40}" dt="2022-05-13T08:30:42.334" v="1520"/>
        <pc:sldMkLst>
          <pc:docMk/>
          <pc:sldMk cId="3835004089" sldId="258"/>
        </pc:sldMkLst>
        <pc:spChg chg="add mod">
          <ac:chgData name="이 호진" userId="e7b51f9e24c37788" providerId="LiveId" clId="{475EF72C-3733-4D7B-B69D-6D4A08FBEB40}" dt="2022-05-10T10:21:32.840" v="973" actId="14100"/>
          <ac:spMkLst>
            <pc:docMk/>
            <pc:sldMk cId="3835004089" sldId="258"/>
            <ac:spMk id="2" creationId="{FE3E0ED1-7B63-CF71-F121-7AE26AD4D5A9}"/>
          </ac:spMkLst>
        </pc:spChg>
        <pc:spChg chg="add mod">
          <ac:chgData name="이 호진" userId="e7b51f9e24c37788" providerId="LiveId" clId="{475EF72C-3733-4D7B-B69D-6D4A08FBEB40}" dt="2022-05-10T10:21:59.546" v="978" actId="1076"/>
          <ac:spMkLst>
            <pc:docMk/>
            <pc:sldMk cId="3835004089" sldId="258"/>
            <ac:spMk id="3" creationId="{F8DBA7AF-E9FD-32CD-78A0-2D9CEE9712CA}"/>
          </ac:spMkLst>
        </pc:spChg>
        <pc:spChg chg="del">
          <ac:chgData name="이 호진" userId="e7b51f9e24c37788" providerId="LiveId" clId="{475EF72C-3733-4D7B-B69D-6D4A08FBEB40}" dt="2022-05-13T08:30:41.850" v="1519" actId="478"/>
          <ac:spMkLst>
            <pc:docMk/>
            <pc:sldMk cId="3835004089" sldId="258"/>
            <ac:spMk id="4" creationId="{CA2E5569-5413-4171-8D0F-A04CD8CF3F3A}"/>
          </ac:spMkLst>
        </pc:spChg>
        <pc:spChg chg="add mod">
          <ac:chgData name="이 호진" userId="e7b51f9e24c37788" providerId="LiveId" clId="{475EF72C-3733-4D7B-B69D-6D4A08FBEB40}" dt="2022-05-10T10:23:21.804" v="1108" actId="207"/>
          <ac:spMkLst>
            <pc:docMk/>
            <pc:sldMk cId="3835004089" sldId="258"/>
            <ac:spMk id="5" creationId="{46E49B71-775D-5EC4-6E76-F05C1D64F620}"/>
          </ac:spMkLst>
        </pc:spChg>
        <pc:spChg chg="del">
          <ac:chgData name="이 호진" userId="e7b51f9e24c37788" providerId="LiveId" clId="{475EF72C-3733-4D7B-B69D-6D4A08FBEB40}" dt="2022-05-13T08:30:41.850" v="1519" actId="478"/>
          <ac:spMkLst>
            <pc:docMk/>
            <pc:sldMk cId="3835004089" sldId="258"/>
            <ac:spMk id="7" creationId="{C7CD30AC-AD0D-4B8A-AEFE-E34EFF8623DB}"/>
          </ac:spMkLst>
        </pc:spChg>
        <pc:spChg chg="del">
          <ac:chgData name="이 호진" userId="e7b51f9e24c37788" providerId="LiveId" clId="{475EF72C-3733-4D7B-B69D-6D4A08FBEB40}" dt="2022-05-13T08:30:41.850" v="1519" actId="478"/>
          <ac:spMkLst>
            <pc:docMk/>
            <pc:sldMk cId="3835004089" sldId="258"/>
            <ac:spMk id="8" creationId="{776324C0-CFD8-4494-B7C8-160479C94901}"/>
          </ac:spMkLst>
        </pc:spChg>
        <pc:spChg chg="del mod">
          <ac:chgData name="이 호진" userId="e7b51f9e24c37788" providerId="LiveId" clId="{475EF72C-3733-4D7B-B69D-6D4A08FBEB40}" dt="2022-05-13T08:30:41.850" v="1519" actId="478"/>
          <ac:spMkLst>
            <pc:docMk/>
            <pc:sldMk cId="3835004089" sldId="258"/>
            <ac:spMk id="9" creationId="{83A45F92-B082-4872-955B-C43A62ACE520}"/>
          </ac:spMkLst>
        </pc:spChg>
        <pc:spChg chg="add mod">
          <ac:chgData name="이 호진" userId="e7b51f9e24c37788" providerId="LiveId" clId="{475EF72C-3733-4D7B-B69D-6D4A08FBEB40}" dt="2022-05-13T08:30:42.334" v="1520"/>
          <ac:spMkLst>
            <pc:docMk/>
            <pc:sldMk cId="3835004089" sldId="258"/>
            <ac:spMk id="10" creationId="{CCDE2194-3B5D-87F4-4028-A0B96D744135}"/>
          </ac:spMkLst>
        </pc:spChg>
        <pc:spChg chg="add mod">
          <ac:chgData name="이 호진" userId="e7b51f9e24c37788" providerId="LiveId" clId="{475EF72C-3733-4D7B-B69D-6D4A08FBEB40}" dt="2022-05-13T08:30:42.334" v="1520"/>
          <ac:spMkLst>
            <pc:docMk/>
            <pc:sldMk cId="3835004089" sldId="258"/>
            <ac:spMk id="11" creationId="{9C5DA1AC-470F-1522-2096-C88E9E83CF27}"/>
          </ac:spMkLst>
        </pc:spChg>
        <pc:spChg chg="add mod">
          <ac:chgData name="이 호진" userId="e7b51f9e24c37788" providerId="LiveId" clId="{475EF72C-3733-4D7B-B69D-6D4A08FBEB40}" dt="2022-05-13T08:30:42.334" v="1520"/>
          <ac:spMkLst>
            <pc:docMk/>
            <pc:sldMk cId="3835004089" sldId="258"/>
            <ac:spMk id="12" creationId="{44805C2D-63EA-079B-923F-F2978F483A6F}"/>
          </ac:spMkLst>
        </pc:spChg>
        <pc:spChg chg="add mod">
          <ac:chgData name="이 호진" userId="e7b51f9e24c37788" providerId="LiveId" clId="{475EF72C-3733-4D7B-B69D-6D4A08FBEB40}" dt="2022-05-13T08:30:42.334" v="1520"/>
          <ac:spMkLst>
            <pc:docMk/>
            <pc:sldMk cId="3835004089" sldId="258"/>
            <ac:spMk id="13" creationId="{AE47D7B3-B217-C11E-9478-41BDBB005F2C}"/>
          </ac:spMkLst>
        </pc:spChg>
        <pc:picChg chg="del">
          <ac:chgData name="이 호진" userId="e7b51f9e24c37788" providerId="LiveId" clId="{475EF72C-3733-4D7B-B69D-6D4A08FBEB40}" dt="2022-05-10T10:16:36.310" v="611" actId="21"/>
          <ac:picMkLst>
            <pc:docMk/>
            <pc:sldMk cId="3835004089" sldId="258"/>
            <ac:picMk id="6" creationId="{5A0ECB54-7EC6-4C27-B92D-726A52A0C908}"/>
          </ac:picMkLst>
        </pc:picChg>
        <pc:picChg chg="add mod">
          <ac:chgData name="이 호진" userId="e7b51f9e24c37788" providerId="LiveId" clId="{475EF72C-3733-4D7B-B69D-6D4A08FBEB40}" dt="2022-05-10T10:21:33.998" v="974" actId="1076"/>
          <ac:picMkLst>
            <pc:docMk/>
            <pc:sldMk cId="3835004089" sldId="258"/>
            <ac:picMk id="4098" creationId="{43894987-EA77-9A04-33CD-53038D6B53D0}"/>
          </ac:picMkLst>
        </pc:picChg>
      </pc:sldChg>
      <pc:sldChg chg="addSp delSp modSp mod ord">
        <pc:chgData name="이 호진" userId="e7b51f9e24c37788" providerId="LiveId" clId="{475EF72C-3733-4D7B-B69D-6D4A08FBEB40}" dt="2022-05-13T08:30:34.130" v="1516"/>
        <pc:sldMkLst>
          <pc:docMk/>
          <pc:sldMk cId="2903567767" sldId="259"/>
        </pc:sldMkLst>
        <pc:spChg chg="add mod">
          <ac:chgData name="이 호진" userId="e7b51f9e24c37788" providerId="LiveId" clId="{475EF72C-3733-4D7B-B69D-6D4A08FBEB40}" dt="2022-05-10T10:08:11.903" v="168" actId="14100"/>
          <ac:spMkLst>
            <pc:docMk/>
            <pc:sldMk cId="2903567767" sldId="259"/>
            <ac:spMk id="2" creationId="{C09EDE69-6BF0-5D3E-0D68-BD2433644738}"/>
          </ac:spMkLst>
        </pc:spChg>
        <pc:spChg chg="del">
          <ac:chgData name="이 호진" userId="e7b51f9e24c37788" providerId="LiveId" clId="{475EF72C-3733-4D7B-B69D-6D4A08FBEB40}" dt="2022-05-13T08:30:33.690" v="1515" actId="478"/>
          <ac:spMkLst>
            <pc:docMk/>
            <pc:sldMk cId="2903567767" sldId="259"/>
            <ac:spMk id="4" creationId="{CA2E5569-5413-4171-8D0F-A04CD8CF3F3A}"/>
          </ac:spMkLst>
        </pc:spChg>
        <pc:spChg chg="add mod">
          <ac:chgData name="이 호진" userId="e7b51f9e24c37788" providerId="LiveId" clId="{475EF72C-3733-4D7B-B69D-6D4A08FBEB40}" dt="2022-05-10T10:07:38.442" v="30" actId="14100"/>
          <ac:spMkLst>
            <pc:docMk/>
            <pc:sldMk cId="2903567767" sldId="259"/>
            <ac:spMk id="6" creationId="{01FBD69D-7A65-8A1F-6158-2AA1FC9E97AB}"/>
          </ac:spMkLst>
        </pc:spChg>
        <pc:spChg chg="del">
          <ac:chgData name="이 호진" userId="e7b51f9e24c37788" providerId="LiveId" clId="{475EF72C-3733-4D7B-B69D-6D4A08FBEB40}" dt="2022-05-13T08:30:33.690" v="1515" actId="478"/>
          <ac:spMkLst>
            <pc:docMk/>
            <pc:sldMk cId="2903567767" sldId="259"/>
            <ac:spMk id="7" creationId="{C7CD30AC-AD0D-4B8A-AEFE-E34EFF8623DB}"/>
          </ac:spMkLst>
        </pc:spChg>
        <pc:spChg chg="del">
          <ac:chgData name="이 호진" userId="e7b51f9e24c37788" providerId="LiveId" clId="{475EF72C-3733-4D7B-B69D-6D4A08FBEB40}" dt="2022-05-13T08:30:33.690" v="1515" actId="478"/>
          <ac:spMkLst>
            <pc:docMk/>
            <pc:sldMk cId="2903567767" sldId="259"/>
            <ac:spMk id="8" creationId="{776324C0-CFD8-4494-B7C8-160479C94901}"/>
          </ac:spMkLst>
        </pc:spChg>
        <pc:spChg chg="del">
          <ac:chgData name="이 호진" userId="e7b51f9e24c37788" providerId="LiveId" clId="{475EF72C-3733-4D7B-B69D-6D4A08FBEB40}" dt="2022-05-13T08:30:33.690" v="1515" actId="478"/>
          <ac:spMkLst>
            <pc:docMk/>
            <pc:sldMk cId="2903567767" sldId="259"/>
            <ac:spMk id="9" creationId="{83A45F92-B082-4872-955B-C43A62ACE520}"/>
          </ac:spMkLst>
        </pc:spChg>
        <pc:spChg chg="add mod">
          <ac:chgData name="이 호진" userId="e7b51f9e24c37788" providerId="LiveId" clId="{475EF72C-3733-4D7B-B69D-6D4A08FBEB40}" dt="2022-05-13T08:30:34.130" v="1516"/>
          <ac:spMkLst>
            <pc:docMk/>
            <pc:sldMk cId="2903567767" sldId="259"/>
            <ac:spMk id="11" creationId="{F9D2107D-A7A7-35E0-04A6-2C21574970FF}"/>
          </ac:spMkLst>
        </pc:spChg>
        <pc:spChg chg="add mod">
          <ac:chgData name="이 호진" userId="e7b51f9e24c37788" providerId="LiveId" clId="{475EF72C-3733-4D7B-B69D-6D4A08FBEB40}" dt="2022-05-13T08:30:34.130" v="1516"/>
          <ac:spMkLst>
            <pc:docMk/>
            <pc:sldMk cId="2903567767" sldId="259"/>
            <ac:spMk id="12" creationId="{84DD2449-FC35-19B8-28AE-84E5F1D76B36}"/>
          </ac:spMkLst>
        </pc:spChg>
        <pc:spChg chg="add mod">
          <ac:chgData name="이 호진" userId="e7b51f9e24c37788" providerId="LiveId" clId="{475EF72C-3733-4D7B-B69D-6D4A08FBEB40}" dt="2022-05-13T08:30:34.130" v="1516"/>
          <ac:spMkLst>
            <pc:docMk/>
            <pc:sldMk cId="2903567767" sldId="259"/>
            <ac:spMk id="13" creationId="{D513DDDD-FB1B-B6A6-D1AF-20739B78E112}"/>
          </ac:spMkLst>
        </pc:spChg>
        <pc:spChg chg="add mod">
          <ac:chgData name="이 호진" userId="e7b51f9e24c37788" providerId="LiveId" clId="{475EF72C-3733-4D7B-B69D-6D4A08FBEB40}" dt="2022-05-13T08:30:34.130" v="1516"/>
          <ac:spMkLst>
            <pc:docMk/>
            <pc:sldMk cId="2903567767" sldId="259"/>
            <ac:spMk id="14" creationId="{7E8356CE-EB29-D45D-E9C5-6447178153D2}"/>
          </ac:spMkLst>
        </pc:spChg>
        <pc:picChg chg="add mod">
          <ac:chgData name="이 호진" userId="e7b51f9e24c37788" providerId="LiveId" clId="{475EF72C-3733-4D7B-B69D-6D4A08FBEB40}" dt="2022-05-10T10:09:04.044" v="193" actId="1076"/>
          <ac:picMkLst>
            <pc:docMk/>
            <pc:sldMk cId="2903567767" sldId="259"/>
            <ac:picMk id="10" creationId="{A453DB02-1C9B-3773-1324-9DFC5FA7784B}"/>
          </ac:picMkLst>
        </pc:picChg>
      </pc:sldChg>
      <pc:sldChg chg="addSp delSp modSp mod ord">
        <pc:chgData name="이 호진" userId="e7b51f9e24c37788" providerId="LiveId" clId="{475EF72C-3733-4D7B-B69D-6D4A08FBEB40}" dt="2022-05-13T08:30:37.958" v="1518"/>
        <pc:sldMkLst>
          <pc:docMk/>
          <pc:sldMk cId="3214108175" sldId="260"/>
        </pc:sldMkLst>
        <pc:spChg chg="add mod">
          <ac:chgData name="이 호진" userId="e7b51f9e24c37788" providerId="LiveId" clId="{475EF72C-3733-4D7B-B69D-6D4A08FBEB40}" dt="2022-05-10T10:13:20.662" v="491" actId="20577"/>
          <ac:spMkLst>
            <pc:docMk/>
            <pc:sldMk cId="3214108175" sldId="260"/>
            <ac:spMk id="2" creationId="{C2742858-FA05-8C15-2077-0615E95736C1}"/>
          </ac:spMkLst>
        </pc:spChg>
        <pc:spChg chg="del">
          <ac:chgData name="이 호진" userId="e7b51f9e24c37788" providerId="LiveId" clId="{475EF72C-3733-4D7B-B69D-6D4A08FBEB40}" dt="2022-05-13T08:30:37.485" v="1517" actId="478"/>
          <ac:spMkLst>
            <pc:docMk/>
            <pc:sldMk cId="3214108175" sldId="260"/>
            <ac:spMk id="4" creationId="{CA2E5569-5413-4171-8D0F-A04CD8CF3F3A}"/>
          </ac:spMkLst>
        </pc:spChg>
        <pc:spChg chg="add mod">
          <ac:chgData name="이 호진" userId="e7b51f9e24c37788" providerId="LiveId" clId="{475EF72C-3733-4D7B-B69D-6D4A08FBEB40}" dt="2022-05-10T10:11:42.231" v="235" actId="20577"/>
          <ac:spMkLst>
            <pc:docMk/>
            <pc:sldMk cId="3214108175" sldId="260"/>
            <ac:spMk id="6" creationId="{156E00BC-E484-674D-EB2F-4AF42E4A8A12}"/>
          </ac:spMkLst>
        </pc:spChg>
        <pc:spChg chg="del">
          <ac:chgData name="이 호진" userId="e7b51f9e24c37788" providerId="LiveId" clId="{475EF72C-3733-4D7B-B69D-6D4A08FBEB40}" dt="2022-05-13T08:30:37.485" v="1517" actId="478"/>
          <ac:spMkLst>
            <pc:docMk/>
            <pc:sldMk cId="3214108175" sldId="260"/>
            <ac:spMk id="7" creationId="{C7CD30AC-AD0D-4B8A-AEFE-E34EFF8623DB}"/>
          </ac:spMkLst>
        </pc:spChg>
        <pc:spChg chg="del">
          <ac:chgData name="이 호진" userId="e7b51f9e24c37788" providerId="LiveId" clId="{475EF72C-3733-4D7B-B69D-6D4A08FBEB40}" dt="2022-05-13T08:30:37.485" v="1517" actId="478"/>
          <ac:spMkLst>
            <pc:docMk/>
            <pc:sldMk cId="3214108175" sldId="260"/>
            <ac:spMk id="8" creationId="{776324C0-CFD8-4494-B7C8-160479C94901}"/>
          </ac:spMkLst>
        </pc:spChg>
        <pc:spChg chg="del">
          <ac:chgData name="이 호진" userId="e7b51f9e24c37788" providerId="LiveId" clId="{475EF72C-3733-4D7B-B69D-6D4A08FBEB40}" dt="2022-05-13T08:30:37.485" v="1517" actId="478"/>
          <ac:spMkLst>
            <pc:docMk/>
            <pc:sldMk cId="3214108175" sldId="260"/>
            <ac:spMk id="9" creationId="{83A45F92-B082-4872-955B-C43A62ACE520}"/>
          </ac:spMkLst>
        </pc:spChg>
        <pc:spChg chg="add mod">
          <ac:chgData name="이 호진" userId="e7b51f9e24c37788" providerId="LiveId" clId="{475EF72C-3733-4D7B-B69D-6D4A08FBEB40}" dt="2022-05-13T08:30:37.958" v="1518"/>
          <ac:spMkLst>
            <pc:docMk/>
            <pc:sldMk cId="3214108175" sldId="260"/>
            <ac:spMk id="10" creationId="{704B8D72-9387-8438-CED6-85E5EA497597}"/>
          </ac:spMkLst>
        </pc:spChg>
        <pc:spChg chg="add mod">
          <ac:chgData name="이 호진" userId="e7b51f9e24c37788" providerId="LiveId" clId="{475EF72C-3733-4D7B-B69D-6D4A08FBEB40}" dt="2022-05-13T08:30:37.958" v="1518"/>
          <ac:spMkLst>
            <pc:docMk/>
            <pc:sldMk cId="3214108175" sldId="260"/>
            <ac:spMk id="11" creationId="{E82C0799-AFCA-8138-BF81-9AD49B5B3D3F}"/>
          </ac:spMkLst>
        </pc:spChg>
        <pc:spChg chg="add mod">
          <ac:chgData name="이 호진" userId="e7b51f9e24c37788" providerId="LiveId" clId="{475EF72C-3733-4D7B-B69D-6D4A08FBEB40}" dt="2022-05-13T08:30:37.958" v="1518"/>
          <ac:spMkLst>
            <pc:docMk/>
            <pc:sldMk cId="3214108175" sldId="260"/>
            <ac:spMk id="12" creationId="{5FAAB427-9CEB-D2B9-9B92-2DA73CE0E4B1}"/>
          </ac:spMkLst>
        </pc:spChg>
        <pc:spChg chg="add mod">
          <ac:chgData name="이 호진" userId="e7b51f9e24c37788" providerId="LiveId" clId="{475EF72C-3733-4D7B-B69D-6D4A08FBEB40}" dt="2022-05-13T08:30:37.958" v="1518"/>
          <ac:spMkLst>
            <pc:docMk/>
            <pc:sldMk cId="3214108175" sldId="260"/>
            <ac:spMk id="13" creationId="{B64456DA-2D06-45F5-A9BE-EE2083D0979A}"/>
          </ac:spMkLst>
        </pc:spChg>
        <pc:picChg chg="add mod">
          <ac:chgData name="이 호진" userId="e7b51f9e24c37788" providerId="LiveId" clId="{475EF72C-3733-4D7B-B69D-6D4A08FBEB40}" dt="2022-05-10T10:11:52.022" v="238" actId="1076"/>
          <ac:picMkLst>
            <pc:docMk/>
            <pc:sldMk cId="3214108175" sldId="260"/>
            <ac:picMk id="2050" creationId="{4559CFFA-7B58-6AC6-928C-4DB4EB99C39D}"/>
          </ac:picMkLst>
        </pc:picChg>
      </pc:sldChg>
      <pc:sldChg chg="addSp delSp modSp add mod ord">
        <pc:chgData name="이 호진" userId="e7b51f9e24c37788" providerId="LiveId" clId="{475EF72C-3733-4D7B-B69D-6D4A08FBEB40}" dt="2022-05-19T10:01:50.726" v="2051" actId="1076"/>
        <pc:sldMkLst>
          <pc:docMk/>
          <pc:sldMk cId="2585323767" sldId="261"/>
        </pc:sldMkLst>
        <pc:spChg chg="del">
          <ac:chgData name="이 호진" userId="e7b51f9e24c37788" providerId="LiveId" clId="{475EF72C-3733-4D7B-B69D-6D4A08FBEB40}" dt="2022-05-13T08:30:17.681" v="1491" actId="478"/>
          <ac:spMkLst>
            <pc:docMk/>
            <pc:sldMk cId="2585323767" sldId="261"/>
            <ac:spMk id="4" creationId="{CA2E5569-5413-4171-8D0F-A04CD8CF3F3A}"/>
          </ac:spMkLst>
        </pc:spChg>
        <pc:spChg chg="del">
          <ac:chgData name="이 호진" userId="e7b51f9e24c37788" providerId="LiveId" clId="{475EF72C-3733-4D7B-B69D-6D4A08FBEB40}" dt="2022-05-13T08:30:17.681" v="1491" actId="478"/>
          <ac:spMkLst>
            <pc:docMk/>
            <pc:sldMk cId="2585323767" sldId="261"/>
            <ac:spMk id="7" creationId="{C7CD30AC-AD0D-4B8A-AEFE-E34EFF8623DB}"/>
          </ac:spMkLst>
        </pc:spChg>
        <pc:spChg chg="del">
          <ac:chgData name="이 호진" userId="e7b51f9e24c37788" providerId="LiveId" clId="{475EF72C-3733-4D7B-B69D-6D4A08FBEB40}" dt="2022-05-13T08:30:17.681" v="1491" actId="478"/>
          <ac:spMkLst>
            <pc:docMk/>
            <pc:sldMk cId="2585323767" sldId="261"/>
            <ac:spMk id="8" creationId="{776324C0-CFD8-4494-B7C8-160479C94901}"/>
          </ac:spMkLst>
        </pc:spChg>
        <pc:spChg chg="del">
          <ac:chgData name="이 호진" userId="e7b51f9e24c37788" providerId="LiveId" clId="{475EF72C-3733-4D7B-B69D-6D4A08FBEB40}" dt="2022-05-13T08:30:17.681" v="1491" actId="478"/>
          <ac:spMkLst>
            <pc:docMk/>
            <pc:sldMk cId="2585323767" sldId="261"/>
            <ac:spMk id="9" creationId="{83A45F92-B082-4872-955B-C43A62ACE520}"/>
          </ac:spMkLst>
        </pc:spChg>
        <pc:spChg chg="add mod">
          <ac:chgData name="이 호진" userId="e7b51f9e24c37788" providerId="LiveId" clId="{475EF72C-3733-4D7B-B69D-6D4A08FBEB40}" dt="2022-05-13T08:30:18.295" v="1492"/>
          <ac:spMkLst>
            <pc:docMk/>
            <pc:sldMk cId="2585323767" sldId="261"/>
            <ac:spMk id="10" creationId="{FE5D6D0D-EA76-A6D6-C7E4-A1DF114A109E}"/>
          </ac:spMkLst>
        </pc:spChg>
        <pc:spChg chg="add mod">
          <ac:chgData name="이 호진" userId="e7b51f9e24c37788" providerId="LiveId" clId="{475EF72C-3733-4D7B-B69D-6D4A08FBEB40}" dt="2022-05-13T08:30:18.295" v="1492"/>
          <ac:spMkLst>
            <pc:docMk/>
            <pc:sldMk cId="2585323767" sldId="261"/>
            <ac:spMk id="11" creationId="{41E43542-0945-E012-DC2C-9102C667AE6E}"/>
          </ac:spMkLst>
        </pc:spChg>
        <pc:spChg chg="add mod">
          <ac:chgData name="이 호진" userId="e7b51f9e24c37788" providerId="LiveId" clId="{475EF72C-3733-4D7B-B69D-6D4A08FBEB40}" dt="2022-05-13T08:30:27.188" v="1514" actId="6549"/>
          <ac:spMkLst>
            <pc:docMk/>
            <pc:sldMk cId="2585323767" sldId="261"/>
            <ac:spMk id="12" creationId="{1E3FBDD2-A616-EFEE-3194-D929ACA8CB7A}"/>
          </ac:spMkLst>
        </pc:spChg>
        <pc:spChg chg="add mod">
          <ac:chgData name="이 호진" userId="e7b51f9e24c37788" providerId="LiveId" clId="{475EF72C-3733-4D7B-B69D-6D4A08FBEB40}" dt="2022-05-13T08:30:21.601" v="1494" actId="6549"/>
          <ac:spMkLst>
            <pc:docMk/>
            <pc:sldMk cId="2585323767" sldId="261"/>
            <ac:spMk id="13" creationId="{2235FBBF-18A2-DFB9-CBA0-9AF0214C2890}"/>
          </ac:spMkLst>
        </pc:spChg>
        <pc:spChg chg="mod">
          <ac:chgData name="이 호진" userId="e7b51f9e24c37788" providerId="LiveId" clId="{475EF72C-3733-4D7B-B69D-6D4A08FBEB40}" dt="2022-05-19T10:01:50.726" v="2051" actId="1076"/>
          <ac:spMkLst>
            <pc:docMk/>
            <pc:sldMk cId="2585323767" sldId="261"/>
            <ac:spMk id="15" creationId="{8D3079C0-CCB0-48DE-B760-CB85D1069CE3}"/>
          </ac:spMkLst>
        </pc:spChg>
        <pc:picChg chg="mod">
          <ac:chgData name="이 호진" userId="e7b51f9e24c37788" providerId="LiveId" clId="{475EF72C-3733-4D7B-B69D-6D4A08FBEB40}" dt="2022-05-19T10:01:50.726" v="2051" actId="1076"/>
          <ac:picMkLst>
            <pc:docMk/>
            <pc:sldMk cId="2585323767" sldId="261"/>
            <ac:picMk id="14" creationId="{8EF2DD34-450A-6EB9-AEA7-81C78B1B9104}"/>
          </ac:picMkLst>
        </pc:picChg>
        <pc:picChg chg="add mod">
          <ac:chgData name="이 호진" userId="e7b51f9e24c37788" providerId="LiveId" clId="{475EF72C-3733-4D7B-B69D-6D4A08FBEB40}" dt="2022-05-19T10:01:50.726" v="2051" actId="1076"/>
          <ac:picMkLst>
            <pc:docMk/>
            <pc:sldMk cId="2585323767" sldId="261"/>
            <ac:picMk id="1026" creationId="{FB8E5762-F2A4-18FB-D9DD-E5B2E8AE6F73}"/>
          </ac:picMkLst>
        </pc:picChg>
      </pc:sldChg>
      <pc:sldChg chg="addSp delSp modSp add mod">
        <pc:chgData name="이 호진" userId="e7b51f9e24c37788" providerId="LiveId" clId="{475EF72C-3733-4D7B-B69D-6D4A08FBEB40}" dt="2022-05-18T07:11:57.983" v="2034"/>
        <pc:sldMkLst>
          <pc:docMk/>
          <pc:sldMk cId="2250765499" sldId="262"/>
        </pc:sldMkLst>
        <pc:spChg chg="add mod">
          <ac:chgData name="이 호진" userId="e7b51f9e24c37788" providerId="LiveId" clId="{475EF72C-3733-4D7B-B69D-6D4A08FBEB40}" dt="2022-05-10T10:25:48.746" v="1229" actId="1076"/>
          <ac:spMkLst>
            <pc:docMk/>
            <pc:sldMk cId="2250765499" sldId="262"/>
            <ac:spMk id="2" creationId="{AF0B2D6B-C622-7CB5-4482-7C09E0150C2C}"/>
          </ac:spMkLst>
        </pc:spChg>
        <pc:spChg chg="del">
          <ac:chgData name="이 호진" userId="e7b51f9e24c37788" providerId="LiveId" clId="{475EF72C-3733-4D7B-B69D-6D4A08FBEB40}" dt="2022-05-13T08:31:01.204" v="1527" actId="478"/>
          <ac:spMkLst>
            <pc:docMk/>
            <pc:sldMk cId="2250765499" sldId="262"/>
            <ac:spMk id="4" creationId="{CA2E5569-5413-4171-8D0F-A04CD8CF3F3A}"/>
          </ac:spMkLst>
        </pc:spChg>
        <pc:spChg chg="del">
          <ac:chgData name="이 호진" userId="e7b51f9e24c37788" providerId="LiveId" clId="{475EF72C-3733-4D7B-B69D-6D4A08FBEB40}" dt="2022-05-13T08:31:01.204" v="1527" actId="478"/>
          <ac:spMkLst>
            <pc:docMk/>
            <pc:sldMk cId="2250765499" sldId="262"/>
            <ac:spMk id="7" creationId="{C7CD30AC-AD0D-4B8A-AEFE-E34EFF8623DB}"/>
          </ac:spMkLst>
        </pc:spChg>
        <pc:spChg chg="del">
          <ac:chgData name="이 호진" userId="e7b51f9e24c37788" providerId="LiveId" clId="{475EF72C-3733-4D7B-B69D-6D4A08FBEB40}" dt="2022-05-13T08:31:01.204" v="1527" actId="478"/>
          <ac:spMkLst>
            <pc:docMk/>
            <pc:sldMk cId="2250765499" sldId="262"/>
            <ac:spMk id="8" creationId="{776324C0-CFD8-4494-B7C8-160479C94901}"/>
          </ac:spMkLst>
        </pc:spChg>
        <pc:spChg chg="del">
          <ac:chgData name="이 호진" userId="e7b51f9e24c37788" providerId="LiveId" clId="{475EF72C-3733-4D7B-B69D-6D4A08FBEB40}" dt="2022-05-13T08:31:01.204" v="1527" actId="478"/>
          <ac:spMkLst>
            <pc:docMk/>
            <pc:sldMk cId="2250765499" sldId="262"/>
            <ac:spMk id="9" creationId="{83A45F92-B082-4872-955B-C43A62ACE520}"/>
          </ac:spMkLst>
        </pc:spChg>
        <pc:spChg chg="add mod">
          <ac:chgData name="이 호진" userId="e7b51f9e24c37788" providerId="LiveId" clId="{475EF72C-3733-4D7B-B69D-6D4A08FBEB40}" dt="2022-05-18T07:11:57.983" v="2034"/>
          <ac:spMkLst>
            <pc:docMk/>
            <pc:sldMk cId="2250765499" sldId="262"/>
            <ac:spMk id="10" creationId="{C752E7E3-45B4-DB7D-78DC-8CE11E73FD16}"/>
          </ac:spMkLst>
        </pc:spChg>
        <pc:spChg chg="add mod">
          <ac:chgData name="이 호진" userId="e7b51f9e24c37788" providerId="LiveId" clId="{475EF72C-3733-4D7B-B69D-6D4A08FBEB40}" dt="2022-05-13T08:31:01.666" v="1528"/>
          <ac:spMkLst>
            <pc:docMk/>
            <pc:sldMk cId="2250765499" sldId="262"/>
            <ac:spMk id="11" creationId="{6F17B9C2-04F2-D110-C808-F5914EEF29AD}"/>
          </ac:spMkLst>
        </pc:spChg>
        <pc:spChg chg="add mod">
          <ac:chgData name="이 호진" userId="e7b51f9e24c37788" providerId="LiveId" clId="{475EF72C-3733-4D7B-B69D-6D4A08FBEB40}" dt="2022-05-13T08:31:01.666" v="1528"/>
          <ac:spMkLst>
            <pc:docMk/>
            <pc:sldMk cId="2250765499" sldId="262"/>
            <ac:spMk id="12" creationId="{61B8E487-9FA9-217D-AD6E-DD62584747BB}"/>
          </ac:spMkLst>
        </pc:spChg>
        <pc:spChg chg="add mod">
          <ac:chgData name="이 호진" userId="e7b51f9e24c37788" providerId="LiveId" clId="{475EF72C-3733-4D7B-B69D-6D4A08FBEB40}" dt="2022-05-13T08:31:01.666" v="1528"/>
          <ac:spMkLst>
            <pc:docMk/>
            <pc:sldMk cId="2250765499" sldId="262"/>
            <ac:spMk id="13" creationId="{797A6E3C-B5A5-025C-329C-09D01044E59A}"/>
          </ac:spMkLst>
        </pc:spChg>
        <pc:spChg chg="add mod">
          <ac:chgData name="이 호진" userId="e7b51f9e24c37788" providerId="LiveId" clId="{475EF72C-3733-4D7B-B69D-6D4A08FBEB40}" dt="2022-05-13T08:31:01.666" v="1528"/>
          <ac:spMkLst>
            <pc:docMk/>
            <pc:sldMk cId="2250765499" sldId="262"/>
            <ac:spMk id="14" creationId="{AE808879-56B3-4EA3-27BD-44E1C0E76640}"/>
          </ac:spMkLst>
        </pc:spChg>
        <pc:picChg chg="add mod">
          <ac:chgData name="이 호진" userId="e7b51f9e24c37788" providerId="LiveId" clId="{475EF72C-3733-4D7B-B69D-6D4A08FBEB40}" dt="2022-05-10T10:25:19.058" v="1137" actId="1076"/>
          <ac:picMkLst>
            <pc:docMk/>
            <pc:sldMk cId="2250765499" sldId="262"/>
            <ac:picMk id="5122" creationId="{A49C5F95-1E33-918D-D9DA-99A3D2C7B6DF}"/>
          </ac:picMkLst>
        </pc:picChg>
      </pc:sldChg>
      <pc:sldChg chg="addSp delSp modSp add mod ord">
        <pc:chgData name="이 호진" userId="e7b51f9e24c37788" providerId="LiveId" clId="{475EF72C-3733-4D7B-B69D-6D4A08FBEB40}" dt="2022-05-13T08:30:57.486" v="1526"/>
        <pc:sldMkLst>
          <pc:docMk/>
          <pc:sldMk cId="1259075098" sldId="263"/>
        </pc:sldMkLst>
        <pc:spChg chg="add mod">
          <ac:chgData name="이 호진" userId="e7b51f9e24c37788" providerId="LiveId" clId="{475EF72C-3733-4D7B-B69D-6D4A08FBEB40}" dt="2022-05-10T10:27:50.304" v="1405" actId="1076"/>
          <ac:spMkLst>
            <pc:docMk/>
            <pc:sldMk cId="1259075098" sldId="263"/>
            <ac:spMk id="2" creationId="{2439ED30-7976-D744-0CE2-E45E27A20AA1}"/>
          </ac:spMkLst>
        </pc:spChg>
        <pc:spChg chg="del">
          <ac:chgData name="이 호진" userId="e7b51f9e24c37788" providerId="LiveId" clId="{475EF72C-3733-4D7B-B69D-6D4A08FBEB40}" dt="2022-05-13T08:30:56.972" v="1525" actId="478"/>
          <ac:spMkLst>
            <pc:docMk/>
            <pc:sldMk cId="1259075098" sldId="263"/>
            <ac:spMk id="4" creationId="{CA2E5569-5413-4171-8D0F-A04CD8CF3F3A}"/>
          </ac:spMkLst>
        </pc:spChg>
        <pc:spChg chg="add mod">
          <ac:chgData name="이 호진" userId="e7b51f9e24c37788" providerId="LiveId" clId="{475EF72C-3733-4D7B-B69D-6D4A08FBEB40}" dt="2022-05-10T10:27:06.440" v="1249" actId="14100"/>
          <ac:spMkLst>
            <pc:docMk/>
            <pc:sldMk cId="1259075098" sldId="263"/>
            <ac:spMk id="6" creationId="{CB1716F5-6141-EE2A-6D70-18EA4B8637E3}"/>
          </ac:spMkLst>
        </pc:spChg>
        <pc:spChg chg="del">
          <ac:chgData name="이 호진" userId="e7b51f9e24c37788" providerId="LiveId" clId="{475EF72C-3733-4D7B-B69D-6D4A08FBEB40}" dt="2022-05-13T08:30:56.972" v="1525" actId="478"/>
          <ac:spMkLst>
            <pc:docMk/>
            <pc:sldMk cId="1259075098" sldId="263"/>
            <ac:spMk id="7" creationId="{C7CD30AC-AD0D-4B8A-AEFE-E34EFF8623DB}"/>
          </ac:spMkLst>
        </pc:spChg>
        <pc:spChg chg="del">
          <ac:chgData name="이 호진" userId="e7b51f9e24c37788" providerId="LiveId" clId="{475EF72C-3733-4D7B-B69D-6D4A08FBEB40}" dt="2022-05-13T08:30:56.972" v="1525" actId="478"/>
          <ac:spMkLst>
            <pc:docMk/>
            <pc:sldMk cId="1259075098" sldId="263"/>
            <ac:spMk id="8" creationId="{776324C0-CFD8-4494-B7C8-160479C94901}"/>
          </ac:spMkLst>
        </pc:spChg>
        <pc:spChg chg="del">
          <ac:chgData name="이 호진" userId="e7b51f9e24c37788" providerId="LiveId" clId="{475EF72C-3733-4D7B-B69D-6D4A08FBEB40}" dt="2022-05-13T08:30:56.972" v="1525" actId="478"/>
          <ac:spMkLst>
            <pc:docMk/>
            <pc:sldMk cId="1259075098" sldId="263"/>
            <ac:spMk id="9" creationId="{83A45F92-B082-4872-955B-C43A62ACE520}"/>
          </ac:spMkLst>
        </pc:spChg>
        <pc:spChg chg="add mod">
          <ac:chgData name="이 호진" userId="e7b51f9e24c37788" providerId="LiveId" clId="{475EF72C-3733-4D7B-B69D-6D4A08FBEB40}" dt="2022-05-13T08:30:57.486" v="1526"/>
          <ac:spMkLst>
            <pc:docMk/>
            <pc:sldMk cId="1259075098" sldId="263"/>
            <ac:spMk id="10" creationId="{D0D7943F-979E-379A-347D-1EFAEA1F26E7}"/>
          </ac:spMkLst>
        </pc:spChg>
        <pc:spChg chg="add mod">
          <ac:chgData name="이 호진" userId="e7b51f9e24c37788" providerId="LiveId" clId="{475EF72C-3733-4D7B-B69D-6D4A08FBEB40}" dt="2022-05-13T08:30:57.486" v="1526"/>
          <ac:spMkLst>
            <pc:docMk/>
            <pc:sldMk cId="1259075098" sldId="263"/>
            <ac:spMk id="11" creationId="{563EAEAF-4871-D57D-4FF3-18B5A0B44BFE}"/>
          </ac:spMkLst>
        </pc:spChg>
        <pc:spChg chg="add mod">
          <ac:chgData name="이 호진" userId="e7b51f9e24c37788" providerId="LiveId" clId="{475EF72C-3733-4D7B-B69D-6D4A08FBEB40}" dt="2022-05-13T08:30:57.486" v="1526"/>
          <ac:spMkLst>
            <pc:docMk/>
            <pc:sldMk cId="1259075098" sldId="263"/>
            <ac:spMk id="12" creationId="{80FA92E0-5A0A-6579-E125-81E2001FA53B}"/>
          </ac:spMkLst>
        </pc:spChg>
        <pc:spChg chg="add mod">
          <ac:chgData name="이 호진" userId="e7b51f9e24c37788" providerId="LiveId" clId="{475EF72C-3733-4D7B-B69D-6D4A08FBEB40}" dt="2022-05-13T08:30:57.486" v="1526"/>
          <ac:spMkLst>
            <pc:docMk/>
            <pc:sldMk cId="1259075098" sldId="263"/>
            <ac:spMk id="13" creationId="{46801185-8793-E42C-6464-2D4D3E64B5A5}"/>
          </ac:spMkLst>
        </pc:spChg>
        <pc:picChg chg="add mod">
          <ac:chgData name="이 호진" userId="e7b51f9e24c37788" providerId="LiveId" clId="{475EF72C-3733-4D7B-B69D-6D4A08FBEB40}" dt="2022-05-10T10:28:07.709" v="1411" actId="1076"/>
          <ac:picMkLst>
            <pc:docMk/>
            <pc:sldMk cId="1259075098" sldId="263"/>
            <ac:picMk id="6146" creationId="{711796A5-B256-AFAB-2553-7F4F8443E630}"/>
          </ac:picMkLst>
        </pc:picChg>
        <pc:picChg chg="add mod">
          <ac:chgData name="이 호진" userId="e7b51f9e24c37788" providerId="LiveId" clId="{475EF72C-3733-4D7B-B69D-6D4A08FBEB40}" dt="2022-05-10T10:28:11.189" v="1412" actId="14100"/>
          <ac:picMkLst>
            <pc:docMk/>
            <pc:sldMk cId="1259075098" sldId="263"/>
            <ac:picMk id="6148" creationId="{46BF318B-2EBF-3C88-68D3-3028F290830D}"/>
          </ac:picMkLst>
        </pc:picChg>
      </pc:sldChg>
      <pc:sldChg chg="addSp delSp modSp add mod ord">
        <pc:chgData name="이 호진" userId="e7b51f9e24c37788" providerId="LiveId" clId="{475EF72C-3733-4D7B-B69D-6D4A08FBEB40}" dt="2022-05-18T07:08:58.760" v="1930" actId="1076"/>
        <pc:sldMkLst>
          <pc:docMk/>
          <pc:sldMk cId="3478458526" sldId="264"/>
        </pc:sldMkLst>
        <pc:spChg chg="del">
          <ac:chgData name="이 호진" userId="e7b51f9e24c37788" providerId="LiveId" clId="{475EF72C-3733-4D7B-B69D-6D4A08FBEB40}" dt="2022-05-13T08:31:06.534" v="1529" actId="478"/>
          <ac:spMkLst>
            <pc:docMk/>
            <pc:sldMk cId="3478458526" sldId="264"/>
            <ac:spMk id="4" creationId="{CA2E5569-5413-4171-8D0F-A04CD8CF3F3A}"/>
          </ac:spMkLst>
        </pc:spChg>
        <pc:spChg chg="add mod">
          <ac:chgData name="이 호진" userId="e7b51f9e24c37788" providerId="LiveId" clId="{475EF72C-3733-4D7B-B69D-6D4A08FBEB40}" dt="2022-05-13T08:31:07.014" v="1530"/>
          <ac:spMkLst>
            <pc:docMk/>
            <pc:sldMk cId="3478458526" sldId="264"/>
            <ac:spMk id="5" creationId="{30B398FC-5FC5-DBE7-872D-2891097108A5}"/>
          </ac:spMkLst>
        </pc:spChg>
        <pc:spChg chg="add mod">
          <ac:chgData name="이 호진" userId="e7b51f9e24c37788" providerId="LiveId" clId="{475EF72C-3733-4D7B-B69D-6D4A08FBEB40}" dt="2022-05-13T08:31:07.014" v="1530"/>
          <ac:spMkLst>
            <pc:docMk/>
            <pc:sldMk cId="3478458526" sldId="264"/>
            <ac:spMk id="6" creationId="{01213F81-B48D-E264-8E86-85AA9586E495}"/>
          </ac:spMkLst>
        </pc:spChg>
        <pc:spChg chg="add mod">
          <ac:chgData name="이 호진" userId="e7b51f9e24c37788" providerId="LiveId" clId="{475EF72C-3733-4D7B-B69D-6D4A08FBEB40}" dt="2022-05-18T07:07:10.027" v="1756"/>
          <ac:spMkLst>
            <pc:docMk/>
            <pc:sldMk cId="3478458526" sldId="264"/>
            <ac:spMk id="7" creationId="{803E6E2C-CD00-7635-3786-F5854B7D5D58}"/>
          </ac:spMkLst>
        </pc:spChg>
        <pc:spChg chg="del">
          <ac:chgData name="이 호진" userId="e7b51f9e24c37788" providerId="LiveId" clId="{475EF72C-3733-4D7B-B69D-6D4A08FBEB40}" dt="2022-05-13T08:31:06.534" v="1529" actId="478"/>
          <ac:spMkLst>
            <pc:docMk/>
            <pc:sldMk cId="3478458526" sldId="264"/>
            <ac:spMk id="7" creationId="{C7CD30AC-AD0D-4B8A-AEFE-E34EFF8623DB}"/>
          </ac:spMkLst>
        </pc:spChg>
        <pc:spChg chg="del">
          <ac:chgData name="이 호진" userId="e7b51f9e24c37788" providerId="LiveId" clId="{475EF72C-3733-4D7B-B69D-6D4A08FBEB40}" dt="2022-05-10T10:29:17.284" v="1488" actId="478"/>
          <ac:spMkLst>
            <pc:docMk/>
            <pc:sldMk cId="3478458526" sldId="264"/>
            <ac:spMk id="8" creationId="{776324C0-CFD8-4494-B7C8-160479C94901}"/>
          </ac:spMkLst>
        </pc:spChg>
        <pc:spChg chg="add mod">
          <ac:chgData name="이 호진" userId="e7b51f9e24c37788" providerId="LiveId" clId="{475EF72C-3733-4D7B-B69D-6D4A08FBEB40}" dt="2022-05-13T08:31:07.014" v="1530"/>
          <ac:spMkLst>
            <pc:docMk/>
            <pc:sldMk cId="3478458526" sldId="264"/>
            <ac:spMk id="8" creationId="{DCB9756B-8DB1-48E3-8F43-2E9840611065}"/>
          </ac:spMkLst>
        </pc:spChg>
        <pc:spChg chg="del">
          <ac:chgData name="이 호진" userId="e7b51f9e24c37788" providerId="LiveId" clId="{475EF72C-3733-4D7B-B69D-6D4A08FBEB40}" dt="2022-05-10T10:29:18.870" v="1489" actId="478"/>
          <ac:spMkLst>
            <pc:docMk/>
            <pc:sldMk cId="3478458526" sldId="264"/>
            <ac:spMk id="9" creationId="{83A45F92-B082-4872-955B-C43A62ACE520}"/>
          </ac:spMkLst>
        </pc:spChg>
        <pc:spChg chg="add mod">
          <ac:chgData name="이 호진" userId="e7b51f9e24c37788" providerId="LiveId" clId="{475EF72C-3733-4D7B-B69D-6D4A08FBEB40}" dt="2022-05-13T08:31:07.014" v="1530"/>
          <ac:spMkLst>
            <pc:docMk/>
            <pc:sldMk cId="3478458526" sldId="264"/>
            <ac:spMk id="9" creationId="{B60CC8C5-1B28-5B04-9F08-6D98D2DEEB16}"/>
          </ac:spMkLst>
        </pc:spChg>
        <pc:spChg chg="add mod">
          <ac:chgData name="이 호진" userId="e7b51f9e24c37788" providerId="LiveId" clId="{475EF72C-3733-4D7B-B69D-6D4A08FBEB40}" dt="2022-05-18T07:08:58.760" v="1930" actId="1076"/>
          <ac:spMkLst>
            <pc:docMk/>
            <pc:sldMk cId="3478458526" sldId="264"/>
            <ac:spMk id="10" creationId="{3B93AAAE-5C7B-6D5C-09A9-39092B2482E5}"/>
          </ac:spMkLst>
        </pc:spChg>
        <pc:spChg chg="add mod">
          <ac:chgData name="이 호진" userId="e7b51f9e24c37788" providerId="LiveId" clId="{475EF72C-3733-4D7B-B69D-6D4A08FBEB40}" dt="2022-05-18T07:08:56.104" v="1929" actId="14100"/>
          <ac:spMkLst>
            <pc:docMk/>
            <pc:sldMk cId="3478458526" sldId="264"/>
            <ac:spMk id="11" creationId="{C6367A30-4111-83E1-32E3-B44D7EFD4901}"/>
          </ac:spMkLst>
        </pc:spChg>
        <pc:picChg chg="add mod">
          <ac:chgData name="이 호진" userId="e7b51f9e24c37788" providerId="LiveId" clId="{475EF72C-3733-4D7B-B69D-6D4A08FBEB40}" dt="2022-05-18T07:07:35.710" v="1760" actId="1076"/>
          <ac:picMkLst>
            <pc:docMk/>
            <pc:sldMk cId="3478458526" sldId="264"/>
            <ac:picMk id="3" creationId="{97C381AD-BA96-5DAE-2164-D3C09C2A98FC}"/>
          </ac:picMkLst>
        </pc:picChg>
        <pc:cxnChg chg="add mod">
          <ac:chgData name="이 호진" userId="e7b51f9e24c37788" providerId="LiveId" clId="{475EF72C-3733-4D7B-B69D-6D4A08FBEB40}" dt="2022-05-18T07:08:58.760" v="1930" actId="1076"/>
          <ac:cxnSpMkLst>
            <pc:docMk/>
            <pc:sldMk cId="3478458526" sldId="264"/>
            <ac:cxnSpMk id="12" creationId="{63B37C5F-BB56-34AA-2F7D-ECF14885875E}"/>
          </ac:cxnSpMkLst>
        </pc:cxnChg>
      </pc:sldChg>
      <pc:sldChg chg="add del">
        <pc:chgData name="이 호진" userId="e7b51f9e24c37788" providerId="LiveId" clId="{475EF72C-3733-4D7B-B69D-6D4A08FBEB40}" dt="2022-05-10T10:29:21.556" v="1490" actId="47"/>
        <pc:sldMkLst>
          <pc:docMk/>
          <pc:sldMk cId="2407884939" sldId="265"/>
        </pc:sldMkLst>
      </pc:sldChg>
      <pc:sldChg chg="addSp modSp add mod ord">
        <pc:chgData name="이 호진" userId="e7b51f9e24c37788" providerId="LiveId" clId="{475EF72C-3733-4D7B-B69D-6D4A08FBEB40}" dt="2022-05-18T07:11:35.239" v="2027" actId="14100"/>
        <pc:sldMkLst>
          <pc:docMk/>
          <pc:sldMk cId="3075545485" sldId="265"/>
        </pc:sldMkLst>
        <pc:spChg chg="add mod">
          <ac:chgData name="이 호진" userId="e7b51f9e24c37788" providerId="LiveId" clId="{475EF72C-3733-4D7B-B69D-6D4A08FBEB40}" dt="2022-05-18T07:10:41.260" v="1946" actId="1076"/>
          <ac:spMkLst>
            <pc:docMk/>
            <pc:sldMk cId="3075545485" sldId="265"/>
            <ac:spMk id="4" creationId="{2A8BC6C2-3DFF-C627-D426-D6DE0DDD7AB2}"/>
          </ac:spMkLst>
        </pc:spChg>
        <pc:spChg chg="add mod">
          <ac:chgData name="이 호진" userId="e7b51f9e24c37788" providerId="LiveId" clId="{475EF72C-3733-4D7B-B69D-6D4A08FBEB40}" dt="2022-05-18T07:09:21.026" v="1934"/>
          <ac:spMkLst>
            <pc:docMk/>
            <pc:sldMk cId="3075545485" sldId="265"/>
            <ac:spMk id="7" creationId="{4106D9F1-9729-7984-508C-D99046C57E83}"/>
          </ac:spMkLst>
        </pc:spChg>
        <pc:spChg chg="add mod">
          <ac:chgData name="이 호진" userId="e7b51f9e24c37788" providerId="LiveId" clId="{475EF72C-3733-4D7B-B69D-6D4A08FBEB40}" dt="2022-05-18T07:11:35.239" v="2027" actId="14100"/>
          <ac:spMkLst>
            <pc:docMk/>
            <pc:sldMk cId="3075545485" sldId="265"/>
            <ac:spMk id="10" creationId="{ACDA0DAF-8AB3-C3E5-73D7-21CFCB0C51F0}"/>
          </ac:spMkLst>
        </pc:spChg>
        <pc:picChg chg="add mod">
          <ac:chgData name="이 호진" userId="e7b51f9e24c37788" providerId="LiveId" clId="{475EF72C-3733-4D7B-B69D-6D4A08FBEB40}" dt="2022-05-18T07:10:37.525" v="1945" actId="1076"/>
          <ac:picMkLst>
            <pc:docMk/>
            <pc:sldMk cId="3075545485" sldId="265"/>
            <ac:picMk id="3" creationId="{09036AE6-E6B8-526A-A066-23B674D0447B}"/>
          </ac:picMkLst>
        </pc:picChg>
        <pc:cxnChg chg="add mod">
          <ac:chgData name="이 호진" userId="e7b51f9e24c37788" providerId="LiveId" clId="{475EF72C-3733-4D7B-B69D-6D4A08FBEB40}" dt="2022-05-18T07:11:35.239" v="2027" actId="14100"/>
          <ac:cxnSpMkLst>
            <pc:docMk/>
            <pc:sldMk cId="3075545485" sldId="265"/>
            <ac:cxnSpMk id="11" creationId="{D71FE646-58C3-AF43-4D32-439C5A7CA336}"/>
          </ac:cxnSpMkLst>
        </pc:cxnChg>
      </pc:sldChg>
      <pc:sldChg chg="addSp modSp add">
        <pc:chgData name="이 호진" userId="e7b51f9e24c37788" providerId="LiveId" clId="{475EF72C-3733-4D7B-B69D-6D4A08FBEB40}" dt="2022-05-19T10:00:35.804" v="2035"/>
        <pc:sldMkLst>
          <pc:docMk/>
          <pc:sldMk cId="20056374" sldId="266"/>
        </pc:sldMkLst>
        <pc:spChg chg="add mod">
          <ac:chgData name="이 호진" userId="e7b51f9e24c37788" providerId="LiveId" clId="{475EF72C-3733-4D7B-B69D-6D4A08FBEB40}" dt="2022-05-19T10:00:35.804" v="2035"/>
          <ac:spMkLst>
            <pc:docMk/>
            <pc:sldMk cId="20056374" sldId="266"/>
            <ac:spMk id="7" creationId="{B138526C-EFA1-FD1A-FDCF-4733F09DC898}"/>
          </ac:spMkLst>
        </pc:spChg>
        <pc:spChg chg="add mod">
          <ac:chgData name="이 호진" userId="e7b51f9e24c37788" providerId="LiveId" clId="{475EF72C-3733-4D7B-B69D-6D4A08FBEB40}" dt="2022-05-19T10:00:35.804" v="2035"/>
          <ac:spMkLst>
            <pc:docMk/>
            <pc:sldMk cId="20056374" sldId="266"/>
            <ac:spMk id="10" creationId="{26985689-0104-03FE-139B-A660120DF424}"/>
          </ac:spMkLst>
        </pc:spChg>
      </pc:sldChg>
      <pc:sldChg chg="add del">
        <pc:chgData name="이 호진" userId="e7b51f9e24c37788" providerId="LiveId" clId="{475EF72C-3733-4D7B-B69D-6D4A08FBEB40}" dt="2022-05-10T10:29:21.556" v="1490" actId="47"/>
        <pc:sldMkLst>
          <pc:docMk/>
          <pc:sldMk cId="206362354" sldId="266"/>
        </pc:sldMkLst>
      </pc:sldChg>
      <pc:sldChg chg="add del">
        <pc:chgData name="이 호진" userId="e7b51f9e24c37788" providerId="LiveId" clId="{475EF72C-3733-4D7B-B69D-6D4A08FBEB40}" dt="2022-05-10T10:29:21.556" v="1490" actId="47"/>
        <pc:sldMkLst>
          <pc:docMk/>
          <pc:sldMk cId="2671220452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8EF2DD34-450A-6EB9-AEA7-81C78B1B9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775" y="1637179"/>
            <a:ext cx="983878" cy="66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3079C0-CCB0-48DE-B760-CB85D1069CE3}"/>
              </a:ext>
            </a:extLst>
          </p:cNvPr>
          <p:cNvSpPr txBox="1"/>
          <p:nvPr/>
        </p:nvSpPr>
        <p:spPr>
          <a:xfrm>
            <a:off x="3906370" y="2337105"/>
            <a:ext cx="4612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회로 구성방법과 브래드 보드에 대해서 알아 봅니다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5D6D0D-EA76-A6D6-C7E4-A1DF114A109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E43542-0945-E012-DC2C-9102C667AE6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3FBDD2-A616-EFEE-3194-D929ACA8CB7A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브래드보드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5FBBF-18A2-DFB9-CBA0-9AF0214C2890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01.2-4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전기회로의 구성 : 네이버 블로그">
            <a:extLst>
              <a:ext uri="{FF2B5EF4-FFF2-40B4-BE49-F238E27FC236}">
                <a16:creationId xmlns:a16="http://schemas.microsoft.com/office/drawing/2014/main" id="{FB8E5762-F2A4-18FB-D9DD-E5B2E8AE6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381" y="1717861"/>
            <a:ext cx="2719350" cy="152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323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아두이노 강좌] 04. 쉬프트 레지스터를 이용한 LED제어 - 가치창조기술 위키">
            <a:extLst>
              <a:ext uri="{FF2B5EF4-FFF2-40B4-BE49-F238E27FC236}">
                <a16:creationId xmlns:a16="http://schemas.microsoft.com/office/drawing/2014/main" id="{A49C5F95-1E33-918D-D9DA-99A3D2C7B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48" y="1809456"/>
            <a:ext cx="4074459" cy="294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52E7E3-45B4-DB7D-78DC-8CE11E73FD16}"/>
              </a:ext>
            </a:extLst>
          </p:cNvPr>
          <p:cNvSpPr txBox="1"/>
          <p:nvPr/>
        </p:nvSpPr>
        <p:spPr>
          <a:xfrm>
            <a:off x="470647" y="927847"/>
            <a:ext cx="6656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</a:t>
            </a:r>
            <a:r>
              <a:rPr lang="ko-KR" altLang="en-US" sz="3600" dirty="0"/>
              <a:t> 브래드 보드 연결 사례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0B2D6B-C622-7CB5-4482-7C09E0150C2C}"/>
              </a:ext>
            </a:extLst>
          </p:cNvPr>
          <p:cNvSpPr txBox="1"/>
          <p:nvPr/>
        </p:nvSpPr>
        <p:spPr>
          <a:xfrm>
            <a:off x="5082988" y="1823730"/>
            <a:ext cx="3630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아두이노와</a:t>
            </a:r>
            <a:r>
              <a:rPr lang="ko-KR" altLang="en-US" dirty="0"/>
              <a:t> 브래드 보드를 점퍼 선을 이용하여 연결합니다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17B9C2-04F2-D110-C808-F5914EEF29A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B8E487-9FA9-217D-AD6E-DD62584747B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7A6E3C-B5A5-025C-329C-09D01044E59A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브래드보드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808879-56B3-4EA3-27BD-44E1C0E76640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765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0B398FC-5FC5-DBE7-872D-2891097108A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213F81-B48D-E264-8E86-85AA9586E495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B9756B-8DB1-48E3-8F43-2E9840611065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브래드보드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0CC8C5-1B28-5B04-9F08-6D98D2DEEB16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8526C-EFA1-FD1A-FDCF-4733F09DC898}"/>
              </a:ext>
            </a:extLst>
          </p:cNvPr>
          <p:cNvSpPr txBox="1"/>
          <p:nvPr/>
        </p:nvSpPr>
        <p:spPr>
          <a:xfrm>
            <a:off x="6575612" y="4121524"/>
            <a:ext cx="151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다음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6985689-0104-03FE-139B-A660120DF424}"/>
              </a:ext>
            </a:extLst>
          </p:cNvPr>
          <p:cNvSpPr/>
          <p:nvPr/>
        </p:nvSpPr>
        <p:spPr>
          <a:xfrm>
            <a:off x="8165726" y="4060781"/>
            <a:ext cx="544606" cy="49081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FBD69D-7A65-8A1F-6158-2AA1FC9E97AB}"/>
              </a:ext>
            </a:extLst>
          </p:cNvPr>
          <p:cNvSpPr txBox="1"/>
          <p:nvPr/>
        </p:nvSpPr>
        <p:spPr>
          <a:xfrm>
            <a:off x="470647" y="927847"/>
            <a:ext cx="222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회로구성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9EDE69-6BF0-5D3E-0D68-BD2433644738}"/>
              </a:ext>
            </a:extLst>
          </p:cNvPr>
          <p:cNvSpPr txBox="1"/>
          <p:nvPr/>
        </p:nvSpPr>
        <p:spPr>
          <a:xfrm>
            <a:off x="3025588" y="974912"/>
            <a:ext cx="5593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전기적 동작을 구현하기 위해서는 전류가 흐를 수 있는 회로를 구성해야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Picture 2" descr="만능기판의 종류 및 사용법">
            <a:extLst>
              <a:ext uri="{FF2B5EF4-FFF2-40B4-BE49-F238E27FC236}">
                <a16:creationId xmlns:a16="http://schemas.microsoft.com/office/drawing/2014/main" id="{A453DB02-1C9B-3773-1324-9DFC5FA77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46" y="2011207"/>
            <a:ext cx="67056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D2107D-A7A7-35E0-04A6-2C21574970FF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D2449-FC35-19B8-28AE-84E5F1D76B3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13DDDD-FB1B-B6A6-D1AF-20739B78E112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브래드보드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8356CE-EB29-D45D-E9C5-6447178153D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56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6E00BC-E484-674D-EB2F-4AF42E4A8A12}"/>
              </a:ext>
            </a:extLst>
          </p:cNvPr>
          <p:cNvSpPr txBox="1"/>
          <p:nvPr/>
        </p:nvSpPr>
        <p:spPr>
          <a:xfrm>
            <a:off x="470646" y="927847"/>
            <a:ext cx="4161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기판과 납땜</a:t>
            </a:r>
          </a:p>
        </p:txBody>
      </p:sp>
      <p:pic>
        <p:nvPicPr>
          <p:cNvPr id="2050" name="Picture 2" descr="기판의 납땜 - 스톡사진 [13243242] - PIXTA">
            <a:extLst>
              <a:ext uri="{FF2B5EF4-FFF2-40B4-BE49-F238E27FC236}">
                <a16:creationId xmlns:a16="http://schemas.microsoft.com/office/drawing/2014/main" id="{4559CFFA-7B58-6AC6-928C-4DB4EB99C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52" y="1917887"/>
            <a:ext cx="3481107" cy="245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742858-FA05-8C15-2077-0615E95736C1}"/>
              </a:ext>
            </a:extLst>
          </p:cNvPr>
          <p:cNvSpPr txBox="1"/>
          <p:nvPr/>
        </p:nvSpPr>
        <p:spPr>
          <a:xfrm>
            <a:off x="4632511" y="1822076"/>
            <a:ext cx="3845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회로를 구성하기 위해서는 기판위에 부품을 설치하고 인두를 통하여 납땜을 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부품과 선을 연결하고 이를 고정하는 것은 어려운 작업입니다</a:t>
            </a:r>
            <a:r>
              <a:rPr lang="en-US" altLang="ko-KR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4B8D72-9387-8438-CED6-85E5EA49759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2C0799-AFCA-8138-BF81-9AD49B5B3D3F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AAB427-9CEB-D2B9-9B92-2DA73CE0E4B1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브래드보드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4456DA-2D06-45F5-A9BE-EE2083D0979A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10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3E0ED1-7B63-CF71-F121-7AE26AD4D5A9}"/>
              </a:ext>
            </a:extLst>
          </p:cNvPr>
          <p:cNvSpPr txBox="1"/>
          <p:nvPr/>
        </p:nvSpPr>
        <p:spPr>
          <a:xfrm>
            <a:off x="443753" y="948018"/>
            <a:ext cx="276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회로보드</a:t>
            </a:r>
          </a:p>
        </p:txBody>
      </p:sp>
      <p:pic>
        <p:nvPicPr>
          <p:cNvPr id="4098" name="Picture 2" descr="표준 PCB 어플리케이션을 위한 X-선 기기">
            <a:extLst>
              <a:ext uri="{FF2B5EF4-FFF2-40B4-BE49-F238E27FC236}">
                <a16:creationId xmlns:a16="http://schemas.microsoft.com/office/drawing/2014/main" id="{43894987-EA77-9A04-33CD-53038D6B5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53" y="1906120"/>
            <a:ext cx="3099487" cy="210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DBA7AF-E9FD-32CD-78A0-2D9CEE9712CA}"/>
              </a:ext>
            </a:extLst>
          </p:cNvPr>
          <p:cNvSpPr txBox="1"/>
          <p:nvPr/>
        </p:nvSpPr>
        <p:spPr>
          <a:xfrm>
            <a:off x="3946710" y="1829955"/>
            <a:ext cx="5049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PCB</a:t>
            </a:r>
            <a:r>
              <a:rPr lang="ko-KR" altLang="en-US" dirty="0"/>
              <a:t>는 </a:t>
            </a:r>
            <a:r>
              <a:rPr lang="en-US" altLang="ko-KR" b="1" dirty="0"/>
              <a:t>Print circuit Board</a:t>
            </a:r>
            <a:r>
              <a:rPr lang="ko-KR" altLang="en-US" dirty="0"/>
              <a:t>의 약자 입니다</a:t>
            </a:r>
            <a:r>
              <a:rPr lang="en-US" altLang="ko-KR" dirty="0"/>
              <a:t>. </a:t>
            </a:r>
            <a:r>
              <a:rPr lang="ko-KR" altLang="en-US" dirty="0"/>
              <a:t>부품을 고정하고 각 부품간 구리 배선을 배치한 보드를 말합니다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49B71-775D-5EC4-6E76-F05C1D64F620}"/>
              </a:ext>
            </a:extLst>
          </p:cNvPr>
          <p:cNvSpPr txBox="1"/>
          <p:nvPr/>
        </p:nvSpPr>
        <p:spPr>
          <a:xfrm>
            <a:off x="3946710" y="3032311"/>
            <a:ext cx="4215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</a:rPr>
              <a:t>아두이노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 보드 또한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PCB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에 부품을 조립하여 납땜한 보드 입니다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DE2194-3B5D-87F4-4028-A0B96D74413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5DA1AC-470F-1522-2096-C88E9E83CF27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05C2D-63EA-079B-923F-F2978F483A6F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브래드보드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47D7B3-B217-C11E-9478-41BDBB005F2C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00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회로] 브레드보드(Bread Board) : 청강메이커스랩">
            <a:extLst>
              <a:ext uri="{FF2B5EF4-FFF2-40B4-BE49-F238E27FC236}">
                <a16:creationId xmlns:a16="http://schemas.microsoft.com/office/drawing/2014/main" id="{2293388F-708E-4EA1-9EE7-8D80440F7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48" y="2218765"/>
            <a:ext cx="3225799" cy="242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EA673B-FCA4-2825-82CF-5C7F98D3A5C4}"/>
              </a:ext>
            </a:extLst>
          </p:cNvPr>
          <p:cNvSpPr txBox="1"/>
          <p:nvPr/>
        </p:nvSpPr>
        <p:spPr>
          <a:xfrm>
            <a:off x="470647" y="927847"/>
            <a:ext cx="2803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브래드 보드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25A8F-DCF4-7CEC-08DC-0412B0444888}"/>
              </a:ext>
            </a:extLst>
          </p:cNvPr>
          <p:cNvSpPr txBox="1"/>
          <p:nvPr/>
        </p:nvSpPr>
        <p:spPr>
          <a:xfrm>
            <a:off x="3570194" y="927847"/>
            <a:ext cx="4941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브래드 보드는 납땜 없이 손쉽게 회로를 구현할 수 있도록 도와 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Picture 2" descr="제5장 브레드보드">
            <a:extLst>
              <a:ext uri="{FF2B5EF4-FFF2-40B4-BE49-F238E27FC236}">
                <a16:creationId xmlns:a16="http://schemas.microsoft.com/office/drawing/2014/main" id="{66B27987-0F95-278E-61BC-B7F01BD67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264" y="2326340"/>
            <a:ext cx="4333892" cy="220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48172A1-FC7B-F010-F59A-973FB9B3072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778D19-1C1F-6518-6A6E-692BB6E54C08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9B095C-78BF-849F-BE23-31115CB996A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브래드보드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3337FE-8414-12A5-0274-46EEEDF2B29D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955389-EE9E-E5B4-D4BD-172CC32A52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69961F-D0B3-839D-BDAA-7C11D0DE4589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250B86-5974-DB09-7BA8-E9FEC97D323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브래드보드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BBCCD8-A148-36D8-DB87-5842F66FC429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01.2-4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669623-61CD-516F-0EFC-59F7136D3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88" y="1727947"/>
            <a:ext cx="4482904" cy="28960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FD7FA9-F944-093C-0329-3CBEC285DE5E}"/>
              </a:ext>
            </a:extLst>
          </p:cNvPr>
          <p:cNvSpPr txBox="1"/>
          <p:nvPr/>
        </p:nvSpPr>
        <p:spPr>
          <a:xfrm>
            <a:off x="396688" y="798668"/>
            <a:ext cx="3671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브래드 보드 구성요소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D46B1-336D-F75C-4279-1345DAC4FD71}"/>
              </a:ext>
            </a:extLst>
          </p:cNvPr>
          <p:cNvSpPr txBox="1"/>
          <p:nvPr/>
        </p:nvSpPr>
        <p:spPr>
          <a:xfrm>
            <a:off x="5425889" y="2796987"/>
            <a:ext cx="2978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Power</a:t>
            </a:r>
            <a:r>
              <a:rPr lang="ko-KR" altLang="en-US" sz="1200" dirty="0"/>
              <a:t> </a:t>
            </a:r>
            <a:r>
              <a:rPr lang="en-US" altLang="ko-KR" sz="1200" dirty="0"/>
              <a:t>Rails </a:t>
            </a:r>
            <a:r>
              <a:rPr lang="ko-KR" altLang="en-US" sz="1200" dirty="0"/>
              <a:t>또는 </a:t>
            </a:r>
            <a:r>
              <a:rPr lang="en-US" altLang="ko-KR" sz="1200" dirty="0"/>
              <a:t>Bus</a:t>
            </a:r>
            <a:r>
              <a:rPr lang="ko-KR" altLang="en-US" sz="1200" dirty="0"/>
              <a:t> </a:t>
            </a:r>
            <a:r>
              <a:rPr lang="en-US" altLang="ko-KR" sz="1200" dirty="0"/>
              <a:t>strip </a:t>
            </a:r>
            <a:r>
              <a:rPr lang="ko-KR" altLang="en-US" sz="1200" dirty="0"/>
              <a:t>이라고 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전원을 공급하기 위하여 핀이 모두 연결 되어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201AF8-B6DD-C344-96CE-9B99EA468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2" y="4106522"/>
            <a:ext cx="4538383" cy="52639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419FFD7-11C3-A2BA-690E-2EAFB3004496}"/>
              </a:ext>
            </a:extLst>
          </p:cNvPr>
          <p:cNvSpPr/>
          <p:nvPr/>
        </p:nvSpPr>
        <p:spPr>
          <a:xfrm>
            <a:off x="410136" y="1623404"/>
            <a:ext cx="4538383" cy="7530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25605D-74B4-6D28-D294-E04E855734CA}"/>
              </a:ext>
            </a:extLst>
          </p:cNvPr>
          <p:cNvSpPr/>
          <p:nvPr/>
        </p:nvSpPr>
        <p:spPr>
          <a:xfrm>
            <a:off x="341209" y="3993202"/>
            <a:ext cx="4538383" cy="7530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914B95F8-BF6B-BEDC-046B-89BFA841B05E}"/>
              </a:ext>
            </a:extLst>
          </p:cNvPr>
          <p:cNvCxnSpPr>
            <a:cxnSpLocks/>
            <a:stCxn id="5" idx="0"/>
            <a:endCxn id="8" idx="3"/>
          </p:cNvCxnSpPr>
          <p:nvPr/>
        </p:nvCxnSpPr>
        <p:spPr>
          <a:xfrm rot="16200000" flipV="1">
            <a:off x="5533303" y="1415139"/>
            <a:ext cx="797065" cy="1966632"/>
          </a:xfrm>
          <a:prstGeom prst="bentConnector2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64046E3-E606-5B87-5A51-FC5F357D000A}"/>
              </a:ext>
            </a:extLst>
          </p:cNvPr>
          <p:cNvCxnSpPr>
            <a:cxnSpLocks/>
            <a:stCxn id="5" idx="2"/>
            <a:endCxn id="15" idx="3"/>
          </p:cNvCxnSpPr>
          <p:nvPr/>
        </p:nvCxnSpPr>
        <p:spPr>
          <a:xfrm rot="5400000">
            <a:off x="5434171" y="2888740"/>
            <a:ext cx="926402" cy="2035559"/>
          </a:xfrm>
          <a:prstGeom prst="bentConnector2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0B398FC-5FC5-DBE7-872D-2891097108A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213F81-B48D-E264-8E86-85AA9586E495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B9756B-8DB1-48E3-8F43-2E9840611065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브래드보드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0CC8C5-1B28-5B04-9F08-6D98D2DEEB16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E6E2C-CD00-7635-3786-F5854B7D5D58}"/>
              </a:ext>
            </a:extLst>
          </p:cNvPr>
          <p:cNvSpPr txBox="1"/>
          <p:nvPr/>
        </p:nvSpPr>
        <p:spPr>
          <a:xfrm>
            <a:off x="396688" y="798668"/>
            <a:ext cx="3671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브래드 보드 구성요소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C381AD-BA96-5DAE-2164-D3C09C2A9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88" y="1568183"/>
            <a:ext cx="4800625" cy="31165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93AAAE-5C7B-6D5C-09A9-39092B2482E5}"/>
              </a:ext>
            </a:extLst>
          </p:cNvPr>
          <p:cNvSpPr txBox="1"/>
          <p:nvPr/>
        </p:nvSpPr>
        <p:spPr>
          <a:xfrm>
            <a:off x="5331759" y="3200399"/>
            <a:ext cx="2978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단자띠</a:t>
            </a:r>
            <a:r>
              <a:rPr lang="en-US" altLang="ko-KR" sz="1200" dirty="0"/>
              <a:t>(Terminal strip) </a:t>
            </a:r>
            <a:r>
              <a:rPr lang="ko-KR" altLang="en-US" sz="1200" dirty="0"/>
              <a:t>이라고 합니다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소자들을 연결하기 위하여 핀이 모두 세로로 연결이 되어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367A30-4111-83E1-32E3-B44D7EFD4901}"/>
              </a:ext>
            </a:extLst>
          </p:cNvPr>
          <p:cNvSpPr/>
          <p:nvPr/>
        </p:nvSpPr>
        <p:spPr>
          <a:xfrm>
            <a:off x="4397188" y="2106145"/>
            <a:ext cx="605117" cy="9312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63B37C5F-BB56-34AA-2F7D-ECF14885875E}"/>
              </a:ext>
            </a:extLst>
          </p:cNvPr>
          <p:cNvCxnSpPr>
            <a:cxnSpLocks/>
            <a:stCxn id="10" idx="0"/>
            <a:endCxn id="11" idx="3"/>
          </p:cNvCxnSpPr>
          <p:nvPr/>
        </p:nvCxnSpPr>
        <p:spPr>
          <a:xfrm rot="16200000" flipV="1">
            <a:off x="5597339" y="1976717"/>
            <a:ext cx="628649" cy="1818716"/>
          </a:xfrm>
          <a:prstGeom prst="bentConnector2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45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0B398FC-5FC5-DBE7-872D-2891097108A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213F81-B48D-E264-8E86-85AA9586E495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B9756B-8DB1-48E3-8F43-2E9840611065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브래드보드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0CC8C5-1B28-5B04-9F08-6D98D2DEEB16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6D9F1-9729-7984-508C-D99046C57E83}"/>
              </a:ext>
            </a:extLst>
          </p:cNvPr>
          <p:cNvSpPr txBox="1"/>
          <p:nvPr/>
        </p:nvSpPr>
        <p:spPr>
          <a:xfrm>
            <a:off x="396688" y="798668"/>
            <a:ext cx="3671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브래드 보드 구성요소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036AE6-E6B8-526A-A066-23B674D04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88" y="1568183"/>
            <a:ext cx="4959526" cy="3275159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2A8BC6C2-3DFF-C627-D426-D6DE0DDD7AB2}"/>
              </a:ext>
            </a:extLst>
          </p:cNvPr>
          <p:cNvSpPr/>
          <p:nvPr/>
        </p:nvSpPr>
        <p:spPr>
          <a:xfrm>
            <a:off x="5093997" y="3074653"/>
            <a:ext cx="262217" cy="26221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DA0DAF-8AB3-C3E5-73D7-21CFCB0C51F0}"/>
              </a:ext>
            </a:extLst>
          </p:cNvPr>
          <p:cNvSpPr txBox="1"/>
          <p:nvPr/>
        </p:nvSpPr>
        <p:spPr>
          <a:xfrm>
            <a:off x="5688107" y="3767904"/>
            <a:ext cx="2339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Dip</a:t>
            </a:r>
            <a:r>
              <a:rPr lang="ko-KR" altLang="en-US" sz="1200" dirty="0"/>
              <a:t> </a:t>
            </a:r>
            <a:r>
              <a:rPr lang="en-US" altLang="ko-KR" sz="1200" dirty="0"/>
              <a:t>Support</a:t>
            </a:r>
            <a:r>
              <a:rPr lang="ko-KR" altLang="en-US" sz="1200" dirty="0"/>
              <a:t>로 </a:t>
            </a:r>
            <a:r>
              <a:rPr lang="en-US" altLang="ko-KR" sz="1200" dirty="0"/>
              <a:t>IC</a:t>
            </a:r>
            <a:r>
              <a:rPr lang="ko-KR" altLang="en-US" sz="1200" dirty="0"/>
              <a:t>칩을  </a:t>
            </a:r>
            <a:r>
              <a:rPr lang="ko-KR" altLang="en-US" sz="1200" dirty="0" err="1"/>
              <a:t>연결할때</a:t>
            </a:r>
            <a:r>
              <a:rPr lang="ko-KR" altLang="en-US" sz="1200" dirty="0"/>
              <a:t> 사용하는 홀입니다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71FE646-58C3-AF43-4D32-439C5A7CA336}"/>
              </a:ext>
            </a:extLst>
          </p:cNvPr>
          <p:cNvCxnSpPr>
            <a:cxnSpLocks/>
            <a:stCxn id="10" idx="0"/>
            <a:endCxn id="4" idx="6"/>
          </p:cNvCxnSpPr>
          <p:nvPr/>
        </p:nvCxnSpPr>
        <p:spPr>
          <a:xfrm rot="16200000" flipV="1">
            <a:off x="5826037" y="2735939"/>
            <a:ext cx="562142" cy="1501787"/>
          </a:xfrm>
          <a:prstGeom prst="bentConnector2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54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1716F5-6141-EE2A-6D70-18EA4B8637E3}"/>
              </a:ext>
            </a:extLst>
          </p:cNvPr>
          <p:cNvSpPr txBox="1"/>
          <p:nvPr/>
        </p:nvSpPr>
        <p:spPr>
          <a:xfrm>
            <a:off x="470647" y="927847"/>
            <a:ext cx="25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점퍼선</a:t>
            </a:r>
            <a:endParaRPr lang="ko-KR" altLang="en-US" sz="3600" dirty="0"/>
          </a:p>
        </p:txBody>
      </p:sp>
      <p:pic>
        <p:nvPicPr>
          <p:cNvPr id="6146" name="Picture 2" descr="그린전자마트 통신판매">
            <a:extLst>
              <a:ext uri="{FF2B5EF4-FFF2-40B4-BE49-F238E27FC236}">
                <a16:creationId xmlns:a16="http://schemas.microsoft.com/office/drawing/2014/main" id="{711796A5-B256-AFAB-2553-7F4F8443E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91" y="2041307"/>
            <a:ext cx="3535897" cy="264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그린전자마트 통신판매">
            <a:extLst>
              <a:ext uri="{FF2B5EF4-FFF2-40B4-BE49-F238E27FC236}">
                <a16:creationId xmlns:a16="http://schemas.microsoft.com/office/drawing/2014/main" id="{46BF318B-2EBF-3C88-68D3-3028F2908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839" y="2010895"/>
            <a:ext cx="3598232" cy="269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39ED30-7976-D744-0CE2-E45E27A20AA1}"/>
              </a:ext>
            </a:extLst>
          </p:cNvPr>
          <p:cNvSpPr txBox="1"/>
          <p:nvPr/>
        </p:nvSpPr>
        <p:spPr>
          <a:xfrm>
            <a:off x="3208943" y="957947"/>
            <a:ext cx="5092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점퍼선은 납땜을 하지 않고도 </a:t>
            </a:r>
            <a:r>
              <a:rPr lang="ko-KR" altLang="en-US" dirty="0" err="1"/>
              <a:t>아두이노와</a:t>
            </a:r>
            <a:r>
              <a:rPr lang="ko-KR" altLang="en-US" dirty="0"/>
              <a:t> 브래드 보드간 연결을 쉽게 할 수 있도록 도와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D7943F-979E-379A-347D-1EFAEA1F26E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3EAEAF-4871-D57D-4FF3-18B5A0B44BF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FA92E0-5A0A-6579-E125-81E2001FA53B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브래드보드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801185-8793-E42C-6464-2D4D3E64B5A5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075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195</Words>
  <Application>Microsoft Office PowerPoint</Application>
  <PresentationFormat>화면 슬라이드 쇼(16:9)</PresentationFormat>
  <Paragraphs>47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5</cp:revision>
  <dcterms:created xsi:type="dcterms:W3CDTF">2022-02-09T03:28:42Z</dcterms:created>
  <dcterms:modified xsi:type="dcterms:W3CDTF">2022-05-20T04:06:11Z</dcterms:modified>
</cp:coreProperties>
</file>