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3" r:id="rId3"/>
    <p:sldId id="274" r:id="rId4"/>
    <p:sldId id="284" r:id="rId5"/>
    <p:sldId id="275" r:id="rId6"/>
    <p:sldId id="276" r:id="rId7"/>
    <p:sldId id="277" r:id="rId8"/>
    <p:sldId id="28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320D7-44D5-4946-B7A7-6DE605157589}" v="154" dt="2022-05-19T10:02:56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FD320D7-44D5-4946-B7A7-6DE605157589}"/>
    <pc:docChg chg="undo custSel addSld delSld modSld sldOrd">
      <pc:chgData name="이 호진" userId="e7b51f9e24c37788" providerId="LiveId" clId="{AFD320D7-44D5-4946-B7A7-6DE605157589}" dt="2022-05-19T10:02:56.134" v="1640"/>
      <pc:docMkLst>
        <pc:docMk/>
      </pc:docMkLst>
      <pc:sldChg chg="addSp delSp modSp mod">
        <pc:chgData name="이 호진" userId="e7b51f9e24c37788" providerId="LiveId" clId="{AFD320D7-44D5-4946-B7A7-6DE605157589}" dt="2022-05-13T08:32:59.527" v="1625" actId="20577"/>
        <pc:sldMkLst>
          <pc:docMk/>
          <pc:sldMk cId="2585323767" sldId="269"/>
        </pc:sldMkLst>
        <pc:spChg chg="add mod">
          <ac:chgData name="이 호진" userId="e7b51f9e24c37788" providerId="LiveId" clId="{AFD320D7-44D5-4946-B7A7-6DE605157589}" dt="2022-05-13T06:11:40.613" v="744" actId="1076"/>
          <ac:spMkLst>
            <pc:docMk/>
            <pc:sldMk cId="2585323767" sldId="269"/>
            <ac:spMk id="2" creationId="{64C8D539-AD4A-D478-8482-9C2CC8D02C0F}"/>
          </ac:spMkLst>
        </pc:spChg>
        <pc:spChg chg="del">
          <ac:chgData name="이 호진" userId="e7b51f9e24c37788" providerId="LiveId" clId="{AFD320D7-44D5-4946-B7A7-6DE605157589}" dt="2022-05-13T08:32:51.508" v="1611" actId="478"/>
          <ac:spMkLst>
            <pc:docMk/>
            <pc:sldMk cId="2585323767" sldId="269"/>
            <ac:spMk id="4" creationId="{CA2E5569-5413-4171-8D0F-A04CD8CF3F3A}"/>
          </ac:spMkLst>
        </pc:spChg>
        <pc:spChg chg="del">
          <ac:chgData name="이 호진" userId="e7b51f9e24c37788" providerId="LiveId" clId="{AFD320D7-44D5-4946-B7A7-6DE605157589}" dt="2022-05-13T08:32:51.508" v="1611" actId="478"/>
          <ac:spMkLst>
            <pc:docMk/>
            <pc:sldMk cId="2585323767" sldId="269"/>
            <ac:spMk id="7" creationId="{C7CD30AC-AD0D-4B8A-AEFE-E34EFF8623DB}"/>
          </ac:spMkLst>
        </pc:spChg>
        <pc:spChg chg="del">
          <ac:chgData name="이 호진" userId="e7b51f9e24c37788" providerId="LiveId" clId="{AFD320D7-44D5-4946-B7A7-6DE605157589}" dt="2022-05-13T08:32:51.508" v="1611" actId="478"/>
          <ac:spMkLst>
            <pc:docMk/>
            <pc:sldMk cId="2585323767" sldId="269"/>
            <ac:spMk id="8" creationId="{776324C0-CFD8-4494-B7C8-160479C94901}"/>
          </ac:spMkLst>
        </pc:spChg>
        <pc:spChg chg="del mod">
          <ac:chgData name="이 호진" userId="e7b51f9e24c37788" providerId="LiveId" clId="{AFD320D7-44D5-4946-B7A7-6DE605157589}" dt="2022-05-13T08:32:51.508" v="1611" actId="478"/>
          <ac:spMkLst>
            <pc:docMk/>
            <pc:sldMk cId="2585323767" sldId="269"/>
            <ac:spMk id="9" creationId="{83A45F92-B082-4872-955B-C43A62ACE520}"/>
          </ac:spMkLst>
        </pc:spChg>
        <pc:spChg chg="add mod">
          <ac:chgData name="이 호진" userId="e7b51f9e24c37788" providerId="LiveId" clId="{AFD320D7-44D5-4946-B7A7-6DE605157589}" dt="2022-05-13T08:32:51.974" v="1612"/>
          <ac:spMkLst>
            <pc:docMk/>
            <pc:sldMk cId="2585323767" sldId="269"/>
            <ac:spMk id="10" creationId="{335F3EF9-27AD-6197-183B-8A900F674D3C}"/>
          </ac:spMkLst>
        </pc:spChg>
        <pc:spChg chg="add mod">
          <ac:chgData name="이 호진" userId="e7b51f9e24c37788" providerId="LiveId" clId="{AFD320D7-44D5-4946-B7A7-6DE605157589}" dt="2022-05-13T08:32:51.974" v="1612"/>
          <ac:spMkLst>
            <pc:docMk/>
            <pc:sldMk cId="2585323767" sldId="269"/>
            <ac:spMk id="11" creationId="{FCE261A1-B81E-99F9-5260-D618C3F16BBD}"/>
          </ac:spMkLst>
        </pc:spChg>
        <pc:spChg chg="add mod">
          <ac:chgData name="이 호진" userId="e7b51f9e24c37788" providerId="LiveId" clId="{AFD320D7-44D5-4946-B7A7-6DE605157589}" dt="2022-05-13T08:32:51.974" v="1612"/>
          <ac:spMkLst>
            <pc:docMk/>
            <pc:sldMk cId="2585323767" sldId="269"/>
            <ac:spMk id="12" creationId="{FD7047DA-A0E5-D2BC-AF89-E4EB903F4147}"/>
          </ac:spMkLst>
        </pc:spChg>
        <pc:spChg chg="add mod">
          <ac:chgData name="이 호진" userId="e7b51f9e24c37788" providerId="LiveId" clId="{AFD320D7-44D5-4946-B7A7-6DE605157589}" dt="2022-05-13T08:32:59.527" v="1625" actId="20577"/>
          <ac:spMkLst>
            <pc:docMk/>
            <pc:sldMk cId="2585323767" sldId="269"/>
            <ac:spMk id="13" creationId="{008EB9DE-0EC4-C4E5-5EF6-1E7C021D0A59}"/>
          </ac:spMkLst>
        </pc:spChg>
        <pc:spChg chg="mod">
          <ac:chgData name="이 호진" userId="e7b51f9e24c37788" providerId="LiveId" clId="{AFD320D7-44D5-4946-B7A7-6DE605157589}" dt="2022-05-13T06:11:40.613" v="744" actId="1076"/>
          <ac:spMkLst>
            <pc:docMk/>
            <pc:sldMk cId="2585323767" sldId="269"/>
            <ac:spMk id="15" creationId="{8D3079C0-CCB0-48DE-B760-CB85D1069CE3}"/>
          </ac:spMkLst>
        </pc:spChg>
        <pc:picChg chg="add mod">
          <ac:chgData name="이 호진" userId="e7b51f9e24c37788" providerId="LiveId" clId="{AFD320D7-44D5-4946-B7A7-6DE605157589}" dt="2022-05-13T06:11:40.613" v="744" actId="1076"/>
          <ac:picMkLst>
            <pc:docMk/>
            <pc:sldMk cId="2585323767" sldId="269"/>
            <ac:picMk id="1026" creationId="{DC5B5897-A5FB-FE62-0F49-3A3F5BEAFEDD}"/>
          </ac:picMkLst>
        </pc:picChg>
      </pc:sldChg>
      <pc:sldChg chg="addSp delSp modSp del mod">
        <pc:chgData name="이 호진" userId="e7b51f9e24c37788" providerId="LiveId" clId="{AFD320D7-44D5-4946-B7A7-6DE605157589}" dt="2022-05-13T06:06:44.361" v="571" actId="2696"/>
        <pc:sldMkLst>
          <pc:docMk/>
          <pc:sldMk cId="1534582797" sldId="270"/>
        </pc:sldMkLst>
        <pc:spChg chg="add mod">
          <ac:chgData name="이 호진" userId="e7b51f9e24c37788" providerId="LiveId" clId="{AFD320D7-44D5-4946-B7A7-6DE605157589}" dt="2022-05-13T06:01:04.025" v="381" actId="14100"/>
          <ac:spMkLst>
            <pc:docMk/>
            <pc:sldMk cId="1534582797" sldId="270"/>
            <ac:spMk id="5" creationId="{0060385F-9D5A-CFF1-1DDC-CE89A9E15E19}"/>
          </ac:spMkLst>
        </pc:spChg>
        <pc:spChg chg="add mod">
          <ac:chgData name="이 호진" userId="e7b51f9e24c37788" providerId="LiveId" clId="{AFD320D7-44D5-4946-B7A7-6DE605157589}" dt="2022-05-12T16:21:39.456" v="56"/>
          <ac:spMkLst>
            <pc:docMk/>
            <pc:sldMk cId="1534582797" sldId="270"/>
            <ac:spMk id="6" creationId="{FF2F8BFD-2356-6AC0-2AAD-15AAF8009D86}"/>
          </ac:spMkLst>
        </pc:spChg>
        <pc:spChg chg="del">
          <ac:chgData name="이 호진" userId="e7b51f9e24c37788" providerId="LiveId" clId="{AFD320D7-44D5-4946-B7A7-6DE605157589}" dt="2022-05-12T16:21:39.035" v="55" actId="478"/>
          <ac:spMkLst>
            <pc:docMk/>
            <pc:sldMk cId="1534582797" sldId="270"/>
            <ac:spMk id="9" creationId="{7FD4EFEB-E28F-31C1-1333-51F490D90925}"/>
          </ac:spMkLst>
        </pc:spChg>
        <pc:spChg chg="add mod">
          <ac:chgData name="이 호진" userId="e7b51f9e24c37788" providerId="LiveId" clId="{AFD320D7-44D5-4946-B7A7-6DE605157589}" dt="2022-05-13T06:01:16.941" v="385" actId="1076"/>
          <ac:spMkLst>
            <pc:docMk/>
            <pc:sldMk cId="1534582797" sldId="270"/>
            <ac:spMk id="13" creationId="{B6C45C92-20B4-4218-1AE9-465B3D0798A1}"/>
          </ac:spMkLst>
        </pc:spChg>
        <pc:picChg chg="add del mod">
          <ac:chgData name="이 호진" userId="e7b51f9e24c37788" providerId="LiveId" clId="{AFD320D7-44D5-4946-B7A7-6DE605157589}" dt="2022-05-13T05:59:35.619" v="186" actId="478"/>
          <ac:picMkLst>
            <pc:docMk/>
            <pc:sldMk cId="1534582797" sldId="270"/>
            <ac:picMk id="3" creationId="{B85604F0-4766-4244-4104-05D5355B5D1E}"/>
          </ac:picMkLst>
        </pc:picChg>
        <pc:picChg chg="add mod">
          <ac:chgData name="이 호진" userId="e7b51f9e24c37788" providerId="LiveId" clId="{AFD320D7-44D5-4946-B7A7-6DE605157589}" dt="2022-05-13T06:01:18.075" v="386" actId="1076"/>
          <ac:picMkLst>
            <pc:docMk/>
            <pc:sldMk cId="1534582797" sldId="270"/>
            <ac:picMk id="10" creationId="{AC3CC5C4-5D3D-E771-851B-3AD61320B715}"/>
          </ac:picMkLst>
        </pc:picChg>
        <pc:picChg chg="add mod">
          <ac:chgData name="이 호진" userId="e7b51f9e24c37788" providerId="LiveId" clId="{AFD320D7-44D5-4946-B7A7-6DE605157589}" dt="2022-05-13T06:01:19.650" v="387" actId="1076"/>
          <ac:picMkLst>
            <pc:docMk/>
            <pc:sldMk cId="1534582797" sldId="270"/>
            <ac:picMk id="12" creationId="{7AFD7BBD-5FD0-E370-DBD6-D8A8A2719590}"/>
          </ac:picMkLst>
        </pc:picChg>
      </pc:sldChg>
      <pc:sldChg chg="addSp delSp modSp add del mod ord">
        <pc:chgData name="이 호진" userId="e7b51f9e24c37788" providerId="LiveId" clId="{AFD320D7-44D5-4946-B7A7-6DE605157589}" dt="2022-05-13T06:06:44.361" v="571" actId="2696"/>
        <pc:sldMkLst>
          <pc:docMk/>
          <pc:sldMk cId="2779810842" sldId="271"/>
        </pc:sldMkLst>
        <pc:spChg chg="add mod">
          <ac:chgData name="이 호진" userId="e7b51f9e24c37788" providerId="LiveId" clId="{AFD320D7-44D5-4946-B7A7-6DE605157589}" dt="2022-05-13T06:04:10.604" v="544"/>
          <ac:spMkLst>
            <pc:docMk/>
            <pc:sldMk cId="2779810842" sldId="271"/>
            <ac:spMk id="10" creationId="{47AFEF72-F5CB-4A61-0038-31613CD8F762}"/>
          </ac:spMkLst>
        </pc:spChg>
        <pc:spChg chg="del">
          <ac:chgData name="이 호진" userId="e7b51f9e24c37788" providerId="LiveId" clId="{AFD320D7-44D5-4946-B7A7-6DE605157589}" dt="2022-05-13T05:49:55.592" v="61" actId="478"/>
          <ac:spMkLst>
            <pc:docMk/>
            <pc:sldMk cId="2779810842" sldId="271"/>
            <ac:spMk id="15" creationId="{8D3079C0-CCB0-48DE-B760-CB85D1069CE3}"/>
          </ac:spMkLst>
        </pc:spChg>
        <pc:picChg chg="add del mod">
          <ac:chgData name="이 호진" userId="e7b51f9e24c37788" providerId="LiveId" clId="{AFD320D7-44D5-4946-B7A7-6DE605157589}" dt="2022-05-13T06:01:26.828" v="388" actId="478"/>
          <ac:picMkLst>
            <pc:docMk/>
            <pc:sldMk cId="2779810842" sldId="271"/>
            <ac:picMk id="3" creationId="{D83D862B-030C-1599-A5E1-E835E177825A}"/>
          </ac:picMkLst>
        </pc:picChg>
        <pc:picChg chg="add mod">
          <ac:chgData name="이 호진" userId="e7b51f9e24c37788" providerId="LiveId" clId="{AFD320D7-44D5-4946-B7A7-6DE605157589}" dt="2022-05-13T06:05:07.600" v="563" actId="1076"/>
          <ac:picMkLst>
            <pc:docMk/>
            <pc:sldMk cId="2779810842" sldId="271"/>
            <ac:picMk id="11" creationId="{4EE0311D-3305-DDC1-808B-ECF75661AD22}"/>
          </ac:picMkLst>
        </pc:picChg>
        <pc:picChg chg="add mod">
          <ac:chgData name="이 호진" userId="e7b51f9e24c37788" providerId="LiveId" clId="{AFD320D7-44D5-4946-B7A7-6DE605157589}" dt="2022-05-13T06:05:12.067" v="565" actId="1076"/>
          <ac:picMkLst>
            <pc:docMk/>
            <pc:sldMk cId="2779810842" sldId="271"/>
            <ac:picMk id="12" creationId="{354ACD89-7852-B760-DC63-8CFF79BAF831}"/>
          </ac:picMkLst>
        </pc:picChg>
        <pc:picChg chg="add mod">
          <ac:chgData name="이 호진" userId="e7b51f9e24c37788" providerId="LiveId" clId="{AFD320D7-44D5-4946-B7A7-6DE605157589}" dt="2022-05-13T06:04:39.734" v="557" actId="1076"/>
          <ac:picMkLst>
            <pc:docMk/>
            <pc:sldMk cId="2779810842" sldId="271"/>
            <ac:picMk id="13" creationId="{D1093852-C97D-6CD2-B5A4-2EAEE89A4C94}"/>
          </ac:picMkLst>
        </pc:picChg>
        <pc:picChg chg="add mod">
          <ac:chgData name="이 호진" userId="e7b51f9e24c37788" providerId="LiveId" clId="{AFD320D7-44D5-4946-B7A7-6DE605157589}" dt="2022-05-13T06:05:08.782" v="564" actId="1076"/>
          <ac:picMkLst>
            <pc:docMk/>
            <pc:sldMk cId="2779810842" sldId="271"/>
            <ac:picMk id="14" creationId="{AEB882A6-EEB0-EFEF-8A2C-D4B0F85277D1}"/>
          </ac:picMkLst>
        </pc:picChg>
      </pc:sldChg>
      <pc:sldChg chg="addSp delSp modSp add del mod ord">
        <pc:chgData name="이 호진" userId="e7b51f9e24c37788" providerId="LiveId" clId="{AFD320D7-44D5-4946-B7A7-6DE605157589}" dt="2022-05-13T06:06:44.361" v="571" actId="2696"/>
        <pc:sldMkLst>
          <pc:docMk/>
          <pc:sldMk cId="189444645" sldId="272"/>
        </pc:sldMkLst>
        <pc:spChg chg="add mod">
          <ac:chgData name="이 호진" userId="e7b51f9e24c37788" providerId="LiveId" clId="{AFD320D7-44D5-4946-B7A7-6DE605157589}" dt="2022-05-13T06:02:57.853" v="523" actId="14100"/>
          <ac:spMkLst>
            <pc:docMk/>
            <pc:sldMk cId="189444645" sldId="272"/>
            <ac:spMk id="10" creationId="{C2CEACA7-7AAB-D011-7E7C-27E71BE86EBA}"/>
          </ac:spMkLst>
        </pc:spChg>
        <pc:spChg chg="add mod">
          <ac:chgData name="이 호진" userId="e7b51f9e24c37788" providerId="LiveId" clId="{AFD320D7-44D5-4946-B7A7-6DE605157589}" dt="2022-05-13T06:03:00.418" v="524" actId="1076"/>
          <ac:spMkLst>
            <pc:docMk/>
            <pc:sldMk cId="189444645" sldId="272"/>
            <ac:spMk id="12" creationId="{F20CFB17-60B8-C8EE-5FE7-196F46E07402}"/>
          </ac:spMkLst>
        </pc:spChg>
        <pc:spChg chg="add del">
          <ac:chgData name="이 호진" userId="e7b51f9e24c37788" providerId="LiveId" clId="{AFD320D7-44D5-4946-B7A7-6DE605157589}" dt="2022-05-13T06:03:16.183" v="530" actId="478"/>
          <ac:spMkLst>
            <pc:docMk/>
            <pc:sldMk cId="189444645" sldId="272"/>
            <ac:spMk id="14" creationId="{A31B3AAF-FFA2-01AD-7EA1-31DAB3487442}"/>
          </ac:spMkLst>
        </pc:spChg>
        <pc:picChg chg="add del mod">
          <ac:chgData name="이 호진" userId="e7b51f9e24c37788" providerId="LiveId" clId="{AFD320D7-44D5-4946-B7A7-6DE605157589}" dt="2022-05-13T06:02:20.520" v="457" actId="478"/>
          <ac:picMkLst>
            <pc:docMk/>
            <pc:sldMk cId="189444645" sldId="272"/>
            <ac:picMk id="3" creationId="{0235DCE2-B4B7-91E2-FC0F-41950AAB9DF2}"/>
          </ac:picMkLst>
        </pc:picChg>
        <pc:picChg chg="add mod">
          <ac:chgData name="이 호진" userId="e7b51f9e24c37788" providerId="LiveId" clId="{AFD320D7-44D5-4946-B7A7-6DE605157589}" dt="2022-05-13T06:03:33.932" v="538" actId="1076"/>
          <ac:picMkLst>
            <pc:docMk/>
            <pc:sldMk cId="189444645" sldId="272"/>
            <ac:picMk id="6" creationId="{BC714B41-28D8-9489-BB7C-C25F0FE44AEC}"/>
          </ac:picMkLst>
        </pc:picChg>
        <pc:picChg chg="add mod">
          <ac:chgData name="이 호진" userId="e7b51f9e24c37788" providerId="LiveId" clId="{AFD320D7-44D5-4946-B7A7-6DE605157589}" dt="2022-05-13T06:03:38.533" v="539" actId="1076"/>
          <ac:picMkLst>
            <pc:docMk/>
            <pc:sldMk cId="189444645" sldId="272"/>
            <ac:picMk id="15" creationId="{F8A89AE8-560C-3F5A-30D8-AF6B47447B5E}"/>
          </ac:picMkLst>
        </pc:picChg>
      </pc:sldChg>
      <pc:sldChg chg="addSp delSp modSp add mod">
        <pc:chgData name="이 호진" userId="e7b51f9e24c37788" providerId="LiveId" clId="{AFD320D7-44D5-4946-B7A7-6DE605157589}" dt="2022-05-13T08:33:08.132" v="1627"/>
        <pc:sldMkLst>
          <pc:docMk/>
          <pc:sldMk cId="3928269167" sldId="273"/>
        </pc:sldMkLst>
        <pc:spChg chg="del">
          <ac:chgData name="이 호진" userId="e7b51f9e24c37788" providerId="LiveId" clId="{AFD320D7-44D5-4946-B7A7-6DE605157589}" dt="2022-05-13T08:33:07.680" v="1626" actId="478"/>
          <ac:spMkLst>
            <pc:docMk/>
            <pc:sldMk cId="3928269167" sldId="273"/>
            <ac:spMk id="4" creationId="{CA2E5569-5413-4171-8D0F-A04CD8CF3F3A}"/>
          </ac:spMkLst>
        </pc:spChg>
        <pc:spChg chg="add mod">
          <ac:chgData name="이 호진" userId="e7b51f9e24c37788" providerId="LiveId" clId="{AFD320D7-44D5-4946-B7A7-6DE605157589}" dt="2022-05-13T06:12:38.359" v="772" actId="1076"/>
          <ac:spMkLst>
            <pc:docMk/>
            <pc:sldMk cId="3928269167" sldId="273"/>
            <ac:spMk id="5" creationId="{47FEEF29-5F58-A9D2-7A29-2F8DB0E724E1}"/>
          </ac:spMkLst>
        </pc:spChg>
        <pc:spChg chg="del">
          <ac:chgData name="이 호진" userId="e7b51f9e24c37788" providerId="LiveId" clId="{AFD320D7-44D5-4946-B7A7-6DE605157589}" dt="2022-05-13T08:33:07.680" v="1626" actId="478"/>
          <ac:spMkLst>
            <pc:docMk/>
            <pc:sldMk cId="3928269167" sldId="273"/>
            <ac:spMk id="7" creationId="{C7CD30AC-AD0D-4B8A-AEFE-E34EFF8623DB}"/>
          </ac:spMkLst>
        </pc:spChg>
        <pc:spChg chg="del">
          <ac:chgData name="이 호진" userId="e7b51f9e24c37788" providerId="LiveId" clId="{AFD320D7-44D5-4946-B7A7-6DE605157589}" dt="2022-05-13T08:33:07.680" v="1626" actId="478"/>
          <ac:spMkLst>
            <pc:docMk/>
            <pc:sldMk cId="3928269167" sldId="273"/>
            <ac:spMk id="8" creationId="{776324C0-CFD8-4494-B7C8-160479C94901}"/>
          </ac:spMkLst>
        </pc:spChg>
        <pc:spChg chg="del">
          <ac:chgData name="이 호진" userId="e7b51f9e24c37788" providerId="LiveId" clId="{AFD320D7-44D5-4946-B7A7-6DE605157589}" dt="2022-05-13T08:33:07.680" v="1626" actId="478"/>
          <ac:spMkLst>
            <pc:docMk/>
            <pc:sldMk cId="3928269167" sldId="273"/>
            <ac:spMk id="9" creationId="{83A45F92-B082-4872-955B-C43A62ACE520}"/>
          </ac:spMkLst>
        </pc:spChg>
        <pc:spChg chg="add mod">
          <ac:chgData name="이 호진" userId="e7b51f9e24c37788" providerId="LiveId" clId="{AFD320D7-44D5-4946-B7A7-6DE605157589}" dt="2022-05-13T08:33:08.132" v="1627"/>
          <ac:spMkLst>
            <pc:docMk/>
            <pc:sldMk cId="3928269167" sldId="273"/>
            <ac:spMk id="10" creationId="{AB4490F2-5D57-BE98-2AF8-34C042ED28C9}"/>
          </ac:spMkLst>
        </pc:spChg>
        <pc:spChg chg="add mod">
          <ac:chgData name="이 호진" userId="e7b51f9e24c37788" providerId="LiveId" clId="{AFD320D7-44D5-4946-B7A7-6DE605157589}" dt="2022-05-13T08:33:08.132" v="1627"/>
          <ac:spMkLst>
            <pc:docMk/>
            <pc:sldMk cId="3928269167" sldId="273"/>
            <ac:spMk id="12" creationId="{97C657D0-D185-4F0F-52D7-E155FD2FD222}"/>
          </ac:spMkLst>
        </pc:spChg>
        <pc:spChg chg="add mod">
          <ac:chgData name="이 호진" userId="e7b51f9e24c37788" providerId="LiveId" clId="{AFD320D7-44D5-4946-B7A7-6DE605157589}" dt="2022-05-13T06:13:17.015" v="897" actId="1076"/>
          <ac:spMkLst>
            <pc:docMk/>
            <pc:sldMk cId="3928269167" sldId="273"/>
            <ac:spMk id="14" creationId="{5C8BE5FD-6386-E7CB-29D8-DDB5B6405A6C}"/>
          </ac:spMkLst>
        </pc:spChg>
        <pc:spChg chg="add mod">
          <ac:chgData name="이 호진" userId="e7b51f9e24c37788" providerId="LiveId" clId="{AFD320D7-44D5-4946-B7A7-6DE605157589}" dt="2022-05-13T08:33:08.132" v="1627"/>
          <ac:spMkLst>
            <pc:docMk/>
            <pc:sldMk cId="3928269167" sldId="273"/>
            <ac:spMk id="15" creationId="{92352ABF-6206-394E-2E0D-6BC00859DF83}"/>
          </ac:spMkLst>
        </pc:spChg>
        <pc:spChg chg="add mod">
          <ac:chgData name="이 호진" userId="e7b51f9e24c37788" providerId="LiveId" clId="{AFD320D7-44D5-4946-B7A7-6DE605157589}" dt="2022-05-13T08:33:08.132" v="1627"/>
          <ac:spMkLst>
            <pc:docMk/>
            <pc:sldMk cId="3928269167" sldId="273"/>
            <ac:spMk id="16" creationId="{ED2B6F30-FD94-D29A-80E5-40EC17C92EB6}"/>
          </ac:spMkLst>
        </pc:spChg>
        <pc:picChg chg="add del mod">
          <ac:chgData name="이 호진" userId="e7b51f9e24c37788" providerId="LiveId" clId="{AFD320D7-44D5-4946-B7A7-6DE605157589}" dt="2022-05-13T06:03:19.076" v="531" actId="21"/>
          <ac:picMkLst>
            <pc:docMk/>
            <pc:sldMk cId="3928269167" sldId="273"/>
            <ac:picMk id="3" creationId="{7CDDB9F9-0F4F-DD6C-8F76-978F48B3C8AA}"/>
          </ac:picMkLst>
        </pc:picChg>
        <pc:picChg chg="add del mod">
          <ac:chgData name="이 호진" userId="e7b51f9e24c37788" providerId="LiveId" clId="{AFD320D7-44D5-4946-B7A7-6DE605157589}" dt="2022-05-13T06:12:20.475" v="764" actId="478"/>
          <ac:picMkLst>
            <pc:docMk/>
            <pc:sldMk cId="3928269167" sldId="273"/>
            <ac:picMk id="10" creationId="{8F96BB63-F24C-A214-B6EB-862ACACCEB31}"/>
          </ac:picMkLst>
        </pc:picChg>
        <pc:picChg chg="add mod">
          <ac:chgData name="이 호진" userId="e7b51f9e24c37788" providerId="LiveId" clId="{AFD320D7-44D5-4946-B7A7-6DE605157589}" dt="2022-05-13T06:12:28.425" v="768" actId="1076"/>
          <ac:picMkLst>
            <pc:docMk/>
            <pc:sldMk cId="3928269167" sldId="273"/>
            <ac:picMk id="11" creationId="{1E563D83-70D0-F058-7618-ECDE95D32A25}"/>
          </ac:picMkLst>
        </pc:picChg>
        <pc:picChg chg="add mod">
          <ac:chgData name="이 호진" userId="e7b51f9e24c37788" providerId="LiveId" clId="{AFD320D7-44D5-4946-B7A7-6DE605157589}" dt="2022-05-13T06:12:36.064" v="771" actId="1076"/>
          <ac:picMkLst>
            <pc:docMk/>
            <pc:sldMk cId="3928269167" sldId="273"/>
            <ac:picMk id="13" creationId="{2A31CFAB-024E-4B6E-FDA2-DE2FD6AD1A31}"/>
          </ac:picMkLst>
        </pc:picChg>
      </pc:sldChg>
      <pc:sldChg chg="addSp delSp modSp add mod">
        <pc:chgData name="이 호진" userId="e7b51f9e24c37788" providerId="LiveId" clId="{AFD320D7-44D5-4946-B7A7-6DE605157589}" dt="2022-05-13T08:33:12.288" v="1629"/>
        <pc:sldMkLst>
          <pc:docMk/>
          <pc:sldMk cId="1596018886" sldId="274"/>
        </pc:sldMkLst>
        <pc:spChg chg="del">
          <ac:chgData name="이 호진" userId="e7b51f9e24c37788" providerId="LiveId" clId="{AFD320D7-44D5-4946-B7A7-6DE605157589}" dt="2022-05-13T08:33:11.794" v="1628" actId="478"/>
          <ac:spMkLst>
            <pc:docMk/>
            <pc:sldMk cId="1596018886" sldId="274"/>
            <ac:spMk id="4" creationId="{CA2E5569-5413-4171-8D0F-A04CD8CF3F3A}"/>
          </ac:spMkLst>
        </pc:spChg>
        <pc:spChg chg="add mod">
          <ac:chgData name="이 호진" userId="e7b51f9e24c37788" providerId="LiveId" clId="{AFD320D7-44D5-4946-B7A7-6DE605157589}" dt="2022-05-13T06:16:59.430" v="935" actId="1076"/>
          <ac:spMkLst>
            <pc:docMk/>
            <pc:sldMk cId="1596018886" sldId="274"/>
            <ac:spMk id="5" creationId="{7CB0EDE8-9DA8-69D1-E4A9-104391A085DA}"/>
          </ac:spMkLst>
        </pc:spChg>
        <pc:spChg chg="del">
          <ac:chgData name="이 호진" userId="e7b51f9e24c37788" providerId="LiveId" clId="{AFD320D7-44D5-4946-B7A7-6DE605157589}" dt="2022-05-13T08:33:11.794" v="1628" actId="478"/>
          <ac:spMkLst>
            <pc:docMk/>
            <pc:sldMk cId="1596018886" sldId="274"/>
            <ac:spMk id="7" creationId="{C7CD30AC-AD0D-4B8A-AEFE-E34EFF8623DB}"/>
          </ac:spMkLst>
        </pc:spChg>
        <pc:spChg chg="del">
          <ac:chgData name="이 호진" userId="e7b51f9e24c37788" providerId="LiveId" clId="{AFD320D7-44D5-4946-B7A7-6DE605157589}" dt="2022-05-13T08:33:11.794" v="1628" actId="478"/>
          <ac:spMkLst>
            <pc:docMk/>
            <pc:sldMk cId="1596018886" sldId="274"/>
            <ac:spMk id="8" creationId="{776324C0-CFD8-4494-B7C8-160479C94901}"/>
          </ac:spMkLst>
        </pc:spChg>
        <pc:spChg chg="del">
          <ac:chgData name="이 호진" userId="e7b51f9e24c37788" providerId="LiveId" clId="{AFD320D7-44D5-4946-B7A7-6DE605157589}" dt="2022-05-13T08:33:11.794" v="1628" actId="478"/>
          <ac:spMkLst>
            <pc:docMk/>
            <pc:sldMk cId="1596018886" sldId="274"/>
            <ac:spMk id="9" creationId="{83A45F92-B082-4872-955B-C43A62ACE520}"/>
          </ac:spMkLst>
        </pc:spChg>
        <pc:spChg chg="add mod">
          <ac:chgData name="이 호진" userId="e7b51f9e24c37788" providerId="LiveId" clId="{AFD320D7-44D5-4946-B7A7-6DE605157589}" dt="2022-05-13T08:33:12.288" v="1629"/>
          <ac:spMkLst>
            <pc:docMk/>
            <pc:sldMk cId="1596018886" sldId="274"/>
            <ac:spMk id="11" creationId="{805D7B65-B943-F4F5-433B-F868447135B0}"/>
          </ac:spMkLst>
        </pc:spChg>
        <pc:spChg chg="add mod">
          <ac:chgData name="이 호진" userId="e7b51f9e24c37788" providerId="LiveId" clId="{AFD320D7-44D5-4946-B7A7-6DE605157589}" dt="2022-05-13T08:33:12.288" v="1629"/>
          <ac:spMkLst>
            <pc:docMk/>
            <pc:sldMk cId="1596018886" sldId="274"/>
            <ac:spMk id="12" creationId="{5FD1CF00-A19C-B83F-95D5-D698593B860F}"/>
          </ac:spMkLst>
        </pc:spChg>
        <pc:spChg chg="add mod">
          <ac:chgData name="이 호진" userId="e7b51f9e24c37788" providerId="LiveId" clId="{AFD320D7-44D5-4946-B7A7-6DE605157589}" dt="2022-05-13T08:33:12.288" v="1629"/>
          <ac:spMkLst>
            <pc:docMk/>
            <pc:sldMk cId="1596018886" sldId="274"/>
            <ac:spMk id="13" creationId="{4EDECC9B-ABE3-F40D-0028-552DA263573A}"/>
          </ac:spMkLst>
        </pc:spChg>
        <pc:spChg chg="add mod">
          <ac:chgData name="이 호진" userId="e7b51f9e24c37788" providerId="LiveId" clId="{AFD320D7-44D5-4946-B7A7-6DE605157589}" dt="2022-05-13T08:33:12.288" v="1629"/>
          <ac:spMkLst>
            <pc:docMk/>
            <pc:sldMk cId="1596018886" sldId="274"/>
            <ac:spMk id="14" creationId="{194845CA-D262-CFB8-EEAE-E68F54CF7D1D}"/>
          </ac:spMkLst>
        </pc:spChg>
        <pc:picChg chg="add del">
          <ac:chgData name="이 호진" userId="e7b51f9e24c37788" providerId="LiveId" clId="{AFD320D7-44D5-4946-B7A7-6DE605157589}" dt="2022-05-13T06:04:14.238" v="545" actId="21"/>
          <ac:picMkLst>
            <pc:docMk/>
            <pc:sldMk cId="1596018886" sldId="274"/>
            <ac:picMk id="3" creationId="{3DADF5E6-CEAE-5B70-DCF2-C7D2AF2FD6E5}"/>
          </ac:picMkLst>
        </pc:picChg>
        <pc:picChg chg="add mod">
          <ac:chgData name="이 호진" userId="e7b51f9e24c37788" providerId="LiveId" clId="{AFD320D7-44D5-4946-B7A7-6DE605157589}" dt="2022-05-13T06:17:41.021" v="942" actId="1076"/>
          <ac:picMkLst>
            <pc:docMk/>
            <pc:sldMk cId="1596018886" sldId="274"/>
            <ac:picMk id="10" creationId="{D3E320D5-0DC7-81CE-BC43-BA8BCD42C575}"/>
          </ac:picMkLst>
        </pc:picChg>
        <pc:picChg chg="add mod">
          <ac:chgData name="이 호진" userId="e7b51f9e24c37788" providerId="LiveId" clId="{AFD320D7-44D5-4946-B7A7-6DE605157589}" dt="2022-05-13T06:17:45.195" v="943" actId="1076"/>
          <ac:picMkLst>
            <pc:docMk/>
            <pc:sldMk cId="1596018886" sldId="274"/>
            <ac:picMk id="2050" creationId="{A9DEC70D-87FB-CA5F-1D42-F3B0B0FC9291}"/>
          </ac:picMkLst>
        </pc:picChg>
      </pc:sldChg>
      <pc:sldChg chg="addSp delSp modSp add mod ord">
        <pc:chgData name="이 호진" userId="e7b51f9e24c37788" providerId="LiveId" clId="{AFD320D7-44D5-4946-B7A7-6DE605157589}" dt="2022-05-13T08:33:21.687" v="1633"/>
        <pc:sldMkLst>
          <pc:docMk/>
          <pc:sldMk cId="4166315604" sldId="275"/>
        </pc:sldMkLst>
        <pc:spChg chg="del">
          <ac:chgData name="이 호진" userId="e7b51f9e24c37788" providerId="LiveId" clId="{AFD320D7-44D5-4946-B7A7-6DE605157589}" dt="2022-05-13T08:33:21.233" v="1632" actId="478"/>
          <ac:spMkLst>
            <pc:docMk/>
            <pc:sldMk cId="4166315604" sldId="275"/>
            <ac:spMk id="4" creationId="{CA2E5569-5413-4171-8D0F-A04CD8CF3F3A}"/>
          </ac:spMkLst>
        </pc:spChg>
        <pc:spChg chg="del">
          <ac:chgData name="이 호진" userId="e7b51f9e24c37788" providerId="LiveId" clId="{AFD320D7-44D5-4946-B7A7-6DE605157589}" dt="2022-05-13T08:33:21.233" v="1632" actId="478"/>
          <ac:spMkLst>
            <pc:docMk/>
            <pc:sldMk cId="4166315604" sldId="275"/>
            <ac:spMk id="7" creationId="{C7CD30AC-AD0D-4B8A-AEFE-E34EFF8623DB}"/>
          </ac:spMkLst>
        </pc:spChg>
        <pc:spChg chg="del">
          <ac:chgData name="이 호진" userId="e7b51f9e24c37788" providerId="LiveId" clId="{AFD320D7-44D5-4946-B7A7-6DE605157589}" dt="2022-05-13T08:33:21.233" v="1632" actId="478"/>
          <ac:spMkLst>
            <pc:docMk/>
            <pc:sldMk cId="4166315604" sldId="275"/>
            <ac:spMk id="8" creationId="{776324C0-CFD8-4494-B7C8-160479C94901}"/>
          </ac:spMkLst>
        </pc:spChg>
        <pc:spChg chg="del">
          <ac:chgData name="이 호진" userId="e7b51f9e24c37788" providerId="LiveId" clId="{AFD320D7-44D5-4946-B7A7-6DE605157589}" dt="2022-05-13T08:33:21.233" v="1632" actId="478"/>
          <ac:spMkLst>
            <pc:docMk/>
            <pc:sldMk cId="4166315604" sldId="275"/>
            <ac:spMk id="9" creationId="{83A45F92-B082-4872-955B-C43A62ACE520}"/>
          </ac:spMkLst>
        </pc:spChg>
        <pc:spChg chg="add mod">
          <ac:chgData name="이 호진" userId="e7b51f9e24c37788" providerId="LiveId" clId="{AFD320D7-44D5-4946-B7A7-6DE605157589}" dt="2022-05-13T06:20:38.951" v="1004" actId="6549"/>
          <ac:spMkLst>
            <pc:docMk/>
            <pc:sldMk cId="4166315604" sldId="275"/>
            <ac:spMk id="10" creationId="{C2FB3662-3535-D52B-49C6-7ED4CC7E117F}"/>
          </ac:spMkLst>
        </pc:spChg>
        <pc:spChg chg="add mod">
          <ac:chgData name="이 호진" userId="e7b51f9e24c37788" providerId="LiveId" clId="{AFD320D7-44D5-4946-B7A7-6DE605157589}" dt="2022-05-13T08:33:21.687" v="1633"/>
          <ac:spMkLst>
            <pc:docMk/>
            <pc:sldMk cId="4166315604" sldId="275"/>
            <ac:spMk id="11" creationId="{26A31017-731E-E02A-B375-6E1A69C9C9A9}"/>
          </ac:spMkLst>
        </pc:spChg>
        <pc:spChg chg="add mod">
          <ac:chgData name="이 호진" userId="e7b51f9e24c37788" providerId="LiveId" clId="{AFD320D7-44D5-4946-B7A7-6DE605157589}" dt="2022-05-13T08:33:21.687" v="1633"/>
          <ac:spMkLst>
            <pc:docMk/>
            <pc:sldMk cId="4166315604" sldId="275"/>
            <ac:spMk id="13" creationId="{B25DCF0C-6BFB-C562-885B-D0D09EB371B1}"/>
          </ac:spMkLst>
        </pc:spChg>
        <pc:spChg chg="add mod">
          <ac:chgData name="이 호진" userId="e7b51f9e24c37788" providerId="LiveId" clId="{AFD320D7-44D5-4946-B7A7-6DE605157589}" dt="2022-05-13T08:33:21.687" v="1633"/>
          <ac:spMkLst>
            <pc:docMk/>
            <pc:sldMk cId="4166315604" sldId="275"/>
            <ac:spMk id="15" creationId="{6E9A7A4C-5AF3-A503-6AEE-61081A8295D6}"/>
          </ac:spMkLst>
        </pc:spChg>
        <pc:spChg chg="add mod">
          <ac:chgData name="이 호진" userId="e7b51f9e24c37788" providerId="LiveId" clId="{AFD320D7-44D5-4946-B7A7-6DE605157589}" dt="2022-05-13T08:33:21.687" v="1633"/>
          <ac:spMkLst>
            <pc:docMk/>
            <pc:sldMk cId="4166315604" sldId="275"/>
            <ac:spMk id="16" creationId="{62978629-9DF9-E2FD-981F-C43158DC435A}"/>
          </ac:spMkLst>
        </pc:spChg>
        <pc:picChg chg="add del">
          <ac:chgData name="이 호진" userId="e7b51f9e24c37788" providerId="LiveId" clId="{AFD320D7-44D5-4946-B7A7-6DE605157589}" dt="2022-05-13T06:04:24.068" v="550" actId="21"/>
          <ac:picMkLst>
            <pc:docMk/>
            <pc:sldMk cId="4166315604" sldId="275"/>
            <ac:picMk id="3" creationId="{76077ACE-4AB3-71B0-D9D1-314D830AE679}"/>
          </ac:picMkLst>
        </pc:picChg>
        <pc:picChg chg="add mod">
          <ac:chgData name="이 호진" userId="e7b51f9e24c37788" providerId="LiveId" clId="{AFD320D7-44D5-4946-B7A7-6DE605157589}" dt="2022-05-13T06:21:21.287" v="1014" actId="1076"/>
          <ac:picMkLst>
            <pc:docMk/>
            <pc:sldMk cId="4166315604" sldId="275"/>
            <ac:picMk id="6" creationId="{2E220A47-43AE-CEA0-6091-416CA718DBE6}"/>
          </ac:picMkLst>
        </pc:picChg>
        <pc:picChg chg="add mod">
          <ac:chgData name="이 호진" userId="e7b51f9e24c37788" providerId="LiveId" clId="{AFD320D7-44D5-4946-B7A7-6DE605157589}" dt="2022-05-13T06:22:11.598" v="1023" actId="1076"/>
          <ac:picMkLst>
            <pc:docMk/>
            <pc:sldMk cId="4166315604" sldId="275"/>
            <ac:picMk id="12" creationId="{D06622C1-DD2E-73B3-371F-20EA55187819}"/>
          </ac:picMkLst>
        </pc:picChg>
        <pc:picChg chg="add mod">
          <ac:chgData name="이 호진" userId="e7b51f9e24c37788" providerId="LiveId" clId="{AFD320D7-44D5-4946-B7A7-6DE605157589}" dt="2022-05-13T06:22:14.692" v="1024" actId="1076"/>
          <ac:picMkLst>
            <pc:docMk/>
            <pc:sldMk cId="4166315604" sldId="275"/>
            <ac:picMk id="14" creationId="{EA450F1E-D8D5-6A60-1DA7-8AE91F942FE6}"/>
          </ac:picMkLst>
        </pc:picChg>
      </pc:sldChg>
      <pc:sldChg chg="addSp delSp modSp add mod ord">
        <pc:chgData name="이 호진" userId="e7b51f9e24c37788" providerId="LiveId" clId="{AFD320D7-44D5-4946-B7A7-6DE605157589}" dt="2022-05-13T08:33:27.360" v="1635"/>
        <pc:sldMkLst>
          <pc:docMk/>
          <pc:sldMk cId="990495065" sldId="276"/>
        </pc:sldMkLst>
        <pc:spChg chg="del">
          <ac:chgData name="이 호진" userId="e7b51f9e24c37788" providerId="LiveId" clId="{AFD320D7-44D5-4946-B7A7-6DE605157589}" dt="2022-05-13T08:33:26.952" v="1634" actId="478"/>
          <ac:spMkLst>
            <pc:docMk/>
            <pc:sldMk cId="990495065" sldId="276"/>
            <ac:spMk id="4" creationId="{CA2E5569-5413-4171-8D0F-A04CD8CF3F3A}"/>
          </ac:spMkLst>
        </pc:spChg>
        <pc:spChg chg="add mod">
          <ac:chgData name="이 호진" userId="e7b51f9e24c37788" providerId="LiveId" clId="{AFD320D7-44D5-4946-B7A7-6DE605157589}" dt="2022-05-13T07:11:08.420" v="1179" actId="14100"/>
          <ac:spMkLst>
            <pc:docMk/>
            <pc:sldMk cId="990495065" sldId="276"/>
            <ac:spMk id="5" creationId="{3FD6AB9F-CF2A-51B7-5613-0380B3E53B9C}"/>
          </ac:spMkLst>
        </pc:spChg>
        <pc:spChg chg="add mod">
          <ac:chgData name="이 호진" userId="e7b51f9e24c37788" providerId="LiveId" clId="{AFD320D7-44D5-4946-B7A7-6DE605157589}" dt="2022-05-13T07:14:10.321" v="1606" actId="255"/>
          <ac:spMkLst>
            <pc:docMk/>
            <pc:sldMk cId="990495065" sldId="276"/>
            <ac:spMk id="6" creationId="{E8D8F8E5-76FA-D75B-CE2E-36E83C0C446A}"/>
          </ac:spMkLst>
        </pc:spChg>
        <pc:spChg chg="del">
          <ac:chgData name="이 호진" userId="e7b51f9e24c37788" providerId="LiveId" clId="{AFD320D7-44D5-4946-B7A7-6DE605157589}" dt="2022-05-13T08:33:26.952" v="1634" actId="478"/>
          <ac:spMkLst>
            <pc:docMk/>
            <pc:sldMk cId="990495065" sldId="276"/>
            <ac:spMk id="7" creationId="{C7CD30AC-AD0D-4B8A-AEFE-E34EFF8623DB}"/>
          </ac:spMkLst>
        </pc:spChg>
        <pc:spChg chg="del">
          <ac:chgData name="이 호진" userId="e7b51f9e24c37788" providerId="LiveId" clId="{AFD320D7-44D5-4946-B7A7-6DE605157589}" dt="2022-05-13T08:33:26.952" v="1634" actId="478"/>
          <ac:spMkLst>
            <pc:docMk/>
            <pc:sldMk cId="990495065" sldId="276"/>
            <ac:spMk id="8" creationId="{776324C0-CFD8-4494-B7C8-160479C94901}"/>
          </ac:spMkLst>
        </pc:spChg>
        <pc:spChg chg="del">
          <ac:chgData name="이 호진" userId="e7b51f9e24c37788" providerId="LiveId" clId="{AFD320D7-44D5-4946-B7A7-6DE605157589}" dt="2022-05-13T08:33:26.952" v="1634" actId="478"/>
          <ac:spMkLst>
            <pc:docMk/>
            <pc:sldMk cId="990495065" sldId="276"/>
            <ac:spMk id="9" creationId="{83A45F92-B082-4872-955B-C43A62ACE520}"/>
          </ac:spMkLst>
        </pc:spChg>
        <pc:spChg chg="add mod">
          <ac:chgData name="이 호진" userId="e7b51f9e24c37788" providerId="LiveId" clId="{AFD320D7-44D5-4946-B7A7-6DE605157589}" dt="2022-05-13T08:33:27.360" v="1635"/>
          <ac:spMkLst>
            <pc:docMk/>
            <pc:sldMk cId="990495065" sldId="276"/>
            <ac:spMk id="10" creationId="{0ED3F2B1-D340-E531-4730-7A2265C06117}"/>
          </ac:spMkLst>
        </pc:spChg>
        <pc:spChg chg="add mod">
          <ac:chgData name="이 호진" userId="e7b51f9e24c37788" providerId="LiveId" clId="{AFD320D7-44D5-4946-B7A7-6DE605157589}" dt="2022-05-13T07:13:54.361" v="1600" actId="255"/>
          <ac:spMkLst>
            <pc:docMk/>
            <pc:sldMk cId="990495065" sldId="276"/>
            <ac:spMk id="11" creationId="{3083F260-97A4-8BAF-96B1-59F7A8DDE38C}"/>
          </ac:spMkLst>
        </pc:spChg>
        <pc:spChg chg="add mod">
          <ac:chgData name="이 호진" userId="e7b51f9e24c37788" providerId="LiveId" clId="{AFD320D7-44D5-4946-B7A7-6DE605157589}" dt="2022-05-13T08:33:27.360" v="1635"/>
          <ac:spMkLst>
            <pc:docMk/>
            <pc:sldMk cId="990495065" sldId="276"/>
            <ac:spMk id="12" creationId="{50EE8441-44AA-ABC8-46F7-8E3C1AE52D2D}"/>
          </ac:spMkLst>
        </pc:spChg>
        <pc:spChg chg="add mod">
          <ac:chgData name="이 호진" userId="e7b51f9e24c37788" providerId="LiveId" clId="{AFD320D7-44D5-4946-B7A7-6DE605157589}" dt="2022-05-13T08:33:27.360" v="1635"/>
          <ac:spMkLst>
            <pc:docMk/>
            <pc:sldMk cId="990495065" sldId="276"/>
            <ac:spMk id="13" creationId="{26E2FC44-C860-325F-C17F-A68C1A00854A}"/>
          </ac:spMkLst>
        </pc:spChg>
        <pc:spChg chg="add mod">
          <ac:chgData name="이 호진" userId="e7b51f9e24c37788" providerId="LiveId" clId="{AFD320D7-44D5-4946-B7A7-6DE605157589}" dt="2022-05-13T08:33:27.360" v="1635"/>
          <ac:spMkLst>
            <pc:docMk/>
            <pc:sldMk cId="990495065" sldId="276"/>
            <ac:spMk id="14" creationId="{11A0F584-EF81-7B3E-665F-CA99C6145584}"/>
          </ac:spMkLst>
        </pc:spChg>
        <pc:picChg chg="add del">
          <ac:chgData name="이 호진" userId="e7b51f9e24c37788" providerId="LiveId" clId="{AFD320D7-44D5-4946-B7A7-6DE605157589}" dt="2022-05-13T06:04:32.900" v="554" actId="21"/>
          <ac:picMkLst>
            <pc:docMk/>
            <pc:sldMk cId="990495065" sldId="276"/>
            <ac:picMk id="3" creationId="{CF8A4258-B03B-4755-0992-9EF9E73D8F00}"/>
          </ac:picMkLst>
        </pc:picChg>
        <pc:picChg chg="add del mod">
          <ac:chgData name="이 호진" userId="e7b51f9e24c37788" providerId="LiveId" clId="{AFD320D7-44D5-4946-B7A7-6DE605157589}" dt="2022-05-13T07:13:37.248" v="1591" actId="478"/>
          <ac:picMkLst>
            <pc:docMk/>
            <pc:sldMk cId="990495065" sldId="276"/>
            <ac:picMk id="10" creationId="{B58AEC59-925E-0DA0-FC13-D85CDB4C3F22}"/>
          </ac:picMkLst>
        </pc:picChg>
      </pc:sldChg>
      <pc:sldChg chg="addSp delSp modSp add mod ord">
        <pc:chgData name="이 호진" userId="e7b51f9e24c37788" providerId="LiveId" clId="{AFD320D7-44D5-4946-B7A7-6DE605157589}" dt="2022-05-13T08:33:32.470" v="1637"/>
        <pc:sldMkLst>
          <pc:docMk/>
          <pc:sldMk cId="1197267627" sldId="277"/>
        </pc:sldMkLst>
        <pc:spChg chg="del">
          <ac:chgData name="이 호진" userId="e7b51f9e24c37788" providerId="LiveId" clId="{AFD320D7-44D5-4946-B7A7-6DE605157589}" dt="2022-05-13T08:33:32.076" v="1636" actId="478"/>
          <ac:spMkLst>
            <pc:docMk/>
            <pc:sldMk cId="1197267627" sldId="277"/>
            <ac:spMk id="4" creationId="{CA2E5569-5413-4171-8D0F-A04CD8CF3F3A}"/>
          </ac:spMkLst>
        </pc:spChg>
        <pc:spChg chg="del">
          <ac:chgData name="이 호진" userId="e7b51f9e24c37788" providerId="LiveId" clId="{AFD320D7-44D5-4946-B7A7-6DE605157589}" dt="2022-05-13T08:33:32.076" v="1636" actId="478"/>
          <ac:spMkLst>
            <pc:docMk/>
            <pc:sldMk cId="1197267627" sldId="277"/>
            <ac:spMk id="7" creationId="{C7CD30AC-AD0D-4B8A-AEFE-E34EFF8623DB}"/>
          </ac:spMkLst>
        </pc:spChg>
        <pc:spChg chg="del">
          <ac:chgData name="이 호진" userId="e7b51f9e24c37788" providerId="LiveId" clId="{AFD320D7-44D5-4946-B7A7-6DE605157589}" dt="2022-05-13T08:33:32.076" v="1636" actId="478"/>
          <ac:spMkLst>
            <pc:docMk/>
            <pc:sldMk cId="1197267627" sldId="277"/>
            <ac:spMk id="8" creationId="{776324C0-CFD8-4494-B7C8-160479C94901}"/>
          </ac:spMkLst>
        </pc:spChg>
        <pc:spChg chg="del">
          <ac:chgData name="이 호진" userId="e7b51f9e24c37788" providerId="LiveId" clId="{AFD320D7-44D5-4946-B7A7-6DE605157589}" dt="2022-05-13T08:33:32.076" v="1636" actId="478"/>
          <ac:spMkLst>
            <pc:docMk/>
            <pc:sldMk cId="1197267627" sldId="277"/>
            <ac:spMk id="9" creationId="{83A45F92-B082-4872-955B-C43A62ACE520}"/>
          </ac:spMkLst>
        </pc:spChg>
        <pc:spChg chg="add mod">
          <ac:chgData name="이 호진" userId="e7b51f9e24c37788" providerId="LiveId" clId="{AFD320D7-44D5-4946-B7A7-6DE605157589}" dt="2022-05-13T06:24:54.568" v="1097" actId="1076"/>
          <ac:spMkLst>
            <pc:docMk/>
            <pc:sldMk cId="1197267627" sldId="277"/>
            <ac:spMk id="10" creationId="{3F324355-8C8A-FCCE-CB0C-2304E3D86C95}"/>
          </ac:spMkLst>
        </pc:spChg>
        <pc:spChg chg="add mod">
          <ac:chgData name="이 호진" userId="e7b51f9e24c37788" providerId="LiveId" clId="{AFD320D7-44D5-4946-B7A7-6DE605157589}" dt="2022-05-13T06:24:58.977" v="1098" actId="1076"/>
          <ac:spMkLst>
            <pc:docMk/>
            <pc:sldMk cId="1197267627" sldId="277"/>
            <ac:spMk id="11" creationId="{11A881A3-DA83-9CBF-73FC-A477F6C671C5}"/>
          </ac:spMkLst>
        </pc:spChg>
        <pc:spChg chg="add mod">
          <ac:chgData name="이 호진" userId="e7b51f9e24c37788" providerId="LiveId" clId="{AFD320D7-44D5-4946-B7A7-6DE605157589}" dt="2022-05-13T08:33:32.470" v="1637"/>
          <ac:spMkLst>
            <pc:docMk/>
            <pc:sldMk cId="1197267627" sldId="277"/>
            <ac:spMk id="12" creationId="{A8EE7695-E64B-86A7-EA8C-FDBE71A8524B}"/>
          </ac:spMkLst>
        </pc:spChg>
        <pc:spChg chg="add mod">
          <ac:chgData name="이 호진" userId="e7b51f9e24c37788" providerId="LiveId" clId="{AFD320D7-44D5-4946-B7A7-6DE605157589}" dt="2022-05-13T06:24:49.517" v="1096" actId="1076"/>
          <ac:spMkLst>
            <pc:docMk/>
            <pc:sldMk cId="1197267627" sldId="277"/>
            <ac:spMk id="14" creationId="{420B53E3-EFF5-EAE7-5F05-8BA91D88FFA4}"/>
          </ac:spMkLst>
        </pc:spChg>
        <pc:spChg chg="add mod">
          <ac:chgData name="이 호진" userId="e7b51f9e24c37788" providerId="LiveId" clId="{AFD320D7-44D5-4946-B7A7-6DE605157589}" dt="2022-05-13T08:33:32.470" v="1637"/>
          <ac:spMkLst>
            <pc:docMk/>
            <pc:sldMk cId="1197267627" sldId="277"/>
            <ac:spMk id="15" creationId="{1AE9A967-5AA0-8DB9-BF94-FF54E14AB6AB}"/>
          </ac:spMkLst>
        </pc:spChg>
        <pc:spChg chg="add mod">
          <ac:chgData name="이 호진" userId="e7b51f9e24c37788" providerId="LiveId" clId="{AFD320D7-44D5-4946-B7A7-6DE605157589}" dt="2022-05-13T08:33:32.470" v="1637"/>
          <ac:spMkLst>
            <pc:docMk/>
            <pc:sldMk cId="1197267627" sldId="277"/>
            <ac:spMk id="16" creationId="{E8922C7A-8040-1562-2499-6FD19E1D6573}"/>
          </ac:spMkLst>
        </pc:spChg>
        <pc:spChg chg="add mod">
          <ac:chgData name="이 호진" userId="e7b51f9e24c37788" providerId="LiveId" clId="{AFD320D7-44D5-4946-B7A7-6DE605157589}" dt="2022-05-13T08:33:32.470" v="1637"/>
          <ac:spMkLst>
            <pc:docMk/>
            <pc:sldMk cId="1197267627" sldId="277"/>
            <ac:spMk id="17" creationId="{F2C46A55-D973-9A60-47C3-3B4EF6156CA2}"/>
          </ac:spMkLst>
        </pc:spChg>
        <pc:picChg chg="add del mod">
          <ac:chgData name="이 호진" userId="e7b51f9e24c37788" providerId="LiveId" clId="{AFD320D7-44D5-4946-B7A7-6DE605157589}" dt="2022-05-13T06:18:11.011" v="949" actId="21"/>
          <ac:picMkLst>
            <pc:docMk/>
            <pc:sldMk cId="1197267627" sldId="277"/>
            <ac:picMk id="3" creationId="{26B6D7BE-A7D4-AFBD-23D2-31824BC6B872}"/>
          </ac:picMkLst>
        </pc:picChg>
        <pc:picChg chg="add mod">
          <ac:chgData name="이 호진" userId="e7b51f9e24c37788" providerId="LiveId" clId="{AFD320D7-44D5-4946-B7A7-6DE605157589}" dt="2022-05-13T06:24:54.568" v="1097" actId="1076"/>
          <ac:picMkLst>
            <pc:docMk/>
            <pc:sldMk cId="1197267627" sldId="277"/>
            <ac:picMk id="6" creationId="{637CB385-ECB0-B188-0557-DED252E486B7}"/>
          </ac:picMkLst>
        </pc:picChg>
        <pc:picChg chg="add mod">
          <ac:chgData name="이 호진" userId="e7b51f9e24c37788" providerId="LiveId" clId="{AFD320D7-44D5-4946-B7A7-6DE605157589}" dt="2022-05-13T06:24:58.977" v="1098" actId="1076"/>
          <ac:picMkLst>
            <pc:docMk/>
            <pc:sldMk cId="1197267627" sldId="277"/>
            <ac:picMk id="13" creationId="{D64DF6E2-8368-C7C9-86EB-D577858CE3E9}"/>
          </ac:picMkLst>
        </pc:picChg>
      </pc:sldChg>
      <pc:sldChg chg="addSp delSp modSp add del mod ord">
        <pc:chgData name="이 호진" userId="e7b51f9e24c37788" providerId="LiveId" clId="{AFD320D7-44D5-4946-B7A7-6DE605157589}" dt="2022-05-13T07:23:24.227" v="1609" actId="2696"/>
        <pc:sldMkLst>
          <pc:docMk/>
          <pc:sldMk cId="2888095685" sldId="278"/>
        </pc:sldMkLst>
        <pc:picChg chg="del">
          <ac:chgData name="이 호진" userId="e7b51f9e24c37788" providerId="LiveId" clId="{AFD320D7-44D5-4946-B7A7-6DE605157589}" dt="2022-05-13T05:52:23.669" v="82" actId="478"/>
          <ac:picMkLst>
            <pc:docMk/>
            <pc:sldMk cId="2888095685" sldId="278"/>
            <ac:picMk id="3" creationId="{26B6D7BE-A7D4-AFBD-23D2-31824BC6B872}"/>
          </ac:picMkLst>
        </pc:picChg>
        <pc:picChg chg="add mod">
          <ac:chgData name="이 호진" userId="e7b51f9e24c37788" providerId="LiveId" clId="{AFD320D7-44D5-4946-B7A7-6DE605157589}" dt="2022-05-13T06:19:58.115" v="966" actId="1076"/>
          <ac:picMkLst>
            <pc:docMk/>
            <pc:sldMk cId="2888095685" sldId="278"/>
            <ac:picMk id="5" creationId="{B0655929-983B-394D-6B5D-34488E7D0B0F}"/>
          </ac:picMkLst>
        </pc:picChg>
      </pc:sldChg>
      <pc:sldChg chg="addSp modSp add del mod ord">
        <pc:chgData name="이 호진" userId="e7b51f9e24c37788" providerId="LiveId" clId="{AFD320D7-44D5-4946-B7A7-6DE605157589}" dt="2022-05-13T07:23:24.227" v="1609" actId="2696"/>
        <pc:sldMkLst>
          <pc:docMk/>
          <pc:sldMk cId="942039332" sldId="279"/>
        </pc:sldMkLst>
        <pc:picChg chg="add mod">
          <ac:chgData name="이 호진" userId="e7b51f9e24c37788" providerId="LiveId" clId="{AFD320D7-44D5-4946-B7A7-6DE605157589}" dt="2022-05-13T05:54:15.486" v="106" actId="14100"/>
          <ac:picMkLst>
            <pc:docMk/>
            <pc:sldMk cId="942039332" sldId="279"/>
            <ac:picMk id="3" creationId="{34A5C558-4E19-BC06-9A43-8269C3A79A54}"/>
          </ac:picMkLst>
        </pc:picChg>
        <pc:picChg chg="add mod">
          <ac:chgData name="이 호진" userId="e7b51f9e24c37788" providerId="LiveId" clId="{AFD320D7-44D5-4946-B7A7-6DE605157589}" dt="2022-05-13T05:54:36.210" v="109" actId="1076"/>
          <ac:picMkLst>
            <pc:docMk/>
            <pc:sldMk cId="942039332" sldId="279"/>
            <ac:picMk id="6" creationId="{AD910D82-E5B7-1C1D-10BB-665A7F72F32D}"/>
          </ac:picMkLst>
        </pc:picChg>
      </pc:sldChg>
      <pc:sldChg chg="addSp modSp add del mod">
        <pc:chgData name="이 호진" userId="e7b51f9e24c37788" providerId="LiveId" clId="{AFD320D7-44D5-4946-B7A7-6DE605157589}" dt="2022-05-13T07:23:24.227" v="1609" actId="2696"/>
        <pc:sldMkLst>
          <pc:docMk/>
          <pc:sldMk cId="2319706447" sldId="280"/>
        </pc:sldMkLst>
        <pc:picChg chg="add mod">
          <ac:chgData name="이 호진" userId="e7b51f9e24c37788" providerId="LiveId" clId="{AFD320D7-44D5-4946-B7A7-6DE605157589}" dt="2022-05-13T05:55:19.004" v="117" actId="1076"/>
          <ac:picMkLst>
            <pc:docMk/>
            <pc:sldMk cId="2319706447" sldId="280"/>
            <ac:picMk id="3" creationId="{F390193A-D313-56E3-C918-67275F2FF7A0}"/>
          </ac:picMkLst>
        </pc:picChg>
        <pc:picChg chg="add mod">
          <ac:chgData name="이 호진" userId="e7b51f9e24c37788" providerId="LiveId" clId="{AFD320D7-44D5-4946-B7A7-6DE605157589}" dt="2022-05-13T05:55:20.174" v="118" actId="1076"/>
          <ac:picMkLst>
            <pc:docMk/>
            <pc:sldMk cId="2319706447" sldId="280"/>
            <ac:picMk id="6" creationId="{60A657F2-4CC4-DCA5-386D-2207AFA6C64C}"/>
          </ac:picMkLst>
        </pc:picChg>
      </pc:sldChg>
      <pc:sldChg chg="add del ord">
        <pc:chgData name="이 호진" userId="e7b51f9e24c37788" providerId="LiveId" clId="{AFD320D7-44D5-4946-B7A7-6DE605157589}" dt="2022-05-13T07:27:45.908" v="1610" actId="47"/>
        <pc:sldMkLst>
          <pc:docMk/>
          <pc:sldMk cId="1399050223" sldId="281"/>
        </pc:sldMkLst>
      </pc:sldChg>
      <pc:sldChg chg="add del ord">
        <pc:chgData name="이 호진" userId="e7b51f9e24c37788" providerId="LiveId" clId="{AFD320D7-44D5-4946-B7A7-6DE605157589}" dt="2022-05-13T07:27:45.908" v="1610" actId="47"/>
        <pc:sldMkLst>
          <pc:docMk/>
          <pc:sldMk cId="2390396642" sldId="282"/>
        </pc:sldMkLst>
      </pc:sldChg>
      <pc:sldChg chg="add del ord">
        <pc:chgData name="이 호진" userId="e7b51f9e24c37788" providerId="LiveId" clId="{AFD320D7-44D5-4946-B7A7-6DE605157589}" dt="2022-05-13T07:27:45.908" v="1610" actId="47"/>
        <pc:sldMkLst>
          <pc:docMk/>
          <pc:sldMk cId="3161969791" sldId="283"/>
        </pc:sldMkLst>
      </pc:sldChg>
      <pc:sldChg chg="addSp delSp modSp add mod ord">
        <pc:chgData name="이 호진" userId="e7b51f9e24c37788" providerId="LiveId" clId="{AFD320D7-44D5-4946-B7A7-6DE605157589}" dt="2022-05-13T08:33:17.252" v="1631"/>
        <pc:sldMkLst>
          <pc:docMk/>
          <pc:sldMk cId="1815380855" sldId="284"/>
        </pc:sldMkLst>
        <pc:spChg chg="del">
          <ac:chgData name="이 호진" userId="e7b51f9e24c37788" providerId="LiveId" clId="{AFD320D7-44D5-4946-B7A7-6DE605157589}" dt="2022-05-13T08:33:16.784" v="1630" actId="478"/>
          <ac:spMkLst>
            <pc:docMk/>
            <pc:sldMk cId="1815380855" sldId="284"/>
            <ac:spMk id="4" creationId="{CA2E5569-5413-4171-8D0F-A04CD8CF3F3A}"/>
          </ac:spMkLst>
        </pc:spChg>
        <pc:spChg chg="del">
          <ac:chgData name="이 호진" userId="e7b51f9e24c37788" providerId="LiveId" clId="{AFD320D7-44D5-4946-B7A7-6DE605157589}" dt="2022-05-13T08:33:16.784" v="1630" actId="478"/>
          <ac:spMkLst>
            <pc:docMk/>
            <pc:sldMk cId="1815380855" sldId="284"/>
            <ac:spMk id="7" creationId="{C7CD30AC-AD0D-4B8A-AEFE-E34EFF8623DB}"/>
          </ac:spMkLst>
        </pc:spChg>
        <pc:spChg chg="del">
          <ac:chgData name="이 호진" userId="e7b51f9e24c37788" providerId="LiveId" clId="{AFD320D7-44D5-4946-B7A7-6DE605157589}" dt="2022-05-13T08:33:16.784" v="1630" actId="478"/>
          <ac:spMkLst>
            <pc:docMk/>
            <pc:sldMk cId="1815380855" sldId="284"/>
            <ac:spMk id="8" creationId="{776324C0-CFD8-4494-B7C8-160479C94901}"/>
          </ac:spMkLst>
        </pc:spChg>
        <pc:spChg chg="del">
          <ac:chgData name="이 호진" userId="e7b51f9e24c37788" providerId="LiveId" clId="{AFD320D7-44D5-4946-B7A7-6DE605157589}" dt="2022-05-13T08:33:16.784" v="1630" actId="478"/>
          <ac:spMkLst>
            <pc:docMk/>
            <pc:sldMk cId="1815380855" sldId="284"/>
            <ac:spMk id="9" creationId="{83A45F92-B082-4872-955B-C43A62ACE520}"/>
          </ac:spMkLst>
        </pc:spChg>
        <pc:spChg chg="add mod">
          <ac:chgData name="이 호진" userId="e7b51f9e24c37788" providerId="LiveId" clId="{AFD320D7-44D5-4946-B7A7-6DE605157589}" dt="2022-05-13T06:18:39.319" v="960" actId="1076"/>
          <ac:spMkLst>
            <pc:docMk/>
            <pc:sldMk cId="1815380855" sldId="284"/>
            <ac:spMk id="11" creationId="{3044684F-C804-D018-94FD-D86887BCD0C9}"/>
          </ac:spMkLst>
        </pc:spChg>
        <pc:spChg chg="add mod">
          <ac:chgData name="이 호진" userId="e7b51f9e24c37788" providerId="LiveId" clId="{AFD320D7-44D5-4946-B7A7-6DE605157589}" dt="2022-05-13T08:33:17.252" v="1631"/>
          <ac:spMkLst>
            <pc:docMk/>
            <pc:sldMk cId="1815380855" sldId="284"/>
            <ac:spMk id="12" creationId="{6273565E-94B1-029C-9AF3-5BAC7971AD6B}"/>
          </ac:spMkLst>
        </pc:spChg>
        <pc:spChg chg="add mod">
          <ac:chgData name="이 호진" userId="e7b51f9e24c37788" providerId="LiveId" clId="{AFD320D7-44D5-4946-B7A7-6DE605157589}" dt="2022-05-13T08:33:17.252" v="1631"/>
          <ac:spMkLst>
            <pc:docMk/>
            <pc:sldMk cId="1815380855" sldId="284"/>
            <ac:spMk id="13" creationId="{2F82E5FD-6196-525A-7340-24DDD891F131}"/>
          </ac:spMkLst>
        </pc:spChg>
        <pc:spChg chg="add mod">
          <ac:chgData name="이 호진" userId="e7b51f9e24c37788" providerId="LiveId" clId="{AFD320D7-44D5-4946-B7A7-6DE605157589}" dt="2022-05-13T08:33:17.252" v="1631"/>
          <ac:spMkLst>
            <pc:docMk/>
            <pc:sldMk cId="1815380855" sldId="284"/>
            <ac:spMk id="14" creationId="{E8196D80-B023-B7E9-98E0-38DD8DF050AD}"/>
          </ac:spMkLst>
        </pc:spChg>
        <pc:spChg chg="add mod">
          <ac:chgData name="이 호진" userId="e7b51f9e24c37788" providerId="LiveId" clId="{AFD320D7-44D5-4946-B7A7-6DE605157589}" dt="2022-05-13T08:33:17.252" v="1631"/>
          <ac:spMkLst>
            <pc:docMk/>
            <pc:sldMk cId="1815380855" sldId="284"/>
            <ac:spMk id="15" creationId="{B41CB7A5-DB35-A580-4030-A53C247A1662}"/>
          </ac:spMkLst>
        </pc:spChg>
        <pc:picChg chg="add mod">
          <ac:chgData name="이 호진" userId="e7b51f9e24c37788" providerId="LiveId" clId="{AFD320D7-44D5-4946-B7A7-6DE605157589}" dt="2022-05-13T06:18:43.166" v="961" actId="1076"/>
          <ac:picMkLst>
            <pc:docMk/>
            <pc:sldMk cId="1815380855" sldId="284"/>
            <ac:picMk id="3" creationId="{F747DEBE-E3EC-D4C5-58DC-99416127EDC5}"/>
          </ac:picMkLst>
        </pc:picChg>
        <pc:picChg chg="add mod">
          <ac:chgData name="이 호진" userId="e7b51f9e24c37788" providerId="LiveId" clId="{AFD320D7-44D5-4946-B7A7-6DE605157589}" dt="2022-05-13T06:18:43.166" v="961" actId="1076"/>
          <ac:picMkLst>
            <pc:docMk/>
            <pc:sldMk cId="1815380855" sldId="284"/>
            <ac:picMk id="10" creationId="{5FBF423D-1BC7-23B5-D62F-216518B367B0}"/>
          </ac:picMkLst>
        </pc:picChg>
      </pc:sldChg>
      <pc:sldChg chg="addSp delSp add del mod ord">
        <pc:chgData name="이 호진" userId="e7b51f9e24c37788" providerId="LiveId" clId="{AFD320D7-44D5-4946-B7A7-6DE605157589}" dt="2022-05-13T07:27:45.908" v="1610" actId="47"/>
        <pc:sldMkLst>
          <pc:docMk/>
          <pc:sldMk cId="1361905950" sldId="285"/>
        </pc:sldMkLst>
        <pc:picChg chg="add del">
          <ac:chgData name="이 호진" userId="e7b51f9e24c37788" providerId="LiveId" clId="{AFD320D7-44D5-4946-B7A7-6DE605157589}" dt="2022-05-13T06:04:55.015" v="558" actId="21"/>
          <ac:picMkLst>
            <pc:docMk/>
            <pc:sldMk cId="1361905950" sldId="285"/>
            <ac:picMk id="3" creationId="{F1C8CEFA-5FB0-E3DA-21CF-C571F0A31C53}"/>
          </ac:picMkLst>
        </pc:picChg>
      </pc:sldChg>
      <pc:sldChg chg="addSp delSp modSp add mod">
        <pc:chgData name="이 호진" userId="e7b51f9e24c37788" providerId="LiveId" clId="{AFD320D7-44D5-4946-B7A7-6DE605157589}" dt="2022-05-19T10:02:56.134" v="1640"/>
        <pc:sldMkLst>
          <pc:docMk/>
          <pc:sldMk cId="1025786061" sldId="286"/>
        </pc:sldMkLst>
        <pc:spChg chg="del">
          <ac:chgData name="이 호진" userId="e7b51f9e24c37788" providerId="LiveId" clId="{AFD320D7-44D5-4946-B7A7-6DE605157589}" dt="2022-05-13T08:33:37.996" v="1638" actId="478"/>
          <ac:spMkLst>
            <pc:docMk/>
            <pc:sldMk cId="1025786061" sldId="286"/>
            <ac:spMk id="4" creationId="{CA2E5569-5413-4171-8D0F-A04CD8CF3F3A}"/>
          </ac:spMkLst>
        </pc:spChg>
        <pc:spChg chg="add mod">
          <ac:chgData name="이 호진" userId="e7b51f9e24c37788" providerId="LiveId" clId="{AFD320D7-44D5-4946-B7A7-6DE605157589}" dt="2022-05-13T08:33:38.386" v="1639"/>
          <ac:spMkLst>
            <pc:docMk/>
            <pc:sldMk cId="1025786061" sldId="286"/>
            <ac:spMk id="6" creationId="{F9FE811B-BF36-9263-587A-A4CD3F798CB2}"/>
          </ac:spMkLst>
        </pc:spChg>
        <pc:spChg chg="del">
          <ac:chgData name="이 호진" userId="e7b51f9e24c37788" providerId="LiveId" clId="{AFD320D7-44D5-4946-B7A7-6DE605157589}" dt="2022-05-13T08:33:37.996" v="1638" actId="478"/>
          <ac:spMkLst>
            <pc:docMk/>
            <pc:sldMk cId="1025786061" sldId="286"/>
            <ac:spMk id="7" creationId="{C7CD30AC-AD0D-4B8A-AEFE-E34EFF8623DB}"/>
          </ac:spMkLst>
        </pc:spChg>
        <pc:spChg chg="add mod">
          <ac:chgData name="이 호진" userId="e7b51f9e24c37788" providerId="LiveId" clId="{AFD320D7-44D5-4946-B7A7-6DE605157589}" dt="2022-05-19T10:02:56.134" v="1640"/>
          <ac:spMkLst>
            <pc:docMk/>
            <pc:sldMk cId="1025786061" sldId="286"/>
            <ac:spMk id="7" creationId="{E2FA32B1-33BE-B25C-19FC-685C08695FD8}"/>
          </ac:spMkLst>
        </pc:spChg>
        <pc:spChg chg="del">
          <ac:chgData name="이 호진" userId="e7b51f9e24c37788" providerId="LiveId" clId="{AFD320D7-44D5-4946-B7A7-6DE605157589}" dt="2022-05-13T08:33:37.996" v="1638" actId="478"/>
          <ac:spMkLst>
            <pc:docMk/>
            <pc:sldMk cId="1025786061" sldId="286"/>
            <ac:spMk id="8" creationId="{776324C0-CFD8-4494-B7C8-160479C94901}"/>
          </ac:spMkLst>
        </pc:spChg>
        <pc:spChg chg="add mod">
          <ac:chgData name="이 호진" userId="e7b51f9e24c37788" providerId="LiveId" clId="{AFD320D7-44D5-4946-B7A7-6DE605157589}" dt="2022-05-19T10:02:56.134" v="1640"/>
          <ac:spMkLst>
            <pc:docMk/>
            <pc:sldMk cId="1025786061" sldId="286"/>
            <ac:spMk id="8" creationId="{9E7092D5-C69F-1A8A-786C-DB496B2F81EA}"/>
          </ac:spMkLst>
        </pc:spChg>
        <pc:spChg chg="del">
          <ac:chgData name="이 호진" userId="e7b51f9e24c37788" providerId="LiveId" clId="{AFD320D7-44D5-4946-B7A7-6DE605157589}" dt="2022-05-13T08:33:37.996" v="1638" actId="478"/>
          <ac:spMkLst>
            <pc:docMk/>
            <pc:sldMk cId="1025786061" sldId="286"/>
            <ac:spMk id="9" creationId="{83A45F92-B082-4872-955B-C43A62ACE520}"/>
          </ac:spMkLst>
        </pc:spChg>
        <pc:spChg chg="add mod">
          <ac:chgData name="이 호진" userId="e7b51f9e24c37788" providerId="LiveId" clId="{AFD320D7-44D5-4946-B7A7-6DE605157589}" dt="2022-05-13T08:33:38.386" v="1639"/>
          <ac:spMkLst>
            <pc:docMk/>
            <pc:sldMk cId="1025786061" sldId="286"/>
            <ac:spMk id="10" creationId="{6878CB85-405D-6BA1-3A3A-0F7BBDBD334B}"/>
          </ac:spMkLst>
        </pc:spChg>
        <pc:spChg chg="add mod">
          <ac:chgData name="이 호진" userId="e7b51f9e24c37788" providerId="LiveId" clId="{AFD320D7-44D5-4946-B7A7-6DE605157589}" dt="2022-05-13T08:33:38.386" v="1639"/>
          <ac:spMkLst>
            <pc:docMk/>
            <pc:sldMk cId="1025786061" sldId="286"/>
            <ac:spMk id="11" creationId="{AEDF9A1D-62EA-4AB6-5927-491B9E523C3E}"/>
          </ac:spMkLst>
        </pc:spChg>
        <pc:spChg chg="add mod">
          <ac:chgData name="이 호진" userId="e7b51f9e24c37788" providerId="LiveId" clId="{AFD320D7-44D5-4946-B7A7-6DE605157589}" dt="2022-05-13T08:33:38.386" v="1639"/>
          <ac:spMkLst>
            <pc:docMk/>
            <pc:sldMk cId="1025786061" sldId="286"/>
            <ac:spMk id="12" creationId="{7F4FE7AB-9247-6172-734A-04753E297C7C}"/>
          </ac:spMkLst>
        </pc:spChg>
      </pc:sldChg>
      <pc:sldChg chg="add del">
        <pc:chgData name="이 호진" userId="e7b51f9e24c37788" providerId="LiveId" clId="{AFD320D7-44D5-4946-B7A7-6DE605157589}" dt="2022-05-13T07:27:45.908" v="1610" actId="47"/>
        <pc:sldMkLst>
          <pc:docMk/>
          <pc:sldMk cId="1987199004" sldId="287"/>
        </pc:sldMkLst>
      </pc:sldChg>
      <pc:sldChg chg="add del">
        <pc:chgData name="이 호진" userId="e7b51f9e24c37788" providerId="LiveId" clId="{AFD320D7-44D5-4946-B7A7-6DE605157589}" dt="2022-05-13T07:27:45.908" v="1610" actId="47"/>
        <pc:sldMkLst>
          <pc:docMk/>
          <pc:sldMk cId="1657018234" sldId="288"/>
        </pc:sldMkLst>
      </pc:sldChg>
    </pc:docChg>
  </pc:docChgLst>
  <pc:docChgLst>
    <pc:chgData name="이 호진" userId="e7b51f9e24c37788" providerId="LiveId" clId="{09EF49F6-FC43-4173-B8B7-A505FE8DEC1A}"/>
    <pc:docChg chg="undo custSel addSld delSld modSld sldOrd">
      <pc:chgData name="이 호진" userId="e7b51f9e24c37788" providerId="LiveId" clId="{09EF49F6-FC43-4173-B8B7-A505FE8DEC1A}" dt="2022-05-10T11:03:48.258" v="2208" actId="478"/>
      <pc:docMkLst>
        <pc:docMk/>
      </pc:docMkLst>
      <pc:sldChg chg="modSp mod">
        <pc:chgData name="이 호진" userId="e7b51f9e24c37788" providerId="LiveId" clId="{09EF49F6-FC43-4173-B8B7-A505FE8DEC1A}" dt="2022-05-10T10:34:10.119" v="20" actId="167"/>
        <pc:sldMkLst>
          <pc:docMk/>
          <pc:sldMk cId="2184666338" sldId="256"/>
        </pc:sldMkLst>
        <pc:spChg chg="mod">
          <ac:chgData name="이 호진" userId="e7b51f9e24c37788" providerId="LiveId" clId="{09EF49F6-FC43-4173-B8B7-A505FE8DEC1A}" dt="2022-05-10T10:34:03.454" v="18" actId="14100"/>
          <ac:spMkLst>
            <pc:docMk/>
            <pc:sldMk cId="2184666338" sldId="256"/>
            <ac:spMk id="2" creationId="{460B1900-AA23-4002-9880-4AB15733F777}"/>
          </ac:spMkLst>
        </pc:spChg>
        <pc:picChg chg="mod ord">
          <ac:chgData name="이 호진" userId="e7b51f9e24c37788" providerId="LiveId" clId="{09EF49F6-FC43-4173-B8B7-A505FE8DEC1A}" dt="2022-05-10T10:34:10.119" v="20" actId="167"/>
          <ac:picMkLst>
            <pc:docMk/>
            <pc:sldMk cId="2184666338" sldId="256"/>
            <ac:picMk id="5" creationId="{6E7688E6-F97F-4163-A323-57B46D3D7A43}"/>
          </ac:picMkLst>
        </pc:picChg>
      </pc:sldChg>
      <pc:sldChg chg="addSp modSp mod">
        <pc:chgData name="이 호진" userId="e7b51f9e24c37788" providerId="LiveId" clId="{09EF49F6-FC43-4173-B8B7-A505FE8DEC1A}" dt="2022-05-10T10:39:46.663" v="203" actId="14100"/>
        <pc:sldMkLst>
          <pc:docMk/>
          <pc:sldMk cId="783510813" sldId="257"/>
        </pc:sldMkLst>
        <pc:spChg chg="mod">
          <ac:chgData name="이 호진" userId="e7b51f9e24c37788" providerId="LiveId" clId="{09EF49F6-FC43-4173-B8B7-A505FE8DEC1A}" dt="2022-05-10T10:37:29.713" v="27" actId="14100"/>
          <ac:spMkLst>
            <pc:docMk/>
            <pc:sldMk cId="783510813" sldId="257"/>
            <ac:spMk id="2" creationId="{CD2B34E3-BBE9-4E29-A1F0-387097EE1672}"/>
          </ac:spMkLst>
        </pc:spChg>
        <pc:spChg chg="mod">
          <ac:chgData name="이 호진" userId="e7b51f9e24c37788" providerId="LiveId" clId="{09EF49F6-FC43-4173-B8B7-A505FE8DEC1A}" dt="2022-05-10T10:39:46.663" v="203" actId="14100"/>
          <ac:spMkLst>
            <pc:docMk/>
            <pc:sldMk cId="783510813" sldId="257"/>
            <ac:spMk id="3" creationId="{05C55415-C61F-4F87-9DE5-E8350487E842}"/>
          </ac:spMkLst>
        </pc:spChg>
        <pc:picChg chg="add mod">
          <ac:chgData name="이 호진" userId="e7b51f9e24c37788" providerId="LiveId" clId="{09EF49F6-FC43-4173-B8B7-A505FE8DEC1A}" dt="2022-05-10T10:39:39.707" v="200" actId="1076"/>
          <ac:picMkLst>
            <pc:docMk/>
            <pc:sldMk cId="783510813" sldId="257"/>
            <ac:picMk id="1026" creationId="{149556D4-ABE9-8A26-3313-7211F7D51395}"/>
          </ac:picMkLst>
        </pc:picChg>
      </pc:sldChg>
      <pc:sldChg chg="addSp delSp modSp mod">
        <pc:chgData name="이 호진" userId="e7b51f9e24c37788" providerId="LiveId" clId="{09EF49F6-FC43-4173-B8B7-A505FE8DEC1A}" dt="2022-05-10T10:47:58.736" v="583" actId="1076"/>
        <pc:sldMkLst>
          <pc:docMk/>
          <pc:sldMk cId="3835004089" sldId="258"/>
        </pc:sldMkLst>
        <pc:spChg chg="mod">
          <ac:chgData name="이 호진" userId="e7b51f9e24c37788" providerId="LiveId" clId="{09EF49F6-FC43-4173-B8B7-A505FE8DEC1A}" dt="2022-05-10T10:40:10.691" v="206" actId="1076"/>
          <ac:spMkLst>
            <pc:docMk/>
            <pc:sldMk cId="3835004089" sldId="258"/>
            <ac:spMk id="2" creationId="{8DE00FC1-6291-46BA-A1A5-5B6CF5174C98}"/>
          </ac:spMkLst>
        </pc:spChg>
        <pc:spChg chg="mod">
          <ac:chgData name="이 호진" userId="e7b51f9e24c37788" providerId="LiveId" clId="{09EF49F6-FC43-4173-B8B7-A505FE8DEC1A}" dt="2022-05-10T10:45:52.362" v="507" actId="1076"/>
          <ac:spMkLst>
            <pc:docMk/>
            <pc:sldMk cId="3835004089" sldId="258"/>
            <ac:spMk id="3" creationId="{AB4E7E82-0120-4C04-90F0-825873AB30D7}"/>
          </ac:spMkLst>
        </pc:spChg>
        <pc:spChg chg="add del mod">
          <ac:chgData name="이 호진" userId="e7b51f9e24c37788" providerId="LiveId" clId="{09EF49F6-FC43-4173-B8B7-A505FE8DEC1A}" dt="2022-05-10T10:47:58.736" v="583" actId="1076"/>
          <ac:spMkLst>
            <pc:docMk/>
            <pc:sldMk cId="3835004089" sldId="258"/>
            <ac:spMk id="5" creationId="{79CD601D-8E28-37C9-07D3-839D32FB911E}"/>
          </ac:spMkLst>
        </pc:spChg>
        <pc:picChg chg="add del mod">
          <ac:chgData name="이 호진" userId="e7b51f9e24c37788" providerId="LiveId" clId="{09EF49F6-FC43-4173-B8B7-A505FE8DEC1A}" dt="2022-05-10T10:46:39.902" v="517" actId="478"/>
          <ac:picMkLst>
            <pc:docMk/>
            <pc:sldMk cId="3835004089" sldId="258"/>
            <ac:picMk id="2050" creationId="{CF4357EF-1950-2C50-C85B-98F7F812D705}"/>
          </ac:picMkLst>
        </pc:picChg>
        <pc:picChg chg="add del mod">
          <ac:chgData name="이 호진" userId="e7b51f9e24c37788" providerId="LiveId" clId="{09EF49F6-FC43-4173-B8B7-A505FE8DEC1A}" dt="2022-05-10T10:46:36.882" v="515"/>
          <ac:picMkLst>
            <pc:docMk/>
            <pc:sldMk cId="3835004089" sldId="258"/>
            <ac:picMk id="2052" creationId="{F3FF9E09-9562-48B1-A397-05F00933D849}"/>
          </ac:picMkLst>
        </pc:picChg>
        <pc:picChg chg="add mod">
          <ac:chgData name="이 호진" userId="e7b51f9e24c37788" providerId="LiveId" clId="{09EF49F6-FC43-4173-B8B7-A505FE8DEC1A}" dt="2022-05-10T10:46:50.986" v="520" actId="1076"/>
          <ac:picMkLst>
            <pc:docMk/>
            <pc:sldMk cId="3835004089" sldId="258"/>
            <ac:picMk id="2054" creationId="{5059E6E5-CDE1-64F3-421C-3C5759A71CAB}"/>
          </ac:picMkLst>
        </pc:picChg>
        <pc:picChg chg="add mod">
          <ac:chgData name="이 호진" userId="e7b51f9e24c37788" providerId="LiveId" clId="{09EF49F6-FC43-4173-B8B7-A505FE8DEC1A}" dt="2022-05-10T10:47:43.840" v="530" actId="1076"/>
          <ac:picMkLst>
            <pc:docMk/>
            <pc:sldMk cId="3835004089" sldId="258"/>
            <ac:picMk id="2056" creationId="{C042B919-DBB6-A9A7-4519-97B9101250F9}"/>
          </ac:picMkLst>
        </pc:picChg>
      </pc:sldChg>
      <pc:sldChg chg="addSp delSp modSp mod ord">
        <pc:chgData name="이 호진" userId="e7b51f9e24c37788" providerId="LiveId" clId="{09EF49F6-FC43-4173-B8B7-A505FE8DEC1A}" dt="2022-05-10T10:54:37.317" v="1330" actId="14100"/>
        <pc:sldMkLst>
          <pc:docMk/>
          <pc:sldMk cId="2903567767" sldId="259"/>
        </pc:sldMkLst>
        <pc:spChg chg="mod">
          <ac:chgData name="이 호진" userId="e7b51f9e24c37788" providerId="LiveId" clId="{09EF49F6-FC43-4173-B8B7-A505FE8DEC1A}" dt="2022-05-10T10:51:47.789" v="972" actId="1076"/>
          <ac:spMkLst>
            <pc:docMk/>
            <pc:sldMk cId="2903567767" sldId="259"/>
            <ac:spMk id="2" creationId="{8869BDF8-D42E-4D8B-B4DF-A03EBDB7362C}"/>
          </ac:spMkLst>
        </pc:spChg>
        <pc:spChg chg="del mod">
          <ac:chgData name="이 호진" userId="e7b51f9e24c37788" providerId="LiveId" clId="{09EF49F6-FC43-4173-B8B7-A505FE8DEC1A}" dt="2022-05-10T10:53:16.202" v="1312" actId="478"/>
          <ac:spMkLst>
            <pc:docMk/>
            <pc:sldMk cId="2903567767" sldId="259"/>
            <ac:spMk id="3" creationId="{D58928DF-13F7-495D-A066-2E9F1703EBFA}"/>
          </ac:spMkLst>
        </pc:spChg>
        <pc:spChg chg="add mod">
          <ac:chgData name="이 호진" userId="e7b51f9e24c37788" providerId="LiveId" clId="{09EF49F6-FC43-4173-B8B7-A505FE8DEC1A}" dt="2022-05-10T10:53:23.829" v="1314" actId="14100"/>
          <ac:spMkLst>
            <pc:docMk/>
            <pc:sldMk cId="2903567767" sldId="259"/>
            <ac:spMk id="5" creationId="{B8FD189D-2909-BB07-D42B-016FD1816A2A}"/>
          </ac:spMkLst>
        </pc:spChg>
        <pc:picChg chg="add mod">
          <ac:chgData name="이 호진" userId="e7b51f9e24c37788" providerId="LiveId" clId="{09EF49F6-FC43-4173-B8B7-A505FE8DEC1A}" dt="2022-05-10T10:54:20.690" v="1327" actId="14100"/>
          <ac:picMkLst>
            <pc:docMk/>
            <pc:sldMk cId="2903567767" sldId="259"/>
            <ac:picMk id="9" creationId="{23B46918-2869-6CF4-C31C-F9C69283FE29}"/>
          </ac:picMkLst>
        </pc:picChg>
        <pc:picChg chg="add mod">
          <ac:chgData name="이 호진" userId="e7b51f9e24c37788" providerId="LiveId" clId="{09EF49F6-FC43-4173-B8B7-A505FE8DEC1A}" dt="2022-05-10T10:54:18.058" v="1326" actId="1076"/>
          <ac:picMkLst>
            <pc:docMk/>
            <pc:sldMk cId="2903567767" sldId="259"/>
            <ac:picMk id="5122" creationId="{6DCD4286-E373-1860-2128-7A597FBA6D01}"/>
          </ac:picMkLst>
        </pc:picChg>
        <pc:picChg chg="add mod">
          <ac:chgData name="이 호진" userId="e7b51f9e24c37788" providerId="LiveId" clId="{09EF49F6-FC43-4173-B8B7-A505FE8DEC1A}" dt="2022-05-10T10:54:37.317" v="1330" actId="14100"/>
          <ac:picMkLst>
            <pc:docMk/>
            <pc:sldMk cId="2903567767" sldId="259"/>
            <ac:picMk id="5124" creationId="{B8D80ECD-AABF-72DD-FA46-84AFAA7A36A1}"/>
          </ac:picMkLst>
        </pc:picChg>
      </pc:sldChg>
      <pc:sldChg chg="addSp modSp mod ord">
        <pc:chgData name="이 호진" userId="e7b51f9e24c37788" providerId="LiveId" clId="{09EF49F6-FC43-4173-B8B7-A505FE8DEC1A}" dt="2022-05-10T10:44:07.997" v="218"/>
        <pc:sldMkLst>
          <pc:docMk/>
          <pc:sldMk cId="3214108175" sldId="260"/>
        </pc:sldMkLst>
        <pc:spChg chg="add mod">
          <ac:chgData name="이 호진" userId="e7b51f9e24c37788" providerId="LiveId" clId="{09EF49F6-FC43-4173-B8B7-A505FE8DEC1A}" dt="2022-05-10T10:44:02.404" v="215" actId="1076"/>
          <ac:spMkLst>
            <pc:docMk/>
            <pc:sldMk cId="3214108175" sldId="260"/>
            <ac:spMk id="9" creationId="{BADA0DE9-1DDE-F66C-0737-71A008508B93}"/>
          </ac:spMkLst>
        </pc:spChg>
        <pc:spChg chg="mod">
          <ac:chgData name="이 호진" userId="e7b51f9e24c37788" providerId="LiveId" clId="{09EF49F6-FC43-4173-B8B7-A505FE8DEC1A}" dt="2022-05-10T10:44:04.945" v="216" actId="1076"/>
          <ac:spMkLst>
            <pc:docMk/>
            <pc:sldMk cId="3214108175" sldId="260"/>
            <ac:spMk id="10" creationId="{68077E13-629C-465F-B5F7-6FC9848DA8E8}"/>
          </ac:spMkLst>
        </pc:spChg>
        <pc:picChg chg="mod">
          <ac:chgData name="이 호진" userId="e7b51f9e24c37788" providerId="LiveId" clId="{09EF49F6-FC43-4173-B8B7-A505FE8DEC1A}" dt="2022-05-10T10:43:46.586" v="209" actId="1076"/>
          <ac:picMkLst>
            <pc:docMk/>
            <pc:sldMk cId="3214108175" sldId="260"/>
            <ac:picMk id="3" creationId="{C7586FEF-1E5C-4121-AE96-F53A995AC06A}"/>
          </ac:picMkLst>
        </pc:picChg>
      </pc:sldChg>
      <pc:sldChg chg="del">
        <pc:chgData name="이 호진" userId="e7b51f9e24c37788" providerId="LiveId" clId="{09EF49F6-FC43-4173-B8B7-A505FE8DEC1A}" dt="2022-05-10T10:50:36.344" v="959" actId="47"/>
        <pc:sldMkLst>
          <pc:docMk/>
          <pc:sldMk cId="1334255363" sldId="261"/>
        </pc:sldMkLst>
      </pc:sldChg>
      <pc:sldChg chg="addSp delSp modSp mod ord">
        <pc:chgData name="이 호진" userId="e7b51f9e24c37788" providerId="LiveId" clId="{09EF49F6-FC43-4173-B8B7-A505FE8DEC1A}" dt="2022-05-10T10:50:18.758" v="958" actId="207"/>
        <pc:sldMkLst>
          <pc:docMk/>
          <pc:sldMk cId="4149842348" sldId="262"/>
        </pc:sldMkLst>
        <pc:spChg chg="del">
          <ac:chgData name="이 호진" userId="e7b51f9e24c37788" providerId="LiveId" clId="{09EF49F6-FC43-4173-B8B7-A505FE8DEC1A}" dt="2022-05-10T10:43:51.070" v="210" actId="21"/>
          <ac:spMkLst>
            <pc:docMk/>
            <pc:sldMk cId="4149842348" sldId="262"/>
            <ac:spMk id="2" creationId="{43B9EC54-E0B1-4602-92BB-A881E4B0C131}"/>
          </ac:spMkLst>
        </pc:spChg>
        <pc:spChg chg="add mod">
          <ac:chgData name="이 호진" userId="e7b51f9e24c37788" providerId="LiveId" clId="{09EF49F6-FC43-4173-B8B7-A505FE8DEC1A}" dt="2022-05-10T10:48:22.643" v="617" actId="14100"/>
          <ac:spMkLst>
            <pc:docMk/>
            <pc:sldMk cId="4149842348" sldId="262"/>
            <ac:spMk id="3" creationId="{90F40EFB-8518-AA40-806C-53BD63B6C52A}"/>
          </ac:spMkLst>
        </pc:spChg>
        <pc:spChg chg="add mod">
          <ac:chgData name="이 호진" userId="e7b51f9e24c37788" providerId="LiveId" clId="{09EF49F6-FC43-4173-B8B7-A505FE8DEC1A}" dt="2022-05-10T10:48:57.507" v="775" actId="1076"/>
          <ac:spMkLst>
            <pc:docMk/>
            <pc:sldMk cId="4149842348" sldId="262"/>
            <ac:spMk id="5" creationId="{FF2D1C87-297F-03BF-F9AE-73834831F89D}"/>
          </ac:spMkLst>
        </pc:spChg>
        <pc:spChg chg="add mod">
          <ac:chgData name="이 호진" userId="e7b51f9e24c37788" providerId="LiveId" clId="{09EF49F6-FC43-4173-B8B7-A505FE8DEC1A}" dt="2022-05-10T10:50:18.758" v="958" actId="207"/>
          <ac:spMkLst>
            <pc:docMk/>
            <pc:sldMk cId="4149842348" sldId="262"/>
            <ac:spMk id="9" creationId="{B15FF8BA-B871-5D89-F942-8FF017C0310B}"/>
          </ac:spMkLst>
        </pc:spChg>
        <pc:picChg chg="add mod">
          <ac:chgData name="이 호진" userId="e7b51f9e24c37788" providerId="LiveId" clId="{09EF49F6-FC43-4173-B8B7-A505FE8DEC1A}" dt="2022-05-10T10:49:31.381" v="781" actId="1076"/>
          <ac:picMkLst>
            <pc:docMk/>
            <pc:sldMk cId="4149842348" sldId="262"/>
            <ac:picMk id="3074" creationId="{B5975C7D-F2A7-ADE7-CD10-59FDCD38A360}"/>
          </ac:picMkLst>
        </pc:picChg>
      </pc:sldChg>
      <pc:sldChg chg="addSp delSp modSp mod ord">
        <pc:chgData name="이 호진" userId="e7b51f9e24c37788" providerId="LiveId" clId="{09EF49F6-FC43-4173-B8B7-A505FE8DEC1A}" dt="2022-05-10T10:56:20.651" v="1575" actId="1076"/>
        <pc:sldMkLst>
          <pc:docMk/>
          <pc:sldMk cId="4146281059" sldId="263"/>
        </pc:sldMkLst>
        <pc:spChg chg="add del mod">
          <ac:chgData name="이 호진" userId="e7b51f9e24c37788" providerId="LiveId" clId="{09EF49F6-FC43-4173-B8B7-A505FE8DEC1A}" dt="2022-05-10T10:56:04.809" v="1570" actId="1076"/>
          <ac:spMkLst>
            <pc:docMk/>
            <pc:sldMk cId="4146281059" sldId="263"/>
            <ac:spMk id="2" creationId="{75E989CF-04AD-49E8-ABC4-A36C9FE63B2B}"/>
          </ac:spMkLst>
        </pc:spChg>
        <pc:spChg chg="add mod">
          <ac:chgData name="이 호진" userId="e7b51f9e24c37788" providerId="LiveId" clId="{09EF49F6-FC43-4173-B8B7-A505FE8DEC1A}" dt="2022-05-10T10:55:44.887" v="1564" actId="1076"/>
          <ac:spMkLst>
            <pc:docMk/>
            <pc:sldMk cId="4146281059" sldId="263"/>
            <ac:spMk id="9" creationId="{C46CBA63-9B74-C381-986F-40D8B4AD6669}"/>
          </ac:spMkLst>
        </pc:spChg>
        <pc:spChg chg="add mod">
          <ac:chgData name="이 호진" userId="e7b51f9e24c37788" providerId="LiveId" clId="{09EF49F6-FC43-4173-B8B7-A505FE8DEC1A}" dt="2022-05-10T10:56:08.591" v="1571" actId="1076"/>
          <ac:spMkLst>
            <pc:docMk/>
            <pc:sldMk cId="4146281059" sldId="263"/>
            <ac:spMk id="10" creationId="{308F060E-A4DF-750A-F6A2-74ED5F5CF793}"/>
          </ac:spMkLst>
        </pc:spChg>
        <pc:spChg chg="add mod">
          <ac:chgData name="이 호진" userId="e7b51f9e24c37788" providerId="LiveId" clId="{09EF49F6-FC43-4173-B8B7-A505FE8DEC1A}" dt="2022-05-10T10:56:20.651" v="1575" actId="1076"/>
          <ac:spMkLst>
            <pc:docMk/>
            <pc:sldMk cId="4146281059" sldId="263"/>
            <ac:spMk id="11" creationId="{E2E107D4-2AFA-4FB0-735F-C9275DCEC516}"/>
          </ac:spMkLst>
        </pc:spChg>
        <pc:picChg chg="mod">
          <ac:chgData name="이 호진" userId="e7b51f9e24c37788" providerId="LiveId" clId="{09EF49F6-FC43-4173-B8B7-A505FE8DEC1A}" dt="2022-05-10T10:54:48.883" v="1331" actId="1076"/>
          <ac:picMkLst>
            <pc:docMk/>
            <pc:sldMk cId="4146281059" sldId="263"/>
            <ac:picMk id="5" creationId="{BDE2A0EF-1C72-4CA8-B30F-9D5261F3C810}"/>
          </ac:picMkLst>
        </pc:picChg>
        <pc:picChg chg="add del mod">
          <ac:chgData name="이 호진" userId="e7b51f9e24c37788" providerId="LiveId" clId="{09EF49F6-FC43-4173-B8B7-A505FE8DEC1A}" dt="2022-05-10T10:53:50.693" v="1316" actId="21"/>
          <ac:picMkLst>
            <pc:docMk/>
            <pc:sldMk cId="4146281059" sldId="263"/>
            <ac:picMk id="4098" creationId="{6CBA0820-D03D-CEDF-C18A-C7F22C6CF9EC}"/>
          </ac:picMkLst>
        </pc:picChg>
      </pc:sldChg>
      <pc:sldChg chg="delSp del mod">
        <pc:chgData name="이 호진" userId="e7b51f9e24c37788" providerId="LiveId" clId="{09EF49F6-FC43-4173-B8B7-A505FE8DEC1A}" dt="2022-05-10T10:58:58.508" v="1788" actId="47"/>
        <pc:sldMkLst>
          <pc:docMk/>
          <pc:sldMk cId="4294240624" sldId="264"/>
        </pc:sldMkLst>
        <pc:spChg chg="del">
          <ac:chgData name="이 호진" userId="e7b51f9e24c37788" providerId="LiveId" clId="{09EF49F6-FC43-4173-B8B7-A505FE8DEC1A}" dt="2022-05-10T10:55:57.526" v="1565" actId="21"/>
          <ac:spMkLst>
            <pc:docMk/>
            <pc:sldMk cId="4294240624" sldId="264"/>
            <ac:spMk id="9" creationId="{2631E3E6-EB67-4B76-A68A-443961270F20}"/>
          </ac:spMkLst>
        </pc:spChg>
        <pc:spChg chg="del">
          <ac:chgData name="이 호진" userId="e7b51f9e24c37788" providerId="LiveId" clId="{09EF49F6-FC43-4173-B8B7-A505FE8DEC1A}" dt="2022-05-10T10:55:57.526" v="1565" actId="21"/>
          <ac:spMkLst>
            <pc:docMk/>
            <pc:sldMk cId="4294240624" sldId="264"/>
            <ac:spMk id="10" creationId="{1A6FC77E-6015-4CBA-A02A-FDF1A8A2D5EF}"/>
          </ac:spMkLst>
        </pc:spChg>
      </pc:sldChg>
      <pc:sldChg chg="modSp mod ord">
        <pc:chgData name="이 호진" userId="e7b51f9e24c37788" providerId="LiveId" clId="{09EF49F6-FC43-4173-B8B7-A505FE8DEC1A}" dt="2022-05-10T10:58:43.990" v="1787" actId="1076"/>
        <pc:sldMkLst>
          <pc:docMk/>
          <pc:sldMk cId="1027816499" sldId="265"/>
        </pc:sldMkLst>
        <pc:spChg chg="mod">
          <ac:chgData name="이 호진" userId="e7b51f9e24c37788" providerId="LiveId" clId="{09EF49F6-FC43-4173-B8B7-A505FE8DEC1A}" dt="2022-05-10T10:58:36.904" v="1784" actId="14100"/>
          <ac:spMkLst>
            <pc:docMk/>
            <pc:sldMk cId="1027816499" sldId="265"/>
            <ac:spMk id="2" creationId="{66F36C48-0ED7-4B28-8FDF-2451D0174C69}"/>
          </ac:spMkLst>
        </pc:spChg>
        <pc:spChg chg="mod">
          <ac:chgData name="이 호진" userId="e7b51f9e24c37788" providerId="LiveId" clId="{09EF49F6-FC43-4173-B8B7-A505FE8DEC1A}" dt="2022-05-10T10:58:43.990" v="1787" actId="1076"/>
          <ac:spMkLst>
            <pc:docMk/>
            <pc:sldMk cId="1027816499" sldId="265"/>
            <ac:spMk id="9" creationId="{1E381184-A252-4A02-86F6-C1273909BE7B}"/>
          </ac:spMkLst>
        </pc:spChg>
        <pc:picChg chg="mod">
          <ac:chgData name="이 호진" userId="e7b51f9e24c37788" providerId="LiveId" clId="{09EF49F6-FC43-4173-B8B7-A505FE8DEC1A}" dt="2022-05-10T10:57:44.319" v="1760" actId="1076"/>
          <ac:picMkLst>
            <pc:docMk/>
            <pc:sldMk cId="1027816499" sldId="265"/>
            <ac:picMk id="5" creationId="{D7FE5A7B-C2E9-4AC4-A29E-BECCD574CBBC}"/>
          </ac:picMkLst>
        </pc:picChg>
      </pc:sldChg>
      <pc:sldChg chg="addSp modSp mod ord">
        <pc:chgData name="이 호진" userId="e7b51f9e24c37788" providerId="LiveId" clId="{09EF49F6-FC43-4173-B8B7-A505FE8DEC1A}" dt="2022-05-10T11:03:43.998" v="2207" actId="1076"/>
        <pc:sldMkLst>
          <pc:docMk/>
          <pc:sldMk cId="766067033" sldId="266"/>
        </pc:sldMkLst>
        <pc:spChg chg="add">
          <ac:chgData name="이 호진" userId="e7b51f9e24c37788" providerId="LiveId" clId="{09EF49F6-FC43-4173-B8B7-A505FE8DEC1A}" dt="2022-05-10T11:02:34.344" v="2182" actId="11529"/>
          <ac:spMkLst>
            <pc:docMk/>
            <pc:sldMk cId="766067033" sldId="266"/>
            <ac:spMk id="2" creationId="{B278AF98-0DA6-83E1-8BA0-AA7881D4BC2A}"/>
          </ac:spMkLst>
        </pc:spChg>
        <pc:spChg chg="add mod">
          <ac:chgData name="이 호진" userId="e7b51f9e24c37788" providerId="LiveId" clId="{09EF49F6-FC43-4173-B8B7-A505FE8DEC1A}" dt="2022-05-10T11:02:30.039" v="2181" actId="1076"/>
          <ac:spMkLst>
            <pc:docMk/>
            <pc:sldMk cId="766067033" sldId="266"/>
            <ac:spMk id="9" creationId="{24B3EAE2-88D6-1928-0F45-0A94A5BEEE18}"/>
          </ac:spMkLst>
        </pc:spChg>
        <pc:spChg chg="add mod">
          <ac:chgData name="이 호진" userId="e7b51f9e24c37788" providerId="LiveId" clId="{09EF49F6-FC43-4173-B8B7-A505FE8DEC1A}" dt="2022-05-10T10:59:23.901" v="1818" actId="255"/>
          <ac:spMkLst>
            <pc:docMk/>
            <pc:sldMk cId="766067033" sldId="266"/>
            <ac:spMk id="10" creationId="{318CD53A-080E-1952-451D-F9F8EAF2360F}"/>
          </ac:spMkLst>
        </pc:spChg>
        <pc:spChg chg="add mod">
          <ac:chgData name="이 호진" userId="e7b51f9e24c37788" providerId="LiveId" clId="{09EF49F6-FC43-4173-B8B7-A505FE8DEC1A}" dt="2022-05-10T11:02:22.874" v="2177" actId="1076"/>
          <ac:spMkLst>
            <pc:docMk/>
            <pc:sldMk cId="766067033" sldId="266"/>
            <ac:spMk id="11" creationId="{32CC1485-E63B-AD53-B92B-5000C0A7E872}"/>
          </ac:spMkLst>
        </pc:spChg>
        <pc:spChg chg="add mod">
          <ac:chgData name="이 호진" userId="e7b51f9e24c37788" providerId="LiveId" clId="{09EF49F6-FC43-4173-B8B7-A505FE8DEC1A}" dt="2022-05-10T11:02:49.547" v="2190" actId="1076"/>
          <ac:spMkLst>
            <pc:docMk/>
            <pc:sldMk cId="766067033" sldId="266"/>
            <ac:spMk id="12" creationId="{53746B69-E874-52CB-D68B-F1A12A620179}"/>
          </ac:spMkLst>
        </pc:spChg>
        <pc:spChg chg="add mod">
          <ac:chgData name="이 호진" userId="e7b51f9e24c37788" providerId="LiveId" clId="{09EF49F6-FC43-4173-B8B7-A505FE8DEC1A}" dt="2022-05-10T11:02:37.850" v="2184" actId="1076"/>
          <ac:spMkLst>
            <pc:docMk/>
            <pc:sldMk cId="766067033" sldId="266"/>
            <ac:spMk id="14" creationId="{700037E3-9DAC-8902-4249-5EACC7D1F2A1}"/>
          </ac:spMkLst>
        </pc:spChg>
        <pc:spChg chg="add mod">
          <ac:chgData name="이 호진" userId="e7b51f9e24c37788" providerId="LiveId" clId="{09EF49F6-FC43-4173-B8B7-A505FE8DEC1A}" dt="2022-05-10T11:02:47.477" v="2189" actId="1076"/>
          <ac:spMkLst>
            <pc:docMk/>
            <pc:sldMk cId="766067033" sldId="266"/>
            <ac:spMk id="15" creationId="{5513377B-0CBA-0D46-8AB2-A95EBF926CDD}"/>
          </ac:spMkLst>
        </pc:spChg>
        <pc:spChg chg="add mod">
          <ac:chgData name="이 호진" userId="e7b51f9e24c37788" providerId="LiveId" clId="{09EF49F6-FC43-4173-B8B7-A505FE8DEC1A}" dt="2022-05-10T11:03:43.998" v="2207" actId="1076"/>
          <ac:spMkLst>
            <pc:docMk/>
            <pc:sldMk cId="766067033" sldId="266"/>
            <ac:spMk id="16" creationId="{FB3C3915-5DFE-271D-80CF-C1556BAE8043}"/>
          </ac:spMkLst>
        </pc:spChg>
        <pc:picChg chg="add mod">
          <ac:chgData name="이 호진" userId="e7b51f9e24c37788" providerId="LiveId" clId="{09EF49F6-FC43-4173-B8B7-A505FE8DEC1A}" dt="2022-05-10T11:02:27.250" v="2180" actId="1076"/>
          <ac:picMkLst>
            <pc:docMk/>
            <pc:sldMk cId="766067033" sldId="266"/>
            <ac:picMk id="13" creationId="{388F512A-C29A-DDEA-992A-BC735E977FD4}"/>
          </ac:picMkLst>
        </pc:picChg>
      </pc:sldChg>
      <pc:sldChg chg="del">
        <pc:chgData name="이 호진" userId="e7b51f9e24c37788" providerId="LiveId" clId="{09EF49F6-FC43-4173-B8B7-A505FE8DEC1A}" dt="2022-05-10T10:58:58.508" v="1788" actId="47"/>
        <pc:sldMkLst>
          <pc:docMk/>
          <pc:sldMk cId="525739771" sldId="267"/>
        </pc:sldMkLst>
      </pc:sldChg>
      <pc:sldChg chg="del">
        <pc:chgData name="이 호진" userId="e7b51f9e24c37788" providerId="LiveId" clId="{09EF49F6-FC43-4173-B8B7-A505FE8DEC1A}" dt="2022-05-10T10:58:58.508" v="1788" actId="47"/>
        <pc:sldMkLst>
          <pc:docMk/>
          <pc:sldMk cId="218093145" sldId="268"/>
        </pc:sldMkLst>
      </pc:sldChg>
      <pc:sldChg chg="modSp add mod">
        <pc:chgData name="이 호진" userId="e7b51f9e24c37788" providerId="LiveId" clId="{09EF49F6-FC43-4173-B8B7-A505FE8DEC1A}" dt="2022-05-10T10:33:32.201" v="16"/>
        <pc:sldMkLst>
          <pc:docMk/>
          <pc:sldMk cId="2585323767" sldId="269"/>
        </pc:sldMkLst>
        <pc:spChg chg="mod">
          <ac:chgData name="이 호진" userId="e7b51f9e24c37788" providerId="LiveId" clId="{09EF49F6-FC43-4173-B8B7-A505FE8DEC1A}" dt="2022-05-10T10:33:32.201" v="16"/>
          <ac:spMkLst>
            <pc:docMk/>
            <pc:sldMk cId="2585323767" sldId="269"/>
            <ac:spMk id="15" creationId="{8D3079C0-CCB0-48DE-B760-CB85D1069CE3}"/>
          </ac:spMkLst>
        </pc:spChg>
      </pc:sldChg>
      <pc:sldChg chg="delSp modSp add mod">
        <pc:chgData name="이 호진" userId="e7b51f9e24c37788" providerId="LiveId" clId="{09EF49F6-FC43-4173-B8B7-A505FE8DEC1A}" dt="2022-05-10T11:03:48.258" v="2208" actId="478"/>
        <pc:sldMkLst>
          <pc:docMk/>
          <pc:sldMk cId="1534582797" sldId="270"/>
        </pc:sldMkLst>
        <pc:spChg chg="del">
          <ac:chgData name="이 호진" userId="e7b51f9e24c37788" providerId="LiveId" clId="{09EF49F6-FC43-4173-B8B7-A505FE8DEC1A}" dt="2022-05-10T11:03:48.258" v="2208" actId="478"/>
          <ac:spMkLst>
            <pc:docMk/>
            <pc:sldMk cId="1534582797" sldId="270"/>
            <ac:spMk id="9" creationId="{24B3EAE2-88D6-1928-0F45-0A94A5BEEE18}"/>
          </ac:spMkLst>
        </pc:spChg>
        <pc:spChg chg="del mod">
          <ac:chgData name="이 호진" userId="e7b51f9e24c37788" providerId="LiveId" clId="{09EF49F6-FC43-4173-B8B7-A505FE8DEC1A}" dt="2022-05-10T11:03:05.306" v="2195" actId="21"/>
          <ac:spMkLst>
            <pc:docMk/>
            <pc:sldMk cId="1534582797" sldId="270"/>
            <ac:spMk id="10" creationId="{318CD53A-080E-1952-451D-F9F8EAF2360F}"/>
          </ac:spMkLst>
        </pc:spChg>
      </pc:sldChg>
    </pc:docChg>
  </pc:docChgLst>
  <pc:docChgLst>
    <pc:chgData name="이 호진" userId="e7b51f9e24c37788" providerId="LiveId" clId="{F53ADB35-6307-4161-977A-F86C11F542CE}"/>
    <pc:docChg chg="custSel delSld modSld">
      <pc:chgData name="이 호진" userId="e7b51f9e24c37788" providerId="LiveId" clId="{F53ADB35-6307-4161-977A-F86C11F542CE}" dt="2022-05-12T16:20:21.437" v="49"/>
      <pc:docMkLst>
        <pc:docMk/>
      </pc:docMkLst>
      <pc:sldChg chg="del">
        <pc:chgData name="이 호진" userId="e7b51f9e24c37788" providerId="LiveId" clId="{F53ADB35-6307-4161-977A-F86C11F542CE}" dt="2022-05-12T16:20:06.649" v="24" actId="47"/>
        <pc:sldMkLst>
          <pc:docMk/>
          <pc:sldMk cId="2184666338" sldId="256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783510813" sldId="257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3835004089" sldId="258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2903567767" sldId="259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3214108175" sldId="260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4149842348" sldId="262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4146281059" sldId="263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1027816499" sldId="265"/>
        </pc:sldMkLst>
      </pc:sldChg>
      <pc:sldChg chg="del">
        <pc:chgData name="이 호진" userId="e7b51f9e24c37788" providerId="LiveId" clId="{F53ADB35-6307-4161-977A-F86C11F542CE}" dt="2022-05-12T16:20:06.649" v="24" actId="47"/>
        <pc:sldMkLst>
          <pc:docMk/>
          <pc:sldMk cId="766067033" sldId="266"/>
        </pc:sldMkLst>
      </pc:sldChg>
      <pc:sldChg chg="delSp modSp mod">
        <pc:chgData name="이 호진" userId="e7b51f9e24c37788" providerId="LiveId" clId="{F53ADB35-6307-4161-977A-F86C11F542CE}" dt="2022-05-12T16:20:14.756" v="47" actId="6549"/>
        <pc:sldMkLst>
          <pc:docMk/>
          <pc:sldMk cId="2585323767" sldId="269"/>
        </pc:sldMkLst>
        <pc:spChg chg="mod">
          <ac:chgData name="이 호진" userId="e7b51f9e24c37788" providerId="LiveId" clId="{F53ADB35-6307-4161-977A-F86C11F542CE}" dt="2022-05-12T16:20:14.756" v="47" actId="6549"/>
          <ac:spMkLst>
            <pc:docMk/>
            <pc:sldMk cId="2585323767" sldId="269"/>
            <ac:spMk id="9" creationId="{83A45F92-B082-4872-955B-C43A62ACE520}"/>
          </ac:spMkLst>
        </pc:spChg>
        <pc:spChg chg="mod">
          <ac:chgData name="이 호진" userId="e7b51f9e24c37788" providerId="LiveId" clId="{F53ADB35-6307-4161-977A-F86C11F542CE}" dt="2022-05-12T16:19:58.065" v="22" actId="6549"/>
          <ac:spMkLst>
            <pc:docMk/>
            <pc:sldMk cId="2585323767" sldId="269"/>
            <ac:spMk id="15" creationId="{8D3079C0-CCB0-48DE-B760-CB85D1069CE3}"/>
          </ac:spMkLst>
        </pc:spChg>
        <pc:picChg chg="del">
          <ac:chgData name="이 호진" userId="e7b51f9e24c37788" providerId="LiveId" clId="{F53ADB35-6307-4161-977A-F86C11F542CE}" dt="2022-05-12T16:20:01.369" v="23" actId="478"/>
          <ac:picMkLst>
            <pc:docMk/>
            <pc:sldMk cId="2585323767" sldId="269"/>
            <ac:picMk id="14" creationId="{8EF2DD34-450A-6EB9-AEA7-81C78B1B9104}"/>
          </ac:picMkLst>
        </pc:picChg>
      </pc:sldChg>
      <pc:sldChg chg="addSp delSp modSp mod">
        <pc:chgData name="이 호진" userId="e7b51f9e24c37788" providerId="LiveId" clId="{F53ADB35-6307-4161-977A-F86C11F542CE}" dt="2022-05-12T16:20:21.437" v="49"/>
        <pc:sldMkLst>
          <pc:docMk/>
          <pc:sldMk cId="1534582797" sldId="270"/>
        </pc:sldMkLst>
        <pc:spChg chg="del">
          <ac:chgData name="이 호진" userId="e7b51f9e24c37788" providerId="LiveId" clId="{F53ADB35-6307-4161-977A-F86C11F542CE}" dt="2022-05-12T16:20:20.937" v="48" actId="478"/>
          <ac:spMkLst>
            <pc:docMk/>
            <pc:sldMk cId="1534582797" sldId="270"/>
            <ac:spMk id="6" creationId="{8D6D87A6-DCB7-48A9-AA98-C4BEFA48D17B}"/>
          </ac:spMkLst>
        </pc:spChg>
        <pc:spChg chg="add mod">
          <ac:chgData name="이 호진" userId="e7b51f9e24c37788" providerId="LiveId" clId="{F53ADB35-6307-4161-977A-F86C11F542CE}" dt="2022-05-12T16:20:21.437" v="49"/>
          <ac:spMkLst>
            <pc:docMk/>
            <pc:sldMk cId="1534582797" sldId="270"/>
            <ac:spMk id="9" creationId="{7FD4EFEB-E28F-31C1-1333-51F490D909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4249272" y="1984562"/>
            <a:ext cx="336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컴퓨터의 두뇌</a:t>
            </a:r>
          </a:p>
        </p:txBody>
      </p:sp>
      <p:pic>
        <p:nvPicPr>
          <p:cNvPr id="1026" name="Picture 2" descr="가천대신문 모바일 사이트, 내 생각대로 로봇이 척척··· 뇌와 기기를 연결, 4차 산업혁명의 핵심 기술">
            <a:extLst>
              <a:ext uri="{FF2B5EF4-FFF2-40B4-BE49-F238E27FC236}">
                <a16:creationId xmlns:a16="http://schemas.microsoft.com/office/drawing/2014/main" id="{DC5B5897-A5FB-FE62-0F49-3A3F5BEA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94" y="180975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8D539-AD4A-D478-8482-9C2CC8D02C0F}"/>
              </a:ext>
            </a:extLst>
          </p:cNvPr>
          <p:cNvSpPr txBox="1"/>
          <p:nvPr/>
        </p:nvSpPr>
        <p:spPr>
          <a:xfrm>
            <a:off x="4249272" y="2667872"/>
            <a:ext cx="371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마이크로프로세서는 컴퓨터의 동작을 처리하는 핵심적인 두뇌와 같습니다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5F3EF9-27AD-6197-183B-8A900F674D3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E261A1-B81E-99F9-5260-D618C3F16BB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047DA-A0E5-D2BC-AF89-E4EB903F414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EB9DE-0EC4-C4E5-5EF6-1E7C021D0A5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마이크로 컴퓨터</a:t>
            </a:r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FEEF29-5F58-A9D2-7A29-2F8DB0E724E1}"/>
              </a:ext>
            </a:extLst>
          </p:cNvPr>
          <p:cNvSpPr txBox="1"/>
          <p:nvPr/>
        </p:nvSpPr>
        <p:spPr>
          <a:xfrm>
            <a:off x="463922" y="901052"/>
            <a:ext cx="302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프로세서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563D83-70D0-F058-7618-ECDE95D3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3268281"/>
            <a:ext cx="6519523" cy="15794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31CFAB-024E-4B6E-FDA2-DE2FD6AD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2" y="1788398"/>
            <a:ext cx="5016814" cy="11695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8BE5FD-6386-E7CB-29D8-DDB5B6405A6C}"/>
              </a:ext>
            </a:extLst>
          </p:cNvPr>
          <p:cNvSpPr txBox="1"/>
          <p:nvPr/>
        </p:nvSpPr>
        <p:spPr>
          <a:xfrm>
            <a:off x="2667573" y="1170302"/>
            <a:ext cx="4640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프로세서는 컴퓨터의 연산을 수행하는 핵심 장치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4490F2-5D57-BE98-2AF8-34C042ED28C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C657D0-D185-4F0F-52D7-E155FD2FD22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52ABF-6206-394E-2E0D-6BC00859DF8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B6F30-FD94-D29A-80E5-40EC17C92EB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마이크로 컴퓨터</a:t>
            </a:r>
          </a:p>
        </p:txBody>
      </p:sp>
    </p:spTree>
    <p:extLst>
      <p:ext uri="{BB962C8B-B14F-4D97-AF65-F5344CB8AC3E}">
        <p14:creationId xmlns:p14="http://schemas.microsoft.com/office/powerpoint/2010/main" val="392826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rtex-M4]마이크로 프로세서 기초지식 – yimoyimo.tk">
            <a:extLst>
              <a:ext uri="{FF2B5EF4-FFF2-40B4-BE49-F238E27FC236}">
                <a16:creationId xmlns:a16="http://schemas.microsoft.com/office/drawing/2014/main" id="{A9DEC70D-87FB-CA5F-1D42-F3B0B0FC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44" y="2092963"/>
            <a:ext cx="2752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0EDE8-9DA8-69D1-E4A9-104391A085DA}"/>
              </a:ext>
            </a:extLst>
          </p:cNvPr>
          <p:cNvSpPr txBox="1"/>
          <p:nvPr/>
        </p:nvSpPr>
        <p:spPr>
          <a:xfrm>
            <a:off x="351585" y="1020000"/>
            <a:ext cx="47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마이크로프로세서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E320D5-0DC7-81CE-BC43-BA8BCD42C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61" y="2092963"/>
            <a:ext cx="5536827" cy="13842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5D7B65-B943-F4F5-433B-F868447135B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D1CF00-A19C-B83F-95D5-D698593B860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ECC9B-ABE3-F40D-0028-552DA263573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845CA-D262-CFB8-EEAE-E68F54CF7D1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마이크로 컴퓨터</a:t>
            </a:r>
          </a:p>
        </p:txBody>
      </p:sp>
    </p:spTree>
    <p:extLst>
      <p:ext uri="{BB962C8B-B14F-4D97-AF65-F5344CB8AC3E}">
        <p14:creationId xmlns:p14="http://schemas.microsoft.com/office/powerpoint/2010/main" val="159601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47DEBE-E3EC-D4C5-58DC-99416127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1" y="1955383"/>
            <a:ext cx="4282888" cy="2168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BF423D-1BC7-23B5-D62F-216518B36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70" y="1955383"/>
            <a:ext cx="4390245" cy="2168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44684F-C804-D018-94FD-D86887BCD0C9}"/>
              </a:ext>
            </a:extLst>
          </p:cNvPr>
          <p:cNvSpPr txBox="1"/>
          <p:nvPr/>
        </p:nvSpPr>
        <p:spPr>
          <a:xfrm>
            <a:off x="351585" y="1020000"/>
            <a:ext cx="47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마이크로프로세서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73565E-94B1-029C-9AF3-5BAC7971AD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82E5FD-6196-525A-7340-24DDD891F13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96D80-B023-B7E9-98E0-38DD8DF050A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CB7A5-DB35-A580-4030-A53C247A166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마이크로 컴퓨터</a:t>
            </a:r>
          </a:p>
        </p:txBody>
      </p:sp>
    </p:spTree>
    <p:extLst>
      <p:ext uri="{BB962C8B-B14F-4D97-AF65-F5344CB8AC3E}">
        <p14:creationId xmlns:p14="http://schemas.microsoft.com/office/powerpoint/2010/main" val="181538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E220A47-43AE-CEA0-6091-416CA718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49" y="674964"/>
            <a:ext cx="3248866" cy="1156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B3662-3535-D52B-49C6-7ED4CC7E117F}"/>
              </a:ext>
            </a:extLst>
          </p:cNvPr>
          <p:cNvSpPr txBox="1"/>
          <p:nvPr/>
        </p:nvSpPr>
        <p:spPr>
          <a:xfrm>
            <a:off x="351585" y="1020000"/>
            <a:ext cx="47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임베디드 시스템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6622C1-DD2E-73B3-371F-20EA55187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81" y="2686304"/>
            <a:ext cx="4417360" cy="17822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50F1E-D8D5-6A60-1DA7-8AE91F942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3" y="2817910"/>
            <a:ext cx="2653698" cy="16506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31017-731E-E02A-B375-6E1A69C9C9A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5DCF0C-6BFB-C562-885B-D0D09EB371B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A7A4C-5AF3-A503-6AEE-61081A8295D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78629-9DF9-E2FD-981F-C43158DC435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마이크로 컴퓨터</a:t>
            </a:r>
          </a:p>
        </p:txBody>
      </p:sp>
    </p:spTree>
    <p:extLst>
      <p:ext uri="{BB962C8B-B14F-4D97-AF65-F5344CB8AC3E}">
        <p14:creationId xmlns:p14="http://schemas.microsoft.com/office/powerpoint/2010/main" val="4166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D6AB9F-CF2A-51B7-5613-0380B3E53B9C}"/>
              </a:ext>
            </a:extLst>
          </p:cNvPr>
          <p:cNvSpPr txBox="1"/>
          <p:nvPr/>
        </p:nvSpPr>
        <p:spPr>
          <a:xfrm>
            <a:off x="517712" y="840441"/>
            <a:ext cx="66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시스템 온 칩 </a:t>
            </a:r>
            <a:r>
              <a:rPr lang="en-US" altLang="ko-KR" sz="3600" dirty="0"/>
              <a:t>(system-on-chip)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8F8E5-76FA-D75B-CE2E-36E83C0C446A}"/>
              </a:ext>
            </a:extLst>
          </p:cNvPr>
          <p:cNvSpPr txBox="1"/>
          <p:nvPr/>
        </p:nvSpPr>
        <p:spPr>
          <a:xfrm>
            <a:off x="564777" y="2078442"/>
            <a:ext cx="7711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시스템온칩</a:t>
            </a:r>
            <a:r>
              <a:rPr lang="en-US" altLang="ko-KR" dirty="0"/>
              <a:t>(soc)</a:t>
            </a:r>
            <a:r>
              <a:rPr lang="ko-KR" altLang="en-US" dirty="0"/>
              <a:t>는 </a:t>
            </a:r>
            <a:r>
              <a:rPr lang="en-US" altLang="ko-KR" dirty="0"/>
              <a:t>CPU,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주변 </a:t>
            </a:r>
            <a:r>
              <a:rPr lang="ko-KR" altLang="en-US" dirty="0" err="1"/>
              <a:t>제어로직등을</a:t>
            </a:r>
            <a:r>
              <a:rPr lang="ko-KR" altLang="en-US" dirty="0"/>
              <a:t> 하나의 칩으로 통합된 프로세서이다</a:t>
            </a:r>
            <a:r>
              <a:rPr lang="en-US" altLang="ko-KR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→ </a:t>
            </a:r>
            <a:r>
              <a:rPr lang="ko-KR" altLang="en-US" sz="1400" dirty="0"/>
              <a:t>회로기판 상에서의 크기 및 배선을 줄임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→ </a:t>
            </a:r>
            <a:r>
              <a:rPr lang="ko-KR" altLang="en-US" sz="1400" dirty="0"/>
              <a:t>생산 단가 감소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3F260-97A4-8BAF-96B1-59F7A8DDE38C}"/>
              </a:ext>
            </a:extLst>
          </p:cNvPr>
          <p:cNvSpPr txBox="1"/>
          <p:nvPr/>
        </p:nvSpPr>
        <p:spPr>
          <a:xfrm>
            <a:off x="517712" y="1486772"/>
            <a:ext cx="7328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SOC</a:t>
            </a:r>
            <a:r>
              <a:rPr lang="ko-KR" altLang="en-US" sz="1400" dirty="0"/>
              <a:t>는 임베디드 시스템의 원가 절감을 위한 설계의 핵심요소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D3F2B1-D340-E531-4730-7A2265C0611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E8441-44AA-ABC8-46F7-8E3C1AE52D2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2FC44-C860-325F-C17F-A68C1A00854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0F584-EF81-7B3E-665F-CA99C614558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마이크로 컴퓨터</a:t>
            </a:r>
          </a:p>
        </p:txBody>
      </p:sp>
    </p:spTree>
    <p:extLst>
      <p:ext uri="{BB962C8B-B14F-4D97-AF65-F5344CB8AC3E}">
        <p14:creationId xmlns:p14="http://schemas.microsoft.com/office/powerpoint/2010/main" val="99049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7CB385-ECB0-B188-0557-DED252E4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6" y="2263589"/>
            <a:ext cx="3515845" cy="153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324355-8C8A-FCCE-CB0C-2304E3D86C95}"/>
              </a:ext>
            </a:extLst>
          </p:cNvPr>
          <p:cNvSpPr txBox="1"/>
          <p:nvPr/>
        </p:nvSpPr>
        <p:spPr>
          <a:xfrm>
            <a:off x="685798" y="1833513"/>
            <a:ext cx="31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소규모 임베디드 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81A3-DA83-9CBF-73FC-A477F6C671C5}"/>
              </a:ext>
            </a:extLst>
          </p:cNvPr>
          <p:cNvSpPr txBox="1"/>
          <p:nvPr/>
        </p:nvSpPr>
        <p:spPr>
          <a:xfrm>
            <a:off x="4592170" y="1818055"/>
            <a:ext cx="31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중규모 임베디드 시스템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4DF6E2-8368-C7C9-86EB-D577858C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2248130"/>
            <a:ext cx="3515845" cy="16098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0B53E3-EFF5-EAE7-5F05-8BA91D88FFA4}"/>
              </a:ext>
            </a:extLst>
          </p:cNvPr>
          <p:cNvSpPr txBox="1"/>
          <p:nvPr/>
        </p:nvSpPr>
        <p:spPr>
          <a:xfrm>
            <a:off x="311243" y="872082"/>
            <a:ext cx="533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임베디드 시스템의 유형</a:t>
            </a:r>
            <a:endParaRPr lang="ko-KR" altLang="en-US" sz="3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EE7695-E64B-86A7-EA8C-FDBE71A8524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E9A967-5AA0-8DB9-BF94-FF54E14AB6A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22C7A-8040-1562-2499-6FD19E1D657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46A55-D973-9A60-47C3-3B4EF6156CA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마이크로 컴퓨터</a:t>
            </a:r>
          </a:p>
        </p:txBody>
      </p:sp>
    </p:spTree>
    <p:extLst>
      <p:ext uri="{BB962C8B-B14F-4D97-AF65-F5344CB8AC3E}">
        <p14:creationId xmlns:p14="http://schemas.microsoft.com/office/powerpoint/2010/main" val="119726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9FE811B-BF36-9263-587A-A4CD3F798CB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78CB85-405D-6BA1-3A3A-0F7BBDBD334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F9A1D-62EA-4AB6-5927-491B9E523C3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FE7AB-9247-6172-734A-04753E297C7C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마이크로 컴퓨터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A32B1-33BE-B25C-19FC-685C08695FD8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E7092D5-C69F-1A8A-786C-DB496B2F81EA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8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101</Words>
  <Application>Microsoft Office PowerPoint</Application>
  <PresentationFormat>화면 슬라이드 쇼(16:9)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7</cp:revision>
  <dcterms:created xsi:type="dcterms:W3CDTF">2022-02-09T03:28:42Z</dcterms:created>
  <dcterms:modified xsi:type="dcterms:W3CDTF">2022-05-19T10:02:59Z</dcterms:modified>
</cp:coreProperties>
</file>