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60" r:id="rId5"/>
    <p:sldId id="258" r:id="rId6"/>
    <p:sldId id="262" r:id="rId7"/>
    <p:sldId id="259" r:id="rId8"/>
    <p:sldId id="263" r:id="rId9"/>
    <p:sldId id="272" r:id="rId10"/>
    <p:sldId id="265" r:id="rId11"/>
    <p:sldId id="266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F49F6-FC43-4173-B8B7-A505FE8DEC1A}" v="277" dt="2022-05-19T10:03:2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9EF49F6-FC43-4173-B8B7-A505FE8DEC1A}"/>
    <pc:docChg chg="undo custSel addSld delSld modSld sldOrd">
      <pc:chgData name="이 호진" userId="e7b51f9e24c37788" providerId="LiveId" clId="{09EF49F6-FC43-4173-B8B7-A505FE8DEC1A}" dt="2022-05-19T10:03:26.031" v="2302"/>
      <pc:docMkLst>
        <pc:docMk/>
      </pc:docMkLst>
      <pc:sldChg chg="addSp delSp modSp mod">
        <pc:chgData name="이 호진" userId="e7b51f9e24c37788" providerId="LiveId" clId="{09EF49F6-FC43-4173-B8B7-A505FE8DEC1A}" dt="2022-05-13T08:34:07.878" v="2226"/>
        <pc:sldMkLst>
          <pc:docMk/>
          <pc:sldMk cId="2184666338" sldId="256"/>
        </pc:sldMkLst>
        <pc:spChg chg="mod">
          <ac:chgData name="이 호진" userId="e7b51f9e24c37788" providerId="LiveId" clId="{09EF49F6-FC43-4173-B8B7-A505FE8DEC1A}" dt="2022-05-10T10:34:03.454" v="18" actId="14100"/>
          <ac:spMkLst>
            <pc:docMk/>
            <pc:sldMk cId="2184666338" sldId="256"/>
            <ac:spMk id="2" creationId="{460B1900-AA23-4002-9880-4AB15733F777}"/>
          </ac:spMkLst>
        </pc:spChg>
        <pc:spChg chg="del">
          <ac:chgData name="이 호진" userId="e7b51f9e24c37788" providerId="LiveId" clId="{09EF49F6-FC43-4173-B8B7-A505FE8DEC1A}" dt="2022-05-13T08:34:07.430" v="2225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4:07.430" v="222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07.430" v="222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09EF49F6-FC43-4173-B8B7-A505FE8DEC1A}" dt="2022-05-13T08:34:07.430" v="222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09EF49F6-FC43-4173-B8B7-A505FE8DEC1A}" dt="2022-05-13T08:34:07.878" v="2226"/>
          <ac:spMkLst>
            <pc:docMk/>
            <pc:sldMk cId="2184666338" sldId="256"/>
            <ac:spMk id="11" creationId="{F0A8871C-06B5-4C01-05BA-F779F7EFCB54}"/>
          </ac:spMkLst>
        </pc:spChg>
        <pc:spChg chg="add mod">
          <ac:chgData name="이 호진" userId="e7b51f9e24c37788" providerId="LiveId" clId="{09EF49F6-FC43-4173-B8B7-A505FE8DEC1A}" dt="2022-05-13T08:34:07.878" v="2226"/>
          <ac:spMkLst>
            <pc:docMk/>
            <pc:sldMk cId="2184666338" sldId="256"/>
            <ac:spMk id="12" creationId="{2F9ABF01-D285-A339-0387-9B201FF61C3E}"/>
          </ac:spMkLst>
        </pc:spChg>
        <pc:spChg chg="add mod">
          <ac:chgData name="이 호진" userId="e7b51f9e24c37788" providerId="LiveId" clId="{09EF49F6-FC43-4173-B8B7-A505FE8DEC1A}" dt="2022-05-13T08:34:07.878" v="2226"/>
          <ac:spMkLst>
            <pc:docMk/>
            <pc:sldMk cId="2184666338" sldId="256"/>
            <ac:spMk id="14" creationId="{DCCD38D9-6C22-41D6-8BE2-431979747A37}"/>
          </ac:spMkLst>
        </pc:spChg>
        <pc:spChg chg="add mod">
          <ac:chgData name="이 호진" userId="e7b51f9e24c37788" providerId="LiveId" clId="{09EF49F6-FC43-4173-B8B7-A505FE8DEC1A}" dt="2022-05-13T08:34:07.878" v="2226"/>
          <ac:spMkLst>
            <pc:docMk/>
            <pc:sldMk cId="2184666338" sldId="256"/>
            <ac:spMk id="16" creationId="{A06CEF29-3586-9128-7A38-895AC3539E17}"/>
          </ac:spMkLst>
        </pc:spChg>
        <pc:picChg chg="mod ord">
          <ac:chgData name="이 호진" userId="e7b51f9e24c37788" providerId="LiveId" clId="{09EF49F6-FC43-4173-B8B7-A505FE8DEC1A}" dt="2022-05-10T10:34:10.119" v="20" actId="167"/>
          <ac:picMkLst>
            <pc:docMk/>
            <pc:sldMk cId="2184666338" sldId="256"/>
            <ac:picMk id="5" creationId="{6E7688E6-F97F-4163-A323-57B46D3D7A43}"/>
          </ac:picMkLst>
        </pc:picChg>
      </pc:sldChg>
      <pc:sldChg chg="addSp delSp modSp mod">
        <pc:chgData name="이 호진" userId="e7b51f9e24c37788" providerId="LiveId" clId="{09EF49F6-FC43-4173-B8B7-A505FE8DEC1A}" dt="2022-05-13T08:34:11.630" v="2228"/>
        <pc:sldMkLst>
          <pc:docMk/>
          <pc:sldMk cId="783510813" sldId="257"/>
        </pc:sldMkLst>
        <pc:spChg chg="mod">
          <ac:chgData name="이 호진" userId="e7b51f9e24c37788" providerId="LiveId" clId="{09EF49F6-FC43-4173-B8B7-A505FE8DEC1A}" dt="2022-05-10T10:37:29.713" v="27" actId="14100"/>
          <ac:spMkLst>
            <pc:docMk/>
            <pc:sldMk cId="783510813" sldId="257"/>
            <ac:spMk id="2" creationId="{CD2B34E3-BBE9-4E29-A1F0-387097EE1672}"/>
          </ac:spMkLst>
        </pc:spChg>
        <pc:spChg chg="mod">
          <ac:chgData name="이 호진" userId="e7b51f9e24c37788" providerId="LiveId" clId="{09EF49F6-FC43-4173-B8B7-A505FE8DEC1A}" dt="2022-05-10T10:39:46.663" v="203" actId="14100"/>
          <ac:spMkLst>
            <pc:docMk/>
            <pc:sldMk cId="783510813" sldId="257"/>
            <ac:spMk id="3" creationId="{05C55415-C61F-4F87-9DE5-E8350487E842}"/>
          </ac:spMkLst>
        </pc:spChg>
        <pc:spChg chg="del">
          <ac:chgData name="이 호진" userId="e7b51f9e24c37788" providerId="LiveId" clId="{09EF49F6-FC43-4173-B8B7-A505FE8DEC1A}" dt="2022-05-13T08:34:11.243" v="222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4:11.243" v="222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11.243" v="2227" actId="478"/>
          <ac:spMkLst>
            <pc:docMk/>
            <pc:sldMk cId="783510813" sldId="257"/>
            <ac:spMk id="8" creationId="{776324C0-CFD8-4494-B7C8-160479C94901}"/>
          </ac:spMkLst>
        </pc:spChg>
        <pc:spChg chg="add mod">
          <ac:chgData name="이 호진" userId="e7b51f9e24c37788" providerId="LiveId" clId="{09EF49F6-FC43-4173-B8B7-A505FE8DEC1A}" dt="2022-05-13T08:34:11.630" v="2228"/>
          <ac:spMkLst>
            <pc:docMk/>
            <pc:sldMk cId="783510813" sldId="257"/>
            <ac:spMk id="9" creationId="{297D3B2E-5EC9-DFED-2AF8-FB5CA14A6AB8}"/>
          </ac:spMkLst>
        </pc:spChg>
        <pc:spChg chg="del">
          <ac:chgData name="이 호진" userId="e7b51f9e24c37788" providerId="LiveId" clId="{09EF49F6-FC43-4173-B8B7-A505FE8DEC1A}" dt="2022-05-13T08:34:11.243" v="2227" actId="478"/>
          <ac:spMkLst>
            <pc:docMk/>
            <pc:sldMk cId="783510813" sldId="257"/>
            <ac:spMk id="10" creationId="{B1627897-86F1-4B82-AD57-187A5DA72188}"/>
          </ac:spMkLst>
        </pc:spChg>
        <pc:spChg chg="add mod">
          <ac:chgData name="이 호진" userId="e7b51f9e24c37788" providerId="LiveId" clId="{09EF49F6-FC43-4173-B8B7-A505FE8DEC1A}" dt="2022-05-13T08:34:11.630" v="2228"/>
          <ac:spMkLst>
            <pc:docMk/>
            <pc:sldMk cId="783510813" sldId="257"/>
            <ac:spMk id="11" creationId="{C4BAA909-AA6F-1E26-8873-28301A869EB2}"/>
          </ac:spMkLst>
        </pc:spChg>
        <pc:spChg chg="add mod">
          <ac:chgData name="이 호진" userId="e7b51f9e24c37788" providerId="LiveId" clId="{09EF49F6-FC43-4173-B8B7-A505FE8DEC1A}" dt="2022-05-13T08:34:11.630" v="2228"/>
          <ac:spMkLst>
            <pc:docMk/>
            <pc:sldMk cId="783510813" sldId="257"/>
            <ac:spMk id="12" creationId="{926F63EA-201B-2084-00A7-A3C086BD33FC}"/>
          </ac:spMkLst>
        </pc:spChg>
        <pc:spChg chg="add mod">
          <ac:chgData name="이 호진" userId="e7b51f9e24c37788" providerId="LiveId" clId="{09EF49F6-FC43-4173-B8B7-A505FE8DEC1A}" dt="2022-05-13T08:34:11.630" v="2228"/>
          <ac:spMkLst>
            <pc:docMk/>
            <pc:sldMk cId="783510813" sldId="257"/>
            <ac:spMk id="13" creationId="{6D5BD6CA-4DE5-D242-4BF1-FEC4C0E0C422}"/>
          </ac:spMkLst>
        </pc:spChg>
        <pc:picChg chg="add mod">
          <ac:chgData name="이 호진" userId="e7b51f9e24c37788" providerId="LiveId" clId="{09EF49F6-FC43-4173-B8B7-A505FE8DEC1A}" dt="2022-05-10T10:39:39.707" v="200" actId="1076"/>
          <ac:picMkLst>
            <pc:docMk/>
            <pc:sldMk cId="783510813" sldId="257"/>
            <ac:picMk id="1026" creationId="{149556D4-ABE9-8A26-3313-7211F7D51395}"/>
          </ac:picMkLst>
        </pc:picChg>
      </pc:sldChg>
      <pc:sldChg chg="addSp delSp modSp mod">
        <pc:chgData name="이 호진" userId="e7b51f9e24c37788" providerId="LiveId" clId="{09EF49F6-FC43-4173-B8B7-A505FE8DEC1A}" dt="2022-05-13T08:34:20.049" v="2232"/>
        <pc:sldMkLst>
          <pc:docMk/>
          <pc:sldMk cId="3835004089" sldId="258"/>
        </pc:sldMkLst>
        <pc:spChg chg="mod">
          <ac:chgData name="이 호진" userId="e7b51f9e24c37788" providerId="LiveId" clId="{09EF49F6-FC43-4173-B8B7-A505FE8DEC1A}" dt="2022-05-10T10:40:10.691" v="206" actId="1076"/>
          <ac:spMkLst>
            <pc:docMk/>
            <pc:sldMk cId="3835004089" sldId="258"/>
            <ac:spMk id="2" creationId="{8DE00FC1-6291-46BA-A1A5-5B6CF5174C98}"/>
          </ac:spMkLst>
        </pc:spChg>
        <pc:spChg chg="mod">
          <ac:chgData name="이 호진" userId="e7b51f9e24c37788" providerId="LiveId" clId="{09EF49F6-FC43-4173-B8B7-A505FE8DEC1A}" dt="2022-05-10T10:45:52.362" v="507" actId="1076"/>
          <ac:spMkLst>
            <pc:docMk/>
            <pc:sldMk cId="3835004089" sldId="258"/>
            <ac:spMk id="3" creationId="{AB4E7E82-0120-4C04-90F0-825873AB30D7}"/>
          </ac:spMkLst>
        </pc:spChg>
        <pc:spChg chg="del">
          <ac:chgData name="이 호진" userId="e7b51f9e24c37788" providerId="LiveId" clId="{09EF49F6-FC43-4173-B8B7-A505FE8DEC1A}" dt="2022-05-13T08:34:19.653" v="2231" actId="478"/>
          <ac:spMkLst>
            <pc:docMk/>
            <pc:sldMk cId="3835004089" sldId="258"/>
            <ac:spMk id="4" creationId="{CA2E5569-5413-4171-8D0F-A04CD8CF3F3A}"/>
          </ac:spMkLst>
        </pc:spChg>
        <pc:spChg chg="add del mod">
          <ac:chgData name="이 호진" userId="e7b51f9e24c37788" providerId="LiveId" clId="{09EF49F6-FC43-4173-B8B7-A505FE8DEC1A}" dt="2022-05-10T10:47:58.736" v="583" actId="1076"/>
          <ac:spMkLst>
            <pc:docMk/>
            <pc:sldMk cId="3835004089" sldId="258"/>
            <ac:spMk id="5" creationId="{79CD601D-8E28-37C9-07D3-839D32FB911E}"/>
          </ac:spMkLst>
        </pc:spChg>
        <pc:spChg chg="del">
          <ac:chgData name="이 호진" userId="e7b51f9e24c37788" providerId="LiveId" clId="{09EF49F6-FC43-4173-B8B7-A505FE8DEC1A}" dt="2022-05-13T08:34:19.653" v="2231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19.653" v="2231" actId="478"/>
          <ac:spMkLst>
            <pc:docMk/>
            <pc:sldMk cId="3835004089" sldId="258"/>
            <ac:spMk id="8" creationId="{776324C0-CFD8-4494-B7C8-160479C94901}"/>
          </ac:spMkLst>
        </pc:spChg>
        <pc:spChg chg="del">
          <ac:chgData name="이 호진" userId="e7b51f9e24c37788" providerId="LiveId" clId="{09EF49F6-FC43-4173-B8B7-A505FE8DEC1A}" dt="2022-05-13T08:34:19.653" v="2231" actId="478"/>
          <ac:spMkLst>
            <pc:docMk/>
            <pc:sldMk cId="3835004089" sldId="258"/>
            <ac:spMk id="10" creationId="{411B7F95-B866-49E7-B3F4-8DB8DD551837}"/>
          </ac:spMkLst>
        </pc:spChg>
        <pc:spChg chg="add mod">
          <ac:chgData name="이 호진" userId="e7b51f9e24c37788" providerId="LiveId" clId="{09EF49F6-FC43-4173-B8B7-A505FE8DEC1A}" dt="2022-05-13T08:34:20.049" v="2232"/>
          <ac:spMkLst>
            <pc:docMk/>
            <pc:sldMk cId="3835004089" sldId="258"/>
            <ac:spMk id="11" creationId="{F373A4A8-CA07-F2EC-F11B-920821AF9F85}"/>
          </ac:spMkLst>
        </pc:spChg>
        <pc:spChg chg="add mod">
          <ac:chgData name="이 호진" userId="e7b51f9e24c37788" providerId="LiveId" clId="{09EF49F6-FC43-4173-B8B7-A505FE8DEC1A}" dt="2022-05-13T08:34:20.049" v="2232"/>
          <ac:spMkLst>
            <pc:docMk/>
            <pc:sldMk cId="3835004089" sldId="258"/>
            <ac:spMk id="12" creationId="{CFE0FCE5-FE41-1F49-9F6A-5E589C365A48}"/>
          </ac:spMkLst>
        </pc:spChg>
        <pc:spChg chg="add mod">
          <ac:chgData name="이 호진" userId="e7b51f9e24c37788" providerId="LiveId" clId="{09EF49F6-FC43-4173-B8B7-A505FE8DEC1A}" dt="2022-05-13T08:34:20.049" v="2232"/>
          <ac:spMkLst>
            <pc:docMk/>
            <pc:sldMk cId="3835004089" sldId="258"/>
            <ac:spMk id="13" creationId="{659BD6F5-8F5D-3463-2761-9E481229AD02}"/>
          </ac:spMkLst>
        </pc:spChg>
        <pc:spChg chg="add mod">
          <ac:chgData name="이 호진" userId="e7b51f9e24c37788" providerId="LiveId" clId="{09EF49F6-FC43-4173-B8B7-A505FE8DEC1A}" dt="2022-05-13T08:34:20.049" v="2232"/>
          <ac:spMkLst>
            <pc:docMk/>
            <pc:sldMk cId="3835004089" sldId="258"/>
            <ac:spMk id="14" creationId="{39FAA4D6-6308-8978-ACFB-5A5EF99CE06C}"/>
          </ac:spMkLst>
        </pc:spChg>
        <pc:picChg chg="add del mod">
          <ac:chgData name="이 호진" userId="e7b51f9e24c37788" providerId="LiveId" clId="{09EF49F6-FC43-4173-B8B7-A505FE8DEC1A}" dt="2022-05-10T10:46:39.902" v="517" actId="478"/>
          <ac:picMkLst>
            <pc:docMk/>
            <pc:sldMk cId="3835004089" sldId="258"/>
            <ac:picMk id="2050" creationId="{CF4357EF-1950-2C50-C85B-98F7F812D705}"/>
          </ac:picMkLst>
        </pc:picChg>
        <pc:picChg chg="add del mod">
          <ac:chgData name="이 호진" userId="e7b51f9e24c37788" providerId="LiveId" clId="{09EF49F6-FC43-4173-B8B7-A505FE8DEC1A}" dt="2022-05-10T10:46:36.882" v="515"/>
          <ac:picMkLst>
            <pc:docMk/>
            <pc:sldMk cId="3835004089" sldId="258"/>
            <ac:picMk id="2052" creationId="{F3FF9E09-9562-48B1-A397-05F00933D849}"/>
          </ac:picMkLst>
        </pc:picChg>
        <pc:picChg chg="add mod">
          <ac:chgData name="이 호진" userId="e7b51f9e24c37788" providerId="LiveId" clId="{09EF49F6-FC43-4173-B8B7-A505FE8DEC1A}" dt="2022-05-10T10:46:50.986" v="520" actId="1076"/>
          <ac:picMkLst>
            <pc:docMk/>
            <pc:sldMk cId="3835004089" sldId="258"/>
            <ac:picMk id="2054" creationId="{5059E6E5-CDE1-64F3-421C-3C5759A71CAB}"/>
          </ac:picMkLst>
        </pc:picChg>
        <pc:picChg chg="add mod">
          <ac:chgData name="이 호진" userId="e7b51f9e24c37788" providerId="LiveId" clId="{09EF49F6-FC43-4173-B8B7-A505FE8DEC1A}" dt="2022-05-10T10:47:43.840" v="530" actId="1076"/>
          <ac:picMkLst>
            <pc:docMk/>
            <pc:sldMk cId="3835004089" sldId="258"/>
            <ac:picMk id="2056" creationId="{C042B919-DBB6-A9A7-4519-97B9101250F9}"/>
          </ac:picMkLst>
        </pc:picChg>
      </pc:sldChg>
      <pc:sldChg chg="addSp delSp modSp mod ord">
        <pc:chgData name="이 호진" userId="e7b51f9e24c37788" providerId="LiveId" clId="{09EF49F6-FC43-4173-B8B7-A505FE8DEC1A}" dt="2022-05-13T08:34:32.392" v="2236"/>
        <pc:sldMkLst>
          <pc:docMk/>
          <pc:sldMk cId="2903567767" sldId="259"/>
        </pc:sldMkLst>
        <pc:spChg chg="mod">
          <ac:chgData name="이 호진" userId="e7b51f9e24c37788" providerId="LiveId" clId="{09EF49F6-FC43-4173-B8B7-A505FE8DEC1A}" dt="2022-05-10T10:51:47.789" v="972" actId="1076"/>
          <ac:spMkLst>
            <pc:docMk/>
            <pc:sldMk cId="2903567767" sldId="259"/>
            <ac:spMk id="2" creationId="{8869BDF8-D42E-4D8B-B4DF-A03EBDB7362C}"/>
          </ac:spMkLst>
        </pc:spChg>
        <pc:spChg chg="del mod">
          <ac:chgData name="이 호진" userId="e7b51f9e24c37788" providerId="LiveId" clId="{09EF49F6-FC43-4173-B8B7-A505FE8DEC1A}" dt="2022-05-10T10:53:16.202" v="1312" actId="478"/>
          <ac:spMkLst>
            <pc:docMk/>
            <pc:sldMk cId="2903567767" sldId="259"/>
            <ac:spMk id="3" creationId="{D58928DF-13F7-495D-A066-2E9F1703EBFA}"/>
          </ac:spMkLst>
        </pc:spChg>
        <pc:spChg chg="del">
          <ac:chgData name="이 호진" userId="e7b51f9e24c37788" providerId="LiveId" clId="{09EF49F6-FC43-4173-B8B7-A505FE8DEC1A}" dt="2022-05-13T08:34:31.852" v="2235" actId="478"/>
          <ac:spMkLst>
            <pc:docMk/>
            <pc:sldMk cId="2903567767" sldId="259"/>
            <ac:spMk id="4" creationId="{CA2E5569-5413-4171-8D0F-A04CD8CF3F3A}"/>
          </ac:spMkLst>
        </pc:spChg>
        <pc:spChg chg="add mod">
          <ac:chgData name="이 호진" userId="e7b51f9e24c37788" providerId="LiveId" clId="{09EF49F6-FC43-4173-B8B7-A505FE8DEC1A}" dt="2022-05-10T10:53:23.829" v="1314" actId="14100"/>
          <ac:spMkLst>
            <pc:docMk/>
            <pc:sldMk cId="2903567767" sldId="259"/>
            <ac:spMk id="5" creationId="{B8FD189D-2909-BB07-D42B-016FD1816A2A}"/>
          </ac:spMkLst>
        </pc:spChg>
        <pc:spChg chg="del">
          <ac:chgData name="이 호진" userId="e7b51f9e24c37788" providerId="LiveId" clId="{09EF49F6-FC43-4173-B8B7-A505FE8DEC1A}" dt="2022-05-13T08:34:31.852" v="2235" actId="478"/>
          <ac:spMkLst>
            <pc:docMk/>
            <pc:sldMk cId="2903567767" sldId="259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31.852" v="2235" actId="478"/>
          <ac:spMkLst>
            <pc:docMk/>
            <pc:sldMk cId="2903567767" sldId="259"/>
            <ac:spMk id="8" creationId="{776324C0-CFD8-4494-B7C8-160479C94901}"/>
          </ac:spMkLst>
        </pc:spChg>
        <pc:spChg chg="del">
          <ac:chgData name="이 호진" userId="e7b51f9e24c37788" providerId="LiveId" clId="{09EF49F6-FC43-4173-B8B7-A505FE8DEC1A}" dt="2022-05-13T08:34:31.852" v="2235" actId="478"/>
          <ac:spMkLst>
            <pc:docMk/>
            <pc:sldMk cId="2903567767" sldId="259"/>
            <ac:spMk id="11" creationId="{47266CB3-5187-4F45-894A-275E3E7E1425}"/>
          </ac:spMkLst>
        </pc:spChg>
        <pc:spChg chg="add mod">
          <ac:chgData name="이 호진" userId="e7b51f9e24c37788" providerId="LiveId" clId="{09EF49F6-FC43-4173-B8B7-A505FE8DEC1A}" dt="2022-05-13T08:34:32.392" v="2236"/>
          <ac:spMkLst>
            <pc:docMk/>
            <pc:sldMk cId="2903567767" sldId="259"/>
            <ac:spMk id="12" creationId="{A6BDB822-01ED-3E24-19C3-F0008D5B241F}"/>
          </ac:spMkLst>
        </pc:spChg>
        <pc:spChg chg="add mod">
          <ac:chgData name="이 호진" userId="e7b51f9e24c37788" providerId="LiveId" clId="{09EF49F6-FC43-4173-B8B7-A505FE8DEC1A}" dt="2022-05-13T08:34:32.392" v="2236"/>
          <ac:spMkLst>
            <pc:docMk/>
            <pc:sldMk cId="2903567767" sldId="259"/>
            <ac:spMk id="13" creationId="{28CB0D62-985F-07E4-B6DF-05A2061B7A24}"/>
          </ac:spMkLst>
        </pc:spChg>
        <pc:spChg chg="add mod">
          <ac:chgData name="이 호진" userId="e7b51f9e24c37788" providerId="LiveId" clId="{09EF49F6-FC43-4173-B8B7-A505FE8DEC1A}" dt="2022-05-13T08:34:32.392" v="2236"/>
          <ac:spMkLst>
            <pc:docMk/>
            <pc:sldMk cId="2903567767" sldId="259"/>
            <ac:spMk id="14" creationId="{E604F52B-CDBB-858F-DD7A-242ABEBC2ADF}"/>
          </ac:spMkLst>
        </pc:spChg>
        <pc:spChg chg="add mod">
          <ac:chgData name="이 호진" userId="e7b51f9e24c37788" providerId="LiveId" clId="{09EF49F6-FC43-4173-B8B7-A505FE8DEC1A}" dt="2022-05-13T08:34:32.392" v="2236"/>
          <ac:spMkLst>
            <pc:docMk/>
            <pc:sldMk cId="2903567767" sldId="259"/>
            <ac:spMk id="15" creationId="{C8EBB167-5536-1779-6A70-38E082B1164B}"/>
          </ac:spMkLst>
        </pc:spChg>
        <pc:picChg chg="add mod">
          <ac:chgData name="이 호진" userId="e7b51f9e24c37788" providerId="LiveId" clId="{09EF49F6-FC43-4173-B8B7-A505FE8DEC1A}" dt="2022-05-10T10:54:20.690" v="1327" actId="14100"/>
          <ac:picMkLst>
            <pc:docMk/>
            <pc:sldMk cId="2903567767" sldId="259"/>
            <ac:picMk id="9" creationId="{23B46918-2869-6CF4-C31C-F9C69283FE29}"/>
          </ac:picMkLst>
        </pc:picChg>
        <pc:picChg chg="add mod">
          <ac:chgData name="이 호진" userId="e7b51f9e24c37788" providerId="LiveId" clId="{09EF49F6-FC43-4173-B8B7-A505FE8DEC1A}" dt="2022-05-10T10:54:18.058" v="1326" actId="1076"/>
          <ac:picMkLst>
            <pc:docMk/>
            <pc:sldMk cId="2903567767" sldId="259"/>
            <ac:picMk id="5122" creationId="{6DCD4286-E373-1860-2128-7A597FBA6D01}"/>
          </ac:picMkLst>
        </pc:picChg>
        <pc:picChg chg="add mod">
          <ac:chgData name="이 호진" userId="e7b51f9e24c37788" providerId="LiveId" clId="{09EF49F6-FC43-4173-B8B7-A505FE8DEC1A}" dt="2022-05-10T10:54:37.317" v="1330" actId="14100"/>
          <ac:picMkLst>
            <pc:docMk/>
            <pc:sldMk cId="2903567767" sldId="259"/>
            <ac:picMk id="5124" creationId="{B8D80ECD-AABF-72DD-FA46-84AFAA7A36A1}"/>
          </ac:picMkLst>
        </pc:picChg>
      </pc:sldChg>
      <pc:sldChg chg="addSp delSp modSp mod ord">
        <pc:chgData name="이 호진" userId="e7b51f9e24c37788" providerId="LiveId" clId="{09EF49F6-FC43-4173-B8B7-A505FE8DEC1A}" dt="2022-05-13T08:34:15.731" v="2230"/>
        <pc:sldMkLst>
          <pc:docMk/>
          <pc:sldMk cId="3214108175" sldId="260"/>
        </pc:sldMkLst>
        <pc:spChg chg="del">
          <ac:chgData name="이 호진" userId="e7b51f9e24c37788" providerId="LiveId" clId="{09EF49F6-FC43-4173-B8B7-A505FE8DEC1A}" dt="2022-05-13T08:34:15.297" v="2229" actId="478"/>
          <ac:spMkLst>
            <pc:docMk/>
            <pc:sldMk cId="3214108175" sldId="260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4:15.297" v="2229" actId="478"/>
          <ac:spMkLst>
            <pc:docMk/>
            <pc:sldMk cId="3214108175" sldId="260"/>
            <ac:spMk id="6" creationId="{8D6D87A6-DCB7-48A9-AA98-C4BEFA48D17B}"/>
          </ac:spMkLst>
        </pc:spChg>
        <pc:spChg chg="del">
          <ac:chgData name="이 호진" userId="e7b51f9e24c37788" providerId="LiveId" clId="{09EF49F6-FC43-4173-B8B7-A505FE8DEC1A}" dt="2022-05-13T08:34:15.297" v="2229" actId="478"/>
          <ac:spMkLst>
            <pc:docMk/>
            <pc:sldMk cId="3214108175" sldId="260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15.297" v="2229" actId="478"/>
          <ac:spMkLst>
            <pc:docMk/>
            <pc:sldMk cId="3214108175" sldId="260"/>
            <ac:spMk id="8" creationId="{776324C0-CFD8-4494-B7C8-160479C94901}"/>
          </ac:spMkLst>
        </pc:spChg>
        <pc:spChg chg="add mod">
          <ac:chgData name="이 호진" userId="e7b51f9e24c37788" providerId="LiveId" clId="{09EF49F6-FC43-4173-B8B7-A505FE8DEC1A}" dt="2022-05-10T10:44:02.404" v="215" actId="1076"/>
          <ac:spMkLst>
            <pc:docMk/>
            <pc:sldMk cId="3214108175" sldId="260"/>
            <ac:spMk id="9" creationId="{BADA0DE9-1DDE-F66C-0737-71A008508B93}"/>
          </ac:spMkLst>
        </pc:spChg>
        <pc:spChg chg="mod">
          <ac:chgData name="이 호진" userId="e7b51f9e24c37788" providerId="LiveId" clId="{09EF49F6-FC43-4173-B8B7-A505FE8DEC1A}" dt="2022-05-10T10:44:04.945" v="216" actId="1076"/>
          <ac:spMkLst>
            <pc:docMk/>
            <pc:sldMk cId="3214108175" sldId="260"/>
            <ac:spMk id="10" creationId="{68077E13-629C-465F-B5F7-6FC9848DA8E8}"/>
          </ac:spMkLst>
        </pc:spChg>
        <pc:spChg chg="add mod">
          <ac:chgData name="이 호진" userId="e7b51f9e24c37788" providerId="LiveId" clId="{09EF49F6-FC43-4173-B8B7-A505FE8DEC1A}" dt="2022-05-13T08:34:15.731" v="2230"/>
          <ac:spMkLst>
            <pc:docMk/>
            <pc:sldMk cId="3214108175" sldId="260"/>
            <ac:spMk id="11" creationId="{DAD2C34A-FD10-CA74-1B7F-C372EBDDD9BD}"/>
          </ac:spMkLst>
        </pc:spChg>
        <pc:spChg chg="add mod">
          <ac:chgData name="이 호진" userId="e7b51f9e24c37788" providerId="LiveId" clId="{09EF49F6-FC43-4173-B8B7-A505FE8DEC1A}" dt="2022-05-13T08:34:15.731" v="2230"/>
          <ac:spMkLst>
            <pc:docMk/>
            <pc:sldMk cId="3214108175" sldId="260"/>
            <ac:spMk id="12" creationId="{0C15EF4E-A6C9-DA24-47AE-D431C81917DF}"/>
          </ac:spMkLst>
        </pc:spChg>
        <pc:spChg chg="add mod">
          <ac:chgData name="이 호진" userId="e7b51f9e24c37788" providerId="LiveId" clId="{09EF49F6-FC43-4173-B8B7-A505FE8DEC1A}" dt="2022-05-13T08:34:15.731" v="2230"/>
          <ac:spMkLst>
            <pc:docMk/>
            <pc:sldMk cId="3214108175" sldId="260"/>
            <ac:spMk id="13" creationId="{F4CF1493-D9EC-95DB-CF51-6C1BA3720748}"/>
          </ac:spMkLst>
        </pc:spChg>
        <pc:spChg chg="add mod">
          <ac:chgData name="이 호진" userId="e7b51f9e24c37788" providerId="LiveId" clId="{09EF49F6-FC43-4173-B8B7-A505FE8DEC1A}" dt="2022-05-13T08:34:15.731" v="2230"/>
          <ac:spMkLst>
            <pc:docMk/>
            <pc:sldMk cId="3214108175" sldId="260"/>
            <ac:spMk id="14" creationId="{0A4349C6-D2C6-3FB8-0AE6-80EEC68229E3}"/>
          </ac:spMkLst>
        </pc:spChg>
        <pc:picChg chg="mod">
          <ac:chgData name="이 호진" userId="e7b51f9e24c37788" providerId="LiveId" clId="{09EF49F6-FC43-4173-B8B7-A505FE8DEC1A}" dt="2022-05-10T10:43:46.586" v="209" actId="1076"/>
          <ac:picMkLst>
            <pc:docMk/>
            <pc:sldMk cId="3214108175" sldId="260"/>
            <ac:picMk id="3" creationId="{C7586FEF-1E5C-4121-AE96-F53A995AC06A}"/>
          </ac:picMkLst>
        </pc:picChg>
      </pc:sldChg>
      <pc:sldChg chg="del">
        <pc:chgData name="이 호진" userId="e7b51f9e24c37788" providerId="LiveId" clId="{09EF49F6-FC43-4173-B8B7-A505FE8DEC1A}" dt="2022-05-10T10:50:36.344" v="959" actId="47"/>
        <pc:sldMkLst>
          <pc:docMk/>
          <pc:sldMk cId="1334255363" sldId="261"/>
        </pc:sldMkLst>
      </pc:sldChg>
      <pc:sldChg chg="delSp add del">
        <pc:chgData name="이 호진" userId="e7b51f9e24c37788" providerId="LiveId" clId="{09EF49F6-FC43-4173-B8B7-A505FE8DEC1A}" dt="2022-05-14T08:59:17.129" v="2301" actId="47"/>
        <pc:sldMkLst>
          <pc:docMk/>
          <pc:sldMk cId="3841534939" sldId="261"/>
        </pc:sldMkLst>
        <pc:picChg chg="del">
          <ac:chgData name="이 호진" userId="e7b51f9e24c37788" providerId="LiveId" clId="{09EF49F6-FC43-4173-B8B7-A505FE8DEC1A}" dt="2022-05-14T08:58:41.747" v="2289" actId="21"/>
          <ac:picMkLst>
            <pc:docMk/>
            <pc:sldMk cId="3841534939" sldId="261"/>
            <ac:picMk id="5122" creationId="{12B0EBC7-15B7-49F7-83C6-2FC1D7BDD7F8}"/>
          </ac:picMkLst>
        </pc:picChg>
      </pc:sldChg>
      <pc:sldChg chg="addSp delSp modSp mod ord">
        <pc:chgData name="이 호진" userId="e7b51f9e24c37788" providerId="LiveId" clId="{09EF49F6-FC43-4173-B8B7-A505FE8DEC1A}" dt="2022-05-13T08:34:25.663" v="2234"/>
        <pc:sldMkLst>
          <pc:docMk/>
          <pc:sldMk cId="4149842348" sldId="262"/>
        </pc:sldMkLst>
        <pc:spChg chg="del">
          <ac:chgData name="이 호진" userId="e7b51f9e24c37788" providerId="LiveId" clId="{09EF49F6-FC43-4173-B8B7-A505FE8DEC1A}" dt="2022-05-10T10:43:51.070" v="210" actId="21"/>
          <ac:spMkLst>
            <pc:docMk/>
            <pc:sldMk cId="4149842348" sldId="262"/>
            <ac:spMk id="2" creationId="{43B9EC54-E0B1-4602-92BB-A881E4B0C131}"/>
          </ac:spMkLst>
        </pc:spChg>
        <pc:spChg chg="add mod">
          <ac:chgData name="이 호진" userId="e7b51f9e24c37788" providerId="LiveId" clId="{09EF49F6-FC43-4173-B8B7-A505FE8DEC1A}" dt="2022-05-10T10:48:22.643" v="617" actId="14100"/>
          <ac:spMkLst>
            <pc:docMk/>
            <pc:sldMk cId="4149842348" sldId="262"/>
            <ac:spMk id="3" creationId="{90F40EFB-8518-AA40-806C-53BD63B6C52A}"/>
          </ac:spMkLst>
        </pc:spChg>
        <pc:spChg chg="del">
          <ac:chgData name="이 호진" userId="e7b51f9e24c37788" providerId="LiveId" clId="{09EF49F6-FC43-4173-B8B7-A505FE8DEC1A}" dt="2022-05-13T08:34:25.142" v="2233" actId="478"/>
          <ac:spMkLst>
            <pc:docMk/>
            <pc:sldMk cId="4149842348" sldId="262"/>
            <ac:spMk id="4" creationId="{CA2E5569-5413-4171-8D0F-A04CD8CF3F3A}"/>
          </ac:spMkLst>
        </pc:spChg>
        <pc:spChg chg="add mod">
          <ac:chgData name="이 호진" userId="e7b51f9e24c37788" providerId="LiveId" clId="{09EF49F6-FC43-4173-B8B7-A505FE8DEC1A}" dt="2022-05-10T10:48:57.507" v="775" actId="1076"/>
          <ac:spMkLst>
            <pc:docMk/>
            <pc:sldMk cId="4149842348" sldId="262"/>
            <ac:spMk id="5" creationId="{FF2D1C87-297F-03BF-F9AE-73834831F89D}"/>
          </ac:spMkLst>
        </pc:spChg>
        <pc:spChg chg="del">
          <ac:chgData name="이 호진" userId="e7b51f9e24c37788" providerId="LiveId" clId="{09EF49F6-FC43-4173-B8B7-A505FE8DEC1A}" dt="2022-05-13T08:34:25.142" v="2233" actId="478"/>
          <ac:spMkLst>
            <pc:docMk/>
            <pc:sldMk cId="4149842348" sldId="262"/>
            <ac:spMk id="6" creationId="{8D6D87A6-DCB7-48A9-AA98-C4BEFA48D17B}"/>
          </ac:spMkLst>
        </pc:spChg>
        <pc:spChg chg="del">
          <ac:chgData name="이 호진" userId="e7b51f9e24c37788" providerId="LiveId" clId="{09EF49F6-FC43-4173-B8B7-A505FE8DEC1A}" dt="2022-05-13T08:34:25.142" v="2233" actId="478"/>
          <ac:spMkLst>
            <pc:docMk/>
            <pc:sldMk cId="4149842348" sldId="262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25.142" v="2233" actId="478"/>
          <ac:spMkLst>
            <pc:docMk/>
            <pc:sldMk cId="4149842348" sldId="262"/>
            <ac:spMk id="8" creationId="{776324C0-CFD8-4494-B7C8-160479C94901}"/>
          </ac:spMkLst>
        </pc:spChg>
        <pc:spChg chg="add mod">
          <ac:chgData name="이 호진" userId="e7b51f9e24c37788" providerId="LiveId" clId="{09EF49F6-FC43-4173-B8B7-A505FE8DEC1A}" dt="2022-05-10T10:50:18.758" v="958" actId="207"/>
          <ac:spMkLst>
            <pc:docMk/>
            <pc:sldMk cId="4149842348" sldId="262"/>
            <ac:spMk id="9" creationId="{B15FF8BA-B871-5D89-F942-8FF017C0310B}"/>
          </ac:spMkLst>
        </pc:spChg>
        <pc:spChg chg="add mod">
          <ac:chgData name="이 호진" userId="e7b51f9e24c37788" providerId="LiveId" clId="{09EF49F6-FC43-4173-B8B7-A505FE8DEC1A}" dt="2022-05-13T08:34:25.663" v="2234"/>
          <ac:spMkLst>
            <pc:docMk/>
            <pc:sldMk cId="4149842348" sldId="262"/>
            <ac:spMk id="10" creationId="{BA8E8BB5-657D-7FD1-755F-1E9E5FD38E09}"/>
          </ac:spMkLst>
        </pc:spChg>
        <pc:spChg chg="add mod">
          <ac:chgData name="이 호진" userId="e7b51f9e24c37788" providerId="LiveId" clId="{09EF49F6-FC43-4173-B8B7-A505FE8DEC1A}" dt="2022-05-13T08:34:25.663" v="2234"/>
          <ac:spMkLst>
            <pc:docMk/>
            <pc:sldMk cId="4149842348" sldId="262"/>
            <ac:spMk id="11" creationId="{2570D495-5CEF-0092-7AD8-39953053A5CA}"/>
          </ac:spMkLst>
        </pc:spChg>
        <pc:spChg chg="add mod">
          <ac:chgData name="이 호진" userId="e7b51f9e24c37788" providerId="LiveId" clId="{09EF49F6-FC43-4173-B8B7-A505FE8DEC1A}" dt="2022-05-13T08:34:25.663" v="2234"/>
          <ac:spMkLst>
            <pc:docMk/>
            <pc:sldMk cId="4149842348" sldId="262"/>
            <ac:spMk id="12" creationId="{92D1B08A-85C8-58CA-6F8E-5DEBAD5F60B3}"/>
          </ac:spMkLst>
        </pc:spChg>
        <pc:spChg chg="add mod">
          <ac:chgData name="이 호진" userId="e7b51f9e24c37788" providerId="LiveId" clId="{09EF49F6-FC43-4173-B8B7-A505FE8DEC1A}" dt="2022-05-13T08:34:25.663" v="2234"/>
          <ac:spMkLst>
            <pc:docMk/>
            <pc:sldMk cId="4149842348" sldId="262"/>
            <ac:spMk id="13" creationId="{4116DEC5-8391-0A9F-6B85-36803E0F183C}"/>
          </ac:spMkLst>
        </pc:spChg>
        <pc:picChg chg="add mod">
          <ac:chgData name="이 호진" userId="e7b51f9e24c37788" providerId="LiveId" clId="{09EF49F6-FC43-4173-B8B7-A505FE8DEC1A}" dt="2022-05-10T10:49:31.381" v="781" actId="1076"/>
          <ac:picMkLst>
            <pc:docMk/>
            <pc:sldMk cId="4149842348" sldId="262"/>
            <ac:picMk id="3074" creationId="{B5975C7D-F2A7-ADE7-CD10-59FDCD38A360}"/>
          </ac:picMkLst>
        </pc:picChg>
      </pc:sldChg>
      <pc:sldChg chg="addSp delSp modSp mod ord">
        <pc:chgData name="이 호진" userId="e7b51f9e24c37788" providerId="LiveId" clId="{09EF49F6-FC43-4173-B8B7-A505FE8DEC1A}" dt="2022-05-13T08:34:36.942" v="2238"/>
        <pc:sldMkLst>
          <pc:docMk/>
          <pc:sldMk cId="4146281059" sldId="263"/>
        </pc:sldMkLst>
        <pc:spChg chg="add del mod">
          <ac:chgData name="이 호진" userId="e7b51f9e24c37788" providerId="LiveId" clId="{09EF49F6-FC43-4173-B8B7-A505FE8DEC1A}" dt="2022-05-10T10:56:04.809" v="1570" actId="1076"/>
          <ac:spMkLst>
            <pc:docMk/>
            <pc:sldMk cId="4146281059" sldId="263"/>
            <ac:spMk id="2" creationId="{75E989CF-04AD-49E8-ABC4-A36C9FE63B2B}"/>
          </ac:spMkLst>
        </pc:spChg>
        <pc:spChg chg="del">
          <ac:chgData name="이 호진" userId="e7b51f9e24c37788" providerId="LiveId" clId="{09EF49F6-FC43-4173-B8B7-A505FE8DEC1A}" dt="2022-05-13T08:34:36.487" v="2237" actId="478"/>
          <ac:spMkLst>
            <pc:docMk/>
            <pc:sldMk cId="4146281059" sldId="263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4:36.487" v="2237" actId="478"/>
          <ac:spMkLst>
            <pc:docMk/>
            <pc:sldMk cId="4146281059" sldId="263"/>
            <ac:spMk id="6" creationId="{8D6D87A6-DCB7-48A9-AA98-C4BEFA48D17B}"/>
          </ac:spMkLst>
        </pc:spChg>
        <pc:spChg chg="del">
          <ac:chgData name="이 호진" userId="e7b51f9e24c37788" providerId="LiveId" clId="{09EF49F6-FC43-4173-B8B7-A505FE8DEC1A}" dt="2022-05-13T08:34:36.487" v="2237" actId="478"/>
          <ac:spMkLst>
            <pc:docMk/>
            <pc:sldMk cId="4146281059" sldId="263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36.487" v="2237" actId="478"/>
          <ac:spMkLst>
            <pc:docMk/>
            <pc:sldMk cId="4146281059" sldId="263"/>
            <ac:spMk id="8" creationId="{776324C0-CFD8-4494-B7C8-160479C94901}"/>
          </ac:spMkLst>
        </pc:spChg>
        <pc:spChg chg="add mod">
          <ac:chgData name="이 호진" userId="e7b51f9e24c37788" providerId="LiveId" clId="{09EF49F6-FC43-4173-B8B7-A505FE8DEC1A}" dt="2022-05-10T10:55:44.887" v="1564" actId="1076"/>
          <ac:spMkLst>
            <pc:docMk/>
            <pc:sldMk cId="4146281059" sldId="263"/>
            <ac:spMk id="9" creationId="{C46CBA63-9B74-C381-986F-40D8B4AD6669}"/>
          </ac:spMkLst>
        </pc:spChg>
        <pc:spChg chg="add mod">
          <ac:chgData name="이 호진" userId="e7b51f9e24c37788" providerId="LiveId" clId="{09EF49F6-FC43-4173-B8B7-A505FE8DEC1A}" dt="2022-05-10T10:56:08.591" v="1571" actId="1076"/>
          <ac:spMkLst>
            <pc:docMk/>
            <pc:sldMk cId="4146281059" sldId="263"/>
            <ac:spMk id="10" creationId="{308F060E-A4DF-750A-F6A2-74ED5F5CF793}"/>
          </ac:spMkLst>
        </pc:spChg>
        <pc:spChg chg="add mod">
          <ac:chgData name="이 호진" userId="e7b51f9e24c37788" providerId="LiveId" clId="{09EF49F6-FC43-4173-B8B7-A505FE8DEC1A}" dt="2022-05-10T10:56:20.651" v="1575" actId="1076"/>
          <ac:spMkLst>
            <pc:docMk/>
            <pc:sldMk cId="4146281059" sldId="263"/>
            <ac:spMk id="11" creationId="{E2E107D4-2AFA-4FB0-735F-C9275DCEC516}"/>
          </ac:spMkLst>
        </pc:spChg>
        <pc:spChg chg="add mod">
          <ac:chgData name="이 호진" userId="e7b51f9e24c37788" providerId="LiveId" clId="{09EF49F6-FC43-4173-B8B7-A505FE8DEC1A}" dt="2022-05-13T08:34:36.942" v="2238"/>
          <ac:spMkLst>
            <pc:docMk/>
            <pc:sldMk cId="4146281059" sldId="263"/>
            <ac:spMk id="12" creationId="{321F83D2-0F17-6612-8033-6AEBE617EE8A}"/>
          </ac:spMkLst>
        </pc:spChg>
        <pc:spChg chg="add mod">
          <ac:chgData name="이 호진" userId="e7b51f9e24c37788" providerId="LiveId" clId="{09EF49F6-FC43-4173-B8B7-A505FE8DEC1A}" dt="2022-05-13T08:34:36.942" v="2238"/>
          <ac:spMkLst>
            <pc:docMk/>
            <pc:sldMk cId="4146281059" sldId="263"/>
            <ac:spMk id="13" creationId="{E2EB47BA-791B-4102-6441-AF49A40BDE3B}"/>
          </ac:spMkLst>
        </pc:spChg>
        <pc:spChg chg="add mod">
          <ac:chgData name="이 호진" userId="e7b51f9e24c37788" providerId="LiveId" clId="{09EF49F6-FC43-4173-B8B7-A505FE8DEC1A}" dt="2022-05-13T08:34:36.942" v="2238"/>
          <ac:spMkLst>
            <pc:docMk/>
            <pc:sldMk cId="4146281059" sldId="263"/>
            <ac:spMk id="14" creationId="{267FB39C-3073-6522-BD22-82F66C15C0F2}"/>
          </ac:spMkLst>
        </pc:spChg>
        <pc:spChg chg="add mod">
          <ac:chgData name="이 호진" userId="e7b51f9e24c37788" providerId="LiveId" clId="{09EF49F6-FC43-4173-B8B7-A505FE8DEC1A}" dt="2022-05-13T08:34:36.942" v="2238"/>
          <ac:spMkLst>
            <pc:docMk/>
            <pc:sldMk cId="4146281059" sldId="263"/>
            <ac:spMk id="15" creationId="{750EC7FE-7B6B-9CD2-014E-0CB7069A4B31}"/>
          </ac:spMkLst>
        </pc:spChg>
        <pc:picChg chg="mod">
          <ac:chgData name="이 호진" userId="e7b51f9e24c37788" providerId="LiveId" clId="{09EF49F6-FC43-4173-B8B7-A505FE8DEC1A}" dt="2022-05-10T10:54:48.883" v="1331" actId="1076"/>
          <ac:picMkLst>
            <pc:docMk/>
            <pc:sldMk cId="4146281059" sldId="263"/>
            <ac:picMk id="5" creationId="{BDE2A0EF-1C72-4CA8-B30F-9D5261F3C810}"/>
          </ac:picMkLst>
        </pc:picChg>
        <pc:picChg chg="add del mod">
          <ac:chgData name="이 호진" userId="e7b51f9e24c37788" providerId="LiveId" clId="{09EF49F6-FC43-4173-B8B7-A505FE8DEC1A}" dt="2022-05-10T10:53:50.693" v="1316" actId="21"/>
          <ac:picMkLst>
            <pc:docMk/>
            <pc:sldMk cId="4146281059" sldId="263"/>
            <ac:picMk id="4098" creationId="{6CBA0820-D03D-CEDF-C18A-C7F22C6CF9EC}"/>
          </ac:picMkLst>
        </pc:picChg>
      </pc:sldChg>
      <pc:sldChg chg="delSp del mod">
        <pc:chgData name="이 호진" userId="e7b51f9e24c37788" providerId="LiveId" clId="{09EF49F6-FC43-4173-B8B7-A505FE8DEC1A}" dt="2022-05-10T10:58:58.508" v="1788" actId="47"/>
        <pc:sldMkLst>
          <pc:docMk/>
          <pc:sldMk cId="4294240624" sldId="264"/>
        </pc:sldMkLst>
        <pc:spChg chg="del">
          <ac:chgData name="이 호진" userId="e7b51f9e24c37788" providerId="LiveId" clId="{09EF49F6-FC43-4173-B8B7-A505FE8DEC1A}" dt="2022-05-10T10:55:57.526" v="1565" actId="21"/>
          <ac:spMkLst>
            <pc:docMk/>
            <pc:sldMk cId="4294240624" sldId="264"/>
            <ac:spMk id="9" creationId="{2631E3E6-EB67-4B76-A68A-443961270F20}"/>
          </ac:spMkLst>
        </pc:spChg>
        <pc:spChg chg="del">
          <ac:chgData name="이 호진" userId="e7b51f9e24c37788" providerId="LiveId" clId="{09EF49F6-FC43-4173-B8B7-A505FE8DEC1A}" dt="2022-05-10T10:55:57.526" v="1565" actId="21"/>
          <ac:spMkLst>
            <pc:docMk/>
            <pc:sldMk cId="4294240624" sldId="264"/>
            <ac:spMk id="10" creationId="{1A6FC77E-6015-4CBA-A02A-FDF1A8A2D5EF}"/>
          </ac:spMkLst>
        </pc:spChg>
      </pc:sldChg>
      <pc:sldChg chg="addSp delSp modSp mod ord">
        <pc:chgData name="이 호진" userId="e7b51f9e24c37788" providerId="LiveId" clId="{09EF49F6-FC43-4173-B8B7-A505FE8DEC1A}" dt="2022-05-13T08:34:41.672" v="2240"/>
        <pc:sldMkLst>
          <pc:docMk/>
          <pc:sldMk cId="1027816499" sldId="265"/>
        </pc:sldMkLst>
        <pc:spChg chg="mod">
          <ac:chgData name="이 호진" userId="e7b51f9e24c37788" providerId="LiveId" clId="{09EF49F6-FC43-4173-B8B7-A505FE8DEC1A}" dt="2022-05-10T10:58:36.904" v="1784" actId="14100"/>
          <ac:spMkLst>
            <pc:docMk/>
            <pc:sldMk cId="1027816499" sldId="265"/>
            <ac:spMk id="2" creationId="{66F36C48-0ED7-4B28-8FDF-2451D0174C69}"/>
          </ac:spMkLst>
        </pc:spChg>
        <pc:spChg chg="del">
          <ac:chgData name="이 호진" userId="e7b51f9e24c37788" providerId="LiveId" clId="{09EF49F6-FC43-4173-B8B7-A505FE8DEC1A}" dt="2022-05-13T08:34:41.165" v="2239" actId="478"/>
          <ac:spMkLst>
            <pc:docMk/>
            <pc:sldMk cId="1027816499" sldId="265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4:41.165" v="2239" actId="478"/>
          <ac:spMkLst>
            <pc:docMk/>
            <pc:sldMk cId="1027816499" sldId="265"/>
            <ac:spMk id="6" creationId="{8D6D87A6-DCB7-48A9-AA98-C4BEFA48D17B}"/>
          </ac:spMkLst>
        </pc:spChg>
        <pc:spChg chg="del">
          <ac:chgData name="이 호진" userId="e7b51f9e24c37788" providerId="LiveId" clId="{09EF49F6-FC43-4173-B8B7-A505FE8DEC1A}" dt="2022-05-13T08:34:41.165" v="2239" actId="478"/>
          <ac:spMkLst>
            <pc:docMk/>
            <pc:sldMk cId="1027816499" sldId="265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41.165" v="2239" actId="478"/>
          <ac:spMkLst>
            <pc:docMk/>
            <pc:sldMk cId="1027816499" sldId="265"/>
            <ac:spMk id="8" creationId="{776324C0-CFD8-4494-B7C8-160479C94901}"/>
          </ac:spMkLst>
        </pc:spChg>
        <pc:spChg chg="mod">
          <ac:chgData name="이 호진" userId="e7b51f9e24c37788" providerId="LiveId" clId="{09EF49F6-FC43-4173-B8B7-A505FE8DEC1A}" dt="2022-05-10T10:58:43.990" v="1787" actId="1076"/>
          <ac:spMkLst>
            <pc:docMk/>
            <pc:sldMk cId="1027816499" sldId="265"/>
            <ac:spMk id="9" creationId="{1E381184-A252-4A02-86F6-C1273909BE7B}"/>
          </ac:spMkLst>
        </pc:spChg>
        <pc:spChg chg="add mod">
          <ac:chgData name="이 호진" userId="e7b51f9e24c37788" providerId="LiveId" clId="{09EF49F6-FC43-4173-B8B7-A505FE8DEC1A}" dt="2022-05-13T08:34:41.672" v="2240"/>
          <ac:spMkLst>
            <pc:docMk/>
            <pc:sldMk cId="1027816499" sldId="265"/>
            <ac:spMk id="10" creationId="{0D2392A4-0132-24F6-9C8F-337CB9DE106E}"/>
          </ac:spMkLst>
        </pc:spChg>
        <pc:spChg chg="add mod">
          <ac:chgData name="이 호진" userId="e7b51f9e24c37788" providerId="LiveId" clId="{09EF49F6-FC43-4173-B8B7-A505FE8DEC1A}" dt="2022-05-13T08:34:41.672" v="2240"/>
          <ac:spMkLst>
            <pc:docMk/>
            <pc:sldMk cId="1027816499" sldId="265"/>
            <ac:spMk id="11" creationId="{6F52D8B3-152B-EB56-41D2-F9A111E1C97A}"/>
          </ac:spMkLst>
        </pc:spChg>
        <pc:spChg chg="add mod">
          <ac:chgData name="이 호진" userId="e7b51f9e24c37788" providerId="LiveId" clId="{09EF49F6-FC43-4173-B8B7-A505FE8DEC1A}" dt="2022-05-13T08:34:41.672" v="2240"/>
          <ac:spMkLst>
            <pc:docMk/>
            <pc:sldMk cId="1027816499" sldId="265"/>
            <ac:spMk id="12" creationId="{C010E9C1-2023-3D34-9CB5-D7E82E9C2349}"/>
          </ac:spMkLst>
        </pc:spChg>
        <pc:spChg chg="add mod">
          <ac:chgData name="이 호진" userId="e7b51f9e24c37788" providerId="LiveId" clId="{09EF49F6-FC43-4173-B8B7-A505FE8DEC1A}" dt="2022-05-13T08:34:41.672" v="2240"/>
          <ac:spMkLst>
            <pc:docMk/>
            <pc:sldMk cId="1027816499" sldId="265"/>
            <ac:spMk id="13" creationId="{A43D1C87-345D-3EF1-4FC1-75832F4E3EFD}"/>
          </ac:spMkLst>
        </pc:spChg>
        <pc:picChg chg="mod">
          <ac:chgData name="이 호진" userId="e7b51f9e24c37788" providerId="LiveId" clId="{09EF49F6-FC43-4173-B8B7-A505FE8DEC1A}" dt="2022-05-10T10:57:44.319" v="1760" actId="1076"/>
          <ac:picMkLst>
            <pc:docMk/>
            <pc:sldMk cId="1027816499" sldId="265"/>
            <ac:picMk id="5" creationId="{D7FE5A7B-C2E9-4AC4-A29E-BECCD574CBBC}"/>
          </ac:picMkLst>
        </pc:picChg>
      </pc:sldChg>
      <pc:sldChg chg="addSp delSp modSp mod ord">
        <pc:chgData name="이 호진" userId="e7b51f9e24c37788" providerId="LiveId" clId="{09EF49F6-FC43-4173-B8B7-A505FE8DEC1A}" dt="2022-05-13T08:34:47.836" v="2242"/>
        <pc:sldMkLst>
          <pc:docMk/>
          <pc:sldMk cId="766067033" sldId="266"/>
        </pc:sldMkLst>
        <pc:spChg chg="add">
          <ac:chgData name="이 호진" userId="e7b51f9e24c37788" providerId="LiveId" clId="{09EF49F6-FC43-4173-B8B7-A505FE8DEC1A}" dt="2022-05-10T11:02:34.344" v="2182" actId="11529"/>
          <ac:spMkLst>
            <pc:docMk/>
            <pc:sldMk cId="766067033" sldId="266"/>
            <ac:spMk id="2" creationId="{B278AF98-0DA6-83E1-8BA0-AA7881D4BC2A}"/>
          </ac:spMkLst>
        </pc:spChg>
        <pc:spChg chg="del">
          <ac:chgData name="이 호진" userId="e7b51f9e24c37788" providerId="LiveId" clId="{09EF49F6-FC43-4173-B8B7-A505FE8DEC1A}" dt="2022-05-13T08:34:47.242" v="2241" actId="478"/>
          <ac:spMkLst>
            <pc:docMk/>
            <pc:sldMk cId="766067033" sldId="266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4:47.242" v="2241" actId="478"/>
          <ac:spMkLst>
            <pc:docMk/>
            <pc:sldMk cId="766067033" sldId="266"/>
            <ac:spMk id="6" creationId="{8D6D87A6-DCB7-48A9-AA98-C4BEFA48D17B}"/>
          </ac:spMkLst>
        </pc:spChg>
        <pc:spChg chg="del">
          <ac:chgData name="이 호진" userId="e7b51f9e24c37788" providerId="LiveId" clId="{09EF49F6-FC43-4173-B8B7-A505FE8DEC1A}" dt="2022-05-13T08:34:47.242" v="2241" actId="478"/>
          <ac:spMkLst>
            <pc:docMk/>
            <pc:sldMk cId="766067033" sldId="266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4:47.242" v="2241" actId="478"/>
          <ac:spMkLst>
            <pc:docMk/>
            <pc:sldMk cId="766067033" sldId="266"/>
            <ac:spMk id="8" creationId="{776324C0-CFD8-4494-B7C8-160479C94901}"/>
          </ac:spMkLst>
        </pc:spChg>
        <pc:spChg chg="add mod">
          <ac:chgData name="이 호진" userId="e7b51f9e24c37788" providerId="LiveId" clId="{09EF49F6-FC43-4173-B8B7-A505FE8DEC1A}" dt="2022-05-10T11:02:30.039" v="2181" actId="1076"/>
          <ac:spMkLst>
            <pc:docMk/>
            <pc:sldMk cId="766067033" sldId="266"/>
            <ac:spMk id="9" creationId="{24B3EAE2-88D6-1928-0F45-0A94A5BEEE18}"/>
          </ac:spMkLst>
        </pc:spChg>
        <pc:spChg chg="add mod">
          <ac:chgData name="이 호진" userId="e7b51f9e24c37788" providerId="LiveId" clId="{09EF49F6-FC43-4173-B8B7-A505FE8DEC1A}" dt="2022-05-10T10:59:23.901" v="1818" actId="255"/>
          <ac:spMkLst>
            <pc:docMk/>
            <pc:sldMk cId="766067033" sldId="266"/>
            <ac:spMk id="10" creationId="{318CD53A-080E-1952-451D-F9F8EAF2360F}"/>
          </ac:spMkLst>
        </pc:spChg>
        <pc:spChg chg="add mod">
          <ac:chgData name="이 호진" userId="e7b51f9e24c37788" providerId="LiveId" clId="{09EF49F6-FC43-4173-B8B7-A505FE8DEC1A}" dt="2022-05-10T11:02:22.874" v="2177" actId="1076"/>
          <ac:spMkLst>
            <pc:docMk/>
            <pc:sldMk cId="766067033" sldId="266"/>
            <ac:spMk id="11" creationId="{32CC1485-E63B-AD53-B92B-5000C0A7E872}"/>
          </ac:spMkLst>
        </pc:spChg>
        <pc:spChg chg="add mod">
          <ac:chgData name="이 호진" userId="e7b51f9e24c37788" providerId="LiveId" clId="{09EF49F6-FC43-4173-B8B7-A505FE8DEC1A}" dt="2022-05-10T11:02:49.547" v="2190" actId="1076"/>
          <ac:spMkLst>
            <pc:docMk/>
            <pc:sldMk cId="766067033" sldId="266"/>
            <ac:spMk id="12" creationId="{53746B69-E874-52CB-D68B-F1A12A620179}"/>
          </ac:spMkLst>
        </pc:spChg>
        <pc:spChg chg="add mod">
          <ac:chgData name="이 호진" userId="e7b51f9e24c37788" providerId="LiveId" clId="{09EF49F6-FC43-4173-B8B7-A505FE8DEC1A}" dt="2022-05-10T11:02:37.850" v="2184" actId="1076"/>
          <ac:spMkLst>
            <pc:docMk/>
            <pc:sldMk cId="766067033" sldId="266"/>
            <ac:spMk id="14" creationId="{700037E3-9DAC-8902-4249-5EACC7D1F2A1}"/>
          </ac:spMkLst>
        </pc:spChg>
        <pc:spChg chg="add mod">
          <ac:chgData name="이 호진" userId="e7b51f9e24c37788" providerId="LiveId" clId="{09EF49F6-FC43-4173-B8B7-A505FE8DEC1A}" dt="2022-05-10T11:02:47.477" v="2189" actId="1076"/>
          <ac:spMkLst>
            <pc:docMk/>
            <pc:sldMk cId="766067033" sldId="266"/>
            <ac:spMk id="15" creationId="{5513377B-0CBA-0D46-8AB2-A95EBF926CDD}"/>
          </ac:spMkLst>
        </pc:spChg>
        <pc:spChg chg="add mod">
          <ac:chgData name="이 호진" userId="e7b51f9e24c37788" providerId="LiveId" clId="{09EF49F6-FC43-4173-B8B7-A505FE8DEC1A}" dt="2022-05-10T11:03:43.998" v="2207" actId="1076"/>
          <ac:spMkLst>
            <pc:docMk/>
            <pc:sldMk cId="766067033" sldId="266"/>
            <ac:spMk id="16" creationId="{FB3C3915-5DFE-271D-80CF-C1556BAE8043}"/>
          </ac:spMkLst>
        </pc:spChg>
        <pc:spChg chg="add mod">
          <ac:chgData name="이 호진" userId="e7b51f9e24c37788" providerId="LiveId" clId="{09EF49F6-FC43-4173-B8B7-A505FE8DEC1A}" dt="2022-05-13T08:34:47.836" v="2242"/>
          <ac:spMkLst>
            <pc:docMk/>
            <pc:sldMk cId="766067033" sldId="266"/>
            <ac:spMk id="17" creationId="{63B06887-46BB-95A4-DC64-52944FB989F4}"/>
          </ac:spMkLst>
        </pc:spChg>
        <pc:spChg chg="add mod">
          <ac:chgData name="이 호진" userId="e7b51f9e24c37788" providerId="LiveId" clId="{09EF49F6-FC43-4173-B8B7-A505FE8DEC1A}" dt="2022-05-13T08:34:47.836" v="2242"/>
          <ac:spMkLst>
            <pc:docMk/>
            <pc:sldMk cId="766067033" sldId="266"/>
            <ac:spMk id="18" creationId="{CACBA46B-3F86-36A5-4A53-45101777C35D}"/>
          </ac:spMkLst>
        </pc:spChg>
        <pc:spChg chg="add mod">
          <ac:chgData name="이 호진" userId="e7b51f9e24c37788" providerId="LiveId" clId="{09EF49F6-FC43-4173-B8B7-A505FE8DEC1A}" dt="2022-05-13T08:34:47.836" v="2242"/>
          <ac:spMkLst>
            <pc:docMk/>
            <pc:sldMk cId="766067033" sldId="266"/>
            <ac:spMk id="19" creationId="{C1D256E6-AF40-92DE-2B38-21B12F70DF41}"/>
          </ac:spMkLst>
        </pc:spChg>
        <pc:spChg chg="add mod">
          <ac:chgData name="이 호진" userId="e7b51f9e24c37788" providerId="LiveId" clId="{09EF49F6-FC43-4173-B8B7-A505FE8DEC1A}" dt="2022-05-13T08:34:47.836" v="2242"/>
          <ac:spMkLst>
            <pc:docMk/>
            <pc:sldMk cId="766067033" sldId="266"/>
            <ac:spMk id="20" creationId="{B1A2CDCD-A9FF-04C1-06A0-698FA666A1E7}"/>
          </ac:spMkLst>
        </pc:spChg>
        <pc:picChg chg="add mod">
          <ac:chgData name="이 호진" userId="e7b51f9e24c37788" providerId="LiveId" clId="{09EF49F6-FC43-4173-B8B7-A505FE8DEC1A}" dt="2022-05-10T11:02:27.250" v="2180" actId="1076"/>
          <ac:picMkLst>
            <pc:docMk/>
            <pc:sldMk cId="766067033" sldId="266"/>
            <ac:picMk id="13" creationId="{388F512A-C29A-DDEA-992A-BC735E977FD4}"/>
          </ac:picMkLst>
        </pc:picChg>
      </pc:sldChg>
      <pc:sldChg chg="del">
        <pc:chgData name="이 호진" userId="e7b51f9e24c37788" providerId="LiveId" clId="{09EF49F6-FC43-4173-B8B7-A505FE8DEC1A}" dt="2022-05-10T10:58:58.508" v="1788" actId="47"/>
        <pc:sldMkLst>
          <pc:docMk/>
          <pc:sldMk cId="525739771" sldId="267"/>
        </pc:sldMkLst>
      </pc:sldChg>
      <pc:sldChg chg="del">
        <pc:chgData name="이 호진" userId="e7b51f9e24c37788" providerId="LiveId" clId="{09EF49F6-FC43-4173-B8B7-A505FE8DEC1A}" dt="2022-05-10T10:58:58.508" v="1788" actId="47"/>
        <pc:sldMkLst>
          <pc:docMk/>
          <pc:sldMk cId="218093145" sldId="268"/>
        </pc:sldMkLst>
      </pc:sldChg>
      <pc:sldChg chg="addSp delSp modSp add mod">
        <pc:chgData name="이 호진" userId="e7b51f9e24c37788" providerId="LiveId" clId="{09EF49F6-FC43-4173-B8B7-A505FE8DEC1A}" dt="2022-05-14T08:59:11.081" v="2300" actId="1076"/>
        <pc:sldMkLst>
          <pc:docMk/>
          <pc:sldMk cId="2585323767" sldId="269"/>
        </pc:sldMkLst>
        <pc:spChg chg="del">
          <ac:chgData name="이 호진" userId="e7b51f9e24c37788" providerId="LiveId" clId="{09EF49F6-FC43-4173-B8B7-A505FE8DEC1A}" dt="2022-05-13T08:33:48.099" v="2209" actId="478"/>
          <ac:spMkLst>
            <pc:docMk/>
            <pc:sldMk cId="2585323767" sldId="269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3:48.099" v="2209" actId="478"/>
          <ac:spMkLst>
            <pc:docMk/>
            <pc:sldMk cId="2585323767" sldId="269"/>
            <ac:spMk id="7" creationId="{C7CD30AC-AD0D-4B8A-AEFE-E34EFF8623DB}"/>
          </ac:spMkLst>
        </pc:spChg>
        <pc:spChg chg="del">
          <ac:chgData name="이 호진" userId="e7b51f9e24c37788" providerId="LiveId" clId="{09EF49F6-FC43-4173-B8B7-A505FE8DEC1A}" dt="2022-05-13T08:33:48.099" v="2209" actId="478"/>
          <ac:spMkLst>
            <pc:docMk/>
            <pc:sldMk cId="2585323767" sldId="269"/>
            <ac:spMk id="8" creationId="{776324C0-CFD8-4494-B7C8-160479C94901}"/>
          </ac:spMkLst>
        </pc:spChg>
        <pc:spChg chg="del">
          <ac:chgData name="이 호진" userId="e7b51f9e24c37788" providerId="LiveId" clId="{09EF49F6-FC43-4173-B8B7-A505FE8DEC1A}" dt="2022-05-13T08:33:48.099" v="2209" actId="478"/>
          <ac:spMkLst>
            <pc:docMk/>
            <pc:sldMk cId="2585323767" sldId="269"/>
            <ac:spMk id="9" creationId="{83A45F92-B082-4872-955B-C43A62ACE520}"/>
          </ac:spMkLst>
        </pc:spChg>
        <pc:spChg chg="add mod">
          <ac:chgData name="이 호진" userId="e7b51f9e24c37788" providerId="LiveId" clId="{09EF49F6-FC43-4173-B8B7-A505FE8DEC1A}" dt="2022-05-13T08:33:49.214" v="2210"/>
          <ac:spMkLst>
            <pc:docMk/>
            <pc:sldMk cId="2585323767" sldId="269"/>
            <ac:spMk id="10" creationId="{D85D2899-8374-4D11-F25D-3E0A23ABA1AC}"/>
          </ac:spMkLst>
        </pc:spChg>
        <pc:spChg chg="add mod">
          <ac:chgData name="이 호진" userId="e7b51f9e24c37788" providerId="LiveId" clId="{09EF49F6-FC43-4173-B8B7-A505FE8DEC1A}" dt="2022-05-13T08:33:49.214" v="2210"/>
          <ac:spMkLst>
            <pc:docMk/>
            <pc:sldMk cId="2585323767" sldId="269"/>
            <ac:spMk id="11" creationId="{1E41417E-8794-2FC6-F673-1B1A71FC3DCA}"/>
          </ac:spMkLst>
        </pc:spChg>
        <pc:spChg chg="add mod">
          <ac:chgData name="이 호진" userId="e7b51f9e24c37788" providerId="LiveId" clId="{09EF49F6-FC43-4173-B8B7-A505FE8DEC1A}" dt="2022-05-13T08:33:55.399" v="2212" actId="20577"/>
          <ac:spMkLst>
            <pc:docMk/>
            <pc:sldMk cId="2585323767" sldId="269"/>
            <ac:spMk id="12" creationId="{BF6E76FE-22ED-C8A0-C789-AFB21483BBCF}"/>
          </ac:spMkLst>
        </pc:spChg>
        <pc:spChg chg="add mod">
          <ac:chgData name="이 호진" userId="e7b51f9e24c37788" providerId="LiveId" clId="{09EF49F6-FC43-4173-B8B7-A505FE8DEC1A}" dt="2022-05-13T08:34:02.181" v="2224"/>
          <ac:spMkLst>
            <pc:docMk/>
            <pc:sldMk cId="2585323767" sldId="269"/>
            <ac:spMk id="13" creationId="{BF415AED-B283-2760-C709-81BCDA3A358E}"/>
          </ac:spMkLst>
        </pc:spChg>
        <pc:spChg chg="mod">
          <ac:chgData name="이 호진" userId="e7b51f9e24c37788" providerId="LiveId" clId="{09EF49F6-FC43-4173-B8B7-A505FE8DEC1A}" dt="2022-05-14T08:59:11.081" v="2300" actId="1076"/>
          <ac:spMkLst>
            <pc:docMk/>
            <pc:sldMk cId="2585323767" sldId="269"/>
            <ac:spMk id="15" creationId="{8D3079C0-CCB0-48DE-B760-CB85D1069CE3}"/>
          </ac:spMkLst>
        </pc:spChg>
        <pc:picChg chg="add mod">
          <ac:chgData name="이 호진" userId="e7b51f9e24c37788" providerId="LiveId" clId="{09EF49F6-FC43-4173-B8B7-A505FE8DEC1A}" dt="2022-05-14T08:59:11.081" v="2300" actId="1076"/>
          <ac:picMkLst>
            <pc:docMk/>
            <pc:sldMk cId="2585323767" sldId="269"/>
            <ac:picMk id="8" creationId="{4A73B86F-B703-FB4A-E119-23671B558AB1}"/>
          </ac:picMkLst>
        </pc:picChg>
        <pc:picChg chg="mod">
          <ac:chgData name="이 호진" userId="e7b51f9e24c37788" providerId="LiveId" clId="{09EF49F6-FC43-4173-B8B7-A505FE8DEC1A}" dt="2022-05-14T08:59:11.081" v="2300" actId="1076"/>
          <ac:picMkLst>
            <pc:docMk/>
            <pc:sldMk cId="2585323767" sldId="269"/>
            <ac:picMk id="14" creationId="{8EF2DD34-450A-6EB9-AEA7-81C78B1B9104}"/>
          </ac:picMkLst>
        </pc:picChg>
      </pc:sldChg>
      <pc:sldChg chg="addSp delSp modSp add mod ord">
        <pc:chgData name="이 호진" userId="e7b51f9e24c37788" providerId="LiveId" clId="{09EF49F6-FC43-4173-B8B7-A505FE8DEC1A}" dt="2022-05-19T10:03:26.031" v="2302"/>
        <pc:sldMkLst>
          <pc:docMk/>
          <pc:sldMk cId="1534582797" sldId="270"/>
        </pc:sldMkLst>
        <pc:spChg chg="del">
          <ac:chgData name="이 호진" userId="e7b51f9e24c37788" providerId="LiveId" clId="{09EF49F6-FC43-4173-B8B7-A505FE8DEC1A}" dt="2022-05-13T08:34:52.031" v="2243" actId="478"/>
          <ac:spMkLst>
            <pc:docMk/>
            <pc:sldMk cId="1534582797" sldId="270"/>
            <ac:spMk id="4" creationId="{CA2E5569-5413-4171-8D0F-A04CD8CF3F3A}"/>
          </ac:spMkLst>
        </pc:spChg>
        <pc:spChg chg="del">
          <ac:chgData name="이 호진" userId="e7b51f9e24c37788" providerId="LiveId" clId="{09EF49F6-FC43-4173-B8B7-A505FE8DEC1A}" dt="2022-05-13T08:34:52.031" v="2243" actId="478"/>
          <ac:spMkLst>
            <pc:docMk/>
            <pc:sldMk cId="1534582797" sldId="270"/>
            <ac:spMk id="6" creationId="{8D6D87A6-DCB7-48A9-AA98-C4BEFA48D17B}"/>
          </ac:spMkLst>
        </pc:spChg>
        <pc:spChg chg="add mod">
          <ac:chgData name="이 호진" userId="e7b51f9e24c37788" providerId="LiveId" clId="{09EF49F6-FC43-4173-B8B7-A505FE8DEC1A}" dt="2022-05-19T10:03:26.031" v="2302"/>
          <ac:spMkLst>
            <pc:docMk/>
            <pc:sldMk cId="1534582797" sldId="270"/>
            <ac:spMk id="6" creationId="{EE4D0644-B640-5E33-9559-FC1AEF71CE07}"/>
          </ac:spMkLst>
        </pc:spChg>
        <pc:spChg chg="del">
          <ac:chgData name="이 호진" userId="e7b51f9e24c37788" providerId="LiveId" clId="{09EF49F6-FC43-4173-B8B7-A505FE8DEC1A}" dt="2022-05-13T08:34:52.031" v="2243" actId="478"/>
          <ac:spMkLst>
            <pc:docMk/>
            <pc:sldMk cId="1534582797" sldId="270"/>
            <ac:spMk id="7" creationId="{C7CD30AC-AD0D-4B8A-AEFE-E34EFF8623DB}"/>
          </ac:spMkLst>
        </pc:spChg>
        <pc:spChg chg="add mod">
          <ac:chgData name="이 호진" userId="e7b51f9e24c37788" providerId="LiveId" clId="{09EF49F6-FC43-4173-B8B7-A505FE8DEC1A}" dt="2022-05-19T10:03:26.031" v="2302"/>
          <ac:spMkLst>
            <pc:docMk/>
            <pc:sldMk cId="1534582797" sldId="270"/>
            <ac:spMk id="7" creationId="{F87C7F13-99F7-514E-3115-323F19C00E08}"/>
          </ac:spMkLst>
        </pc:spChg>
        <pc:spChg chg="add del mod">
          <ac:chgData name="이 호진" userId="e7b51f9e24c37788" providerId="LiveId" clId="{09EF49F6-FC43-4173-B8B7-A505FE8DEC1A}" dt="2022-05-14T08:57:07.535" v="2273" actId="21"/>
          <ac:spMkLst>
            <pc:docMk/>
            <pc:sldMk cId="1534582797" sldId="270"/>
            <ac:spMk id="7" creationId="{F96D4B4C-588A-28C6-06CE-67C7FD037BDB}"/>
          </ac:spMkLst>
        </pc:spChg>
        <pc:spChg chg="del">
          <ac:chgData name="이 호진" userId="e7b51f9e24c37788" providerId="LiveId" clId="{09EF49F6-FC43-4173-B8B7-A505FE8DEC1A}" dt="2022-05-13T08:34:52.031" v="2243" actId="478"/>
          <ac:spMkLst>
            <pc:docMk/>
            <pc:sldMk cId="1534582797" sldId="270"/>
            <ac:spMk id="8" creationId="{776324C0-CFD8-4494-B7C8-160479C94901}"/>
          </ac:spMkLst>
        </pc:spChg>
        <pc:spChg chg="del">
          <ac:chgData name="이 호진" userId="e7b51f9e24c37788" providerId="LiveId" clId="{09EF49F6-FC43-4173-B8B7-A505FE8DEC1A}" dt="2022-05-10T11:03:48.258" v="2208" actId="478"/>
          <ac:spMkLst>
            <pc:docMk/>
            <pc:sldMk cId="1534582797" sldId="270"/>
            <ac:spMk id="9" creationId="{24B3EAE2-88D6-1928-0F45-0A94A5BEEE18}"/>
          </ac:spMkLst>
        </pc:spChg>
        <pc:spChg chg="add mod">
          <ac:chgData name="이 호진" userId="e7b51f9e24c37788" providerId="LiveId" clId="{09EF49F6-FC43-4173-B8B7-A505FE8DEC1A}" dt="2022-05-13T08:34:52.432" v="2244"/>
          <ac:spMkLst>
            <pc:docMk/>
            <pc:sldMk cId="1534582797" sldId="270"/>
            <ac:spMk id="9" creationId="{E5E4C9E5-6089-518C-2C7D-7B3BFEE2EFF8}"/>
          </ac:spMkLst>
        </pc:spChg>
        <pc:spChg chg="add mod">
          <ac:chgData name="이 호진" userId="e7b51f9e24c37788" providerId="LiveId" clId="{09EF49F6-FC43-4173-B8B7-A505FE8DEC1A}" dt="2022-05-13T08:34:52.432" v="2244"/>
          <ac:spMkLst>
            <pc:docMk/>
            <pc:sldMk cId="1534582797" sldId="270"/>
            <ac:spMk id="10" creationId="{0CFA4F19-43FB-6D67-7AB9-45F434FEB5E6}"/>
          </ac:spMkLst>
        </pc:spChg>
        <pc:spChg chg="del mod">
          <ac:chgData name="이 호진" userId="e7b51f9e24c37788" providerId="LiveId" clId="{09EF49F6-FC43-4173-B8B7-A505FE8DEC1A}" dt="2022-05-10T11:03:05.306" v="2195" actId="21"/>
          <ac:spMkLst>
            <pc:docMk/>
            <pc:sldMk cId="1534582797" sldId="270"/>
            <ac:spMk id="10" creationId="{318CD53A-080E-1952-451D-F9F8EAF2360F}"/>
          </ac:spMkLst>
        </pc:spChg>
        <pc:spChg chg="add mod">
          <ac:chgData name="이 호진" userId="e7b51f9e24c37788" providerId="LiveId" clId="{09EF49F6-FC43-4173-B8B7-A505FE8DEC1A}" dt="2022-05-13T08:34:52.432" v="2244"/>
          <ac:spMkLst>
            <pc:docMk/>
            <pc:sldMk cId="1534582797" sldId="270"/>
            <ac:spMk id="11" creationId="{2BFB939C-A985-7FF2-DA12-1FE1F3E8A103}"/>
          </ac:spMkLst>
        </pc:spChg>
        <pc:spChg chg="add mod">
          <ac:chgData name="이 호진" userId="e7b51f9e24c37788" providerId="LiveId" clId="{09EF49F6-FC43-4173-B8B7-A505FE8DEC1A}" dt="2022-05-13T08:34:52.432" v="2244"/>
          <ac:spMkLst>
            <pc:docMk/>
            <pc:sldMk cId="1534582797" sldId="270"/>
            <ac:spMk id="12" creationId="{F4FAD3F8-33D4-4AC0-EE75-9924F9EB4E80}"/>
          </ac:spMkLst>
        </pc:spChg>
        <pc:picChg chg="add del mod">
          <ac:chgData name="이 호진" userId="e7b51f9e24c37788" providerId="LiveId" clId="{09EF49F6-FC43-4173-B8B7-A505FE8DEC1A}" dt="2022-05-14T08:57:11.621" v="2275" actId="21"/>
          <ac:picMkLst>
            <pc:docMk/>
            <pc:sldMk cId="1534582797" sldId="270"/>
            <ac:picMk id="6" creationId="{F5D53D15-6342-28A3-3ABF-D4C6BF201F0D}"/>
          </ac:picMkLst>
        </pc:picChg>
        <pc:picChg chg="add del mod">
          <ac:chgData name="이 호진" userId="e7b51f9e24c37788" providerId="LiveId" clId="{09EF49F6-FC43-4173-B8B7-A505FE8DEC1A}" dt="2022-05-14T08:58:38.064" v="2288" actId="478"/>
          <ac:picMkLst>
            <pc:docMk/>
            <pc:sldMk cId="1534582797" sldId="270"/>
            <ac:picMk id="8" creationId="{9F936556-CE24-226A-C3E4-1D1EA908920F}"/>
          </ac:picMkLst>
        </pc:picChg>
      </pc:sldChg>
      <pc:sldChg chg="addSp modSp add del ord">
        <pc:chgData name="이 호진" userId="e7b51f9e24c37788" providerId="LiveId" clId="{09EF49F6-FC43-4173-B8B7-A505FE8DEC1A}" dt="2022-05-14T08:57:37.149" v="2285" actId="2696"/>
        <pc:sldMkLst>
          <pc:docMk/>
          <pc:sldMk cId="2895077868" sldId="271"/>
        </pc:sldMkLst>
        <pc:picChg chg="add mod">
          <ac:chgData name="이 호진" userId="e7b51f9e24c37788" providerId="LiveId" clId="{09EF49F6-FC43-4173-B8B7-A505FE8DEC1A}" dt="2022-05-14T08:56:36.683" v="2262" actId="1076"/>
          <ac:picMkLst>
            <pc:docMk/>
            <pc:sldMk cId="2895077868" sldId="271"/>
            <ac:picMk id="6" creationId="{14A4C159-ED2B-61FC-5043-B76447064704}"/>
          </ac:picMkLst>
        </pc:picChg>
      </pc:sldChg>
      <pc:sldChg chg="addSp modSp add ord">
        <pc:chgData name="이 호진" userId="e7b51f9e24c37788" providerId="LiveId" clId="{09EF49F6-FC43-4173-B8B7-A505FE8DEC1A}" dt="2022-05-14T08:57:25.746" v="2282" actId="1076"/>
        <pc:sldMkLst>
          <pc:docMk/>
          <pc:sldMk cId="1289658987" sldId="272"/>
        </pc:sldMkLst>
        <pc:spChg chg="add mod">
          <ac:chgData name="이 호진" userId="e7b51f9e24c37788" providerId="LiveId" clId="{09EF49F6-FC43-4173-B8B7-A505FE8DEC1A}" dt="2022-05-14T08:57:08.961" v="2274"/>
          <ac:spMkLst>
            <pc:docMk/>
            <pc:sldMk cId="1289658987" sldId="272"/>
            <ac:spMk id="7" creationId="{CA126772-027A-B6F7-C893-AEF419417DEE}"/>
          </ac:spMkLst>
        </pc:spChg>
        <pc:picChg chg="add mod">
          <ac:chgData name="이 호진" userId="e7b51f9e24c37788" providerId="LiveId" clId="{09EF49F6-FC43-4173-B8B7-A505FE8DEC1A}" dt="2022-05-14T08:57:23.675" v="2281" actId="1076"/>
          <ac:picMkLst>
            <pc:docMk/>
            <pc:sldMk cId="1289658987" sldId="272"/>
            <ac:picMk id="6" creationId="{079046DA-49E6-1EE8-455E-449B7BF48E30}"/>
          </ac:picMkLst>
        </pc:picChg>
        <pc:picChg chg="add mod">
          <ac:chgData name="이 호진" userId="e7b51f9e24c37788" providerId="LiveId" clId="{09EF49F6-FC43-4173-B8B7-A505FE8DEC1A}" dt="2022-05-14T08:57:25.746" v="2282" actId="1076"/>
          <ac:picMkLst>
            <pc:docMk/>
            <pc:sldMk cId="1289658987" sldId="272"/>
            <ac:picMk id="8" creationId="{D017FAB7-761D-9E52-84E9-C2E77338E2EF}"/>
          </ac:picMkLst>
        </pc:picChg>
      </pc:sldChg>
      <pc:sldChg chg="delSp add del ord">
        <pc:chgData name="이 호진" userId="e7b51f9e24c37788" providerId="LiveId" clId="{09EF49F6-FC43-4173-B8B7-A505FE8DEC1A}" dt="2022-05-14T08:59:17.129" v="2301" actId="47"/>
        <pc:sldMkLst>
          <pc:docMk/>
          <pc:sldMk cId="2154364617" sldId="273"/>
        </pc:sldMkLst>
        <pc:picChg chg="del">
          <ac:chgData name="이 호진" userId="e7b51f9e24c37788" providerId="LiveId" clId="{09EF49F6-FC43-4173-B8B7-A505FE8DEC1A}" dt="2022-05-14T08:58:21.895" v="2286" actId="21"/>
          <ac:picMkLst>
            <pc:docMk/>
            <pc:sldMk cId="2154364617" sldId="273"/>
            <ac:picMk id="1026" creationId="{0193333F-252F-4917-BAF8-085170D413BC}"/>
          </ac:picMkLst>
        </pc:picChg>
      </pc:sldChg>
      <pc:sldChg chg="delSp add del">
        <pc:chgData name="이 호진" userId="e7b51f9e24c37788" providerId="LiveId" clId="{09EF49F6-FC43-4173-B8B7-A505FE8DEC1A}" dt="2022-05-14T08:59:17.129" v="2301" actId="47"/>
        <pc:sldMkLst>
          <pc:docMk/>
          <pc:sldMk cId="472260301" sldId="274"/>
        </pc:sldMkLst>
        <pc:picChg chg="del">
          <ac:chgData name="이 호진" userId="e7b51f9e24c37788" providerId="LiveId" clId="{09EF49F6-FC43-4173-B8B7-A505FE8DEC1A}" dt="2022-05-14T08:55:55.281" v="2248" actId="21"/>
          <ac:picMkLst>
            <pc:docMk/>
            <pc:sldMk cId="472260301" sldId="274"/>
            <ac:picMk id="2050" creationId="{57FDAFA0-7454-47D5-8C95-0589C7E7FE64}"/>
          </ac:picMkLst>
        </pc:picChg>
      </pc:sldChg>
      <pc:sldChg chg="delSp add del">
        <pc:chgData name="이 호진" userId="e7b51f9e24c37788" providerId="LiveId" clId="{09EF49F6-FC43-4173-B8B7-A505FE8DEC1A}" dt="2022-05-14T08:59:17.129" v="2301" actId="47"/>
        <pc:sldMkLst>
          <pc:docMk/>
          <pc:sldMk cId="1505785207" sldId="275"/>
        </pc:sldMkLst>
        <pc:picChg chg="del">
          <ac:chgData name="이 호진" userId="e7b51f9e24c37788" providerId="LiveId" clId="{09EF49F6-FC43-4173-B8B7-A505FE8DEC1A}" dt="2022-05-14T08:56:31.037" v="2259" actId="21"/>
          <ac:picMkLst>
            <pc:docMk/>
            <pc:sldMk cId="1505785207" sldId="275"/>
            <ac:picMk id="3074" creationId="{F73226B9-1BA8-4472-85CD-40820736B410}"/>
          </ac:picMkLst>
        </pc:picChg>
      </pc:sldChg>
      <pc:sldChg chg="delSp add del">
        <pc:chgData name="이 호진" userId="e7b51f9e24c37788" providerId="LiveId" clId="{09EF49F6-FC43-4173-B8B7-A505FE8DEC1A}" dt="2022-05-14T08:59:17.129" v="2301" actId="47"/>
        <pc:sldMkLst>
          <pc:docMk/>
          <pc:sldMk cId="515042666" sldId="276"/>
        </pc:sldMkLst>
        <pc:picChg chg="del">
          <ac:chgData name="이 호진" userId="e7b51f9e24c37788" providerId="LiveId" clId="{09EF49F6-FC43-4173-B8B7-A505FE8DEC1A}" dt="2022-05-14T08:56:46.251" v="2263" actId="21"/>
          <ac:picMkLst>
            <pc:docMk/>
            <pc:sldMk cId="515042666" sldId="276"/>
            <ac:picMk id="4098" creationId="{2CF7AA3C-806B-4CDA-AD53-E5CEEA2EB0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gVV1fitodE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31" y="2565027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4589837" y="1671999"/>
            <a:ext cx="259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아두이노란</a:t>
            </a:r>
            <a:endParaRPr lang="ko-KR" altLang="en-US" sz="3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D2899-8374-4D11-F25D-3E0A23ABA1A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41417E-8794-2FC6-F673-1B1A71FC3DC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E76FE-22ED-C8A0-C789-AFB21483BBC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15AED-B283-2760-C709-81BCDA3A35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아두이노 Arduino 코딩 기초 규칙과 네이밍시 규칙">
            <a:extLst>
              <a:ext uri="{FF2B5EF4-FFF2-40B4-BE49-F238E27FC236}">
                <a16:creationId xmlns:a16="http://schemas.microsoft.com/office/drawing/2014/main" id="{4A73B86F-B703-FB4A-E119-23671B55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671999"/>
            <a:ext cx="2897747" cy="205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36C48-0ED7-4B28-8FDF-2451D0174C69}"/>
              </a:ext>
            </a:extLst>
          </p:cNvPr>
          <p:cNvSpPr txBox="1"/>
          <p:nvPr/>
        </p:nvSpPr>
        <p:spPr>
          <a:xfrm>
            <a:off x="342899" y="820271"/>
            <a:ext cx="469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패키징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FE5A7B-C2E9-4AC4-A29E-BECCD574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96910"/>
            <a:ext cx="7473204" cy="2780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381184-A252-4A02-86F6-C1273909BE7B}"/>
              </a:ext>
            </a:extLst>
          </p:cNvPr>
          <p:cNvSpPr txBox="1"/>
          <p:nvPr/>
        </p:nvSpPr>
        <p:spPr>
          <a:xfrm>
            <a:off x="4807324" y="881020"/>
            <a:ext cx="415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아두이노의</a:t>
            </a:r>
            <a:r>
              <a:rPr lang="ko-KR" altLang="en-US" sz="1200" dirty="0"/>
              <a:t> </a:t>
            </a:r>
            <a:r>
              <a:rPr lang="en-US" altLang="ko-KR" sz="1200" dirty="0"/>
              <a:t>Atmel 328 </a:t>
            </a:r>
            <a:r>
              <a:rPr lang="ko-KR" altLang="en-US" sz="1200" dirty="0"/>
              <a:t>은 다양한 형태의 반도체 칩으로 패키지 되어 제공합니다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크게 </a:t>
            </a:r>
            <a:r>
              <a:rPr lang="en-US" altLang="ko-KR" sz="1200" dirty="0"/>
              <a:t>Dip </a:t>
            </a:r>
            <a:r>
              <a:rPr lang="ko-KR" altLang="en-US" sz="1200" dirty="0"/>
              <a:t>타입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smd</a:t>
            </a:r>
            <a:r>
              <a:rPr lang="en-US" altLang="ko-KR" sz="1200" dirty="0"/>
              <a:t> </a:t>
            </a:r>
            <a:r>
              <a:rPr lang="ko-KR" altLang="en-US" sz="1200" dirty="0"/>
              <a:t>타입에 따라 모양이 달라 집니다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2392A4-0132-24F6-9C8F-337CB9DE106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52D8B3-152B-EB56-41D2-F9A111E1C97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0E9C1-2023-3D34-9CB5-D7E82E9C234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D1C87-345D-3EF1-4FC1-75832F4E3EF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1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4B3EAE2-88D6-1928-0F45-0A94A5BEEE18}"/>
              </a:ext>
            </a:extLst>
          </p:cNvPr>
          <p:cNvSpPr txBox="1"/>
          <p:nvPr/>
        </p:nvSpPr>
        <p:spPr>
          <a:xfrm>
            <a:off x="463922" y="2349104"/>
            <a:ext cx="2854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아두이노는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  <a:r>
              <a:rPr lang="ko-KR" altLang="en-US" sz="1200" dirty="0"/>
              <a:t>로 컴퓨터와 </a:t>
            </a:r>
            <a:r>
              <a:rPr lang="ko-KR" altLang="en-US" sz="1200" dirty="0" err="1"/>
              <a:t>연결시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컴퓨터의 미량의 전원을 전달받아 동작이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CD53A-080E-1952-451D-F9F8EAF2360F}"/>
              </a:ext>
            </a:extLst>
          </p:cNvPr>
          <p:cNvSpPr txBox="1"/>
          <p:nvPr/>
        </p:nvSpPr>
        <p:spPr>
          <a:xfrm>
            <a:off x="235322" y="806824"/>
            <a:ext cx="278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전원공급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1485-E63B-AD53-B92B-5000C0A7E872}"/>
              </a:ext>
            </a:extLst>
          </p:cNvPr>
          <p:cNvSpPr txBox="1"/>
          <p:nvPr/>
        </p:nvSpPr>
        <p:spPr>
          <a:xfrm>
            <a:off x="403413" y="3891384"/>
            <a:ext cx="2854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외부 </a:t>
            </a:r>
            <a:r>
              <a:rPr lang="ko-KR" altLang="en-US" sz="1200" dirty="0" err="1"/>
              <a:t>아답터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젝을</a:t>
            </a:r>
            <a:r>
              <a:rPr lang="ko-KR" altLang="en-US" sz="1200" dirty="0"/>
              <a:t> 통하여 전원을 공급 받을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46B69-E874-52CB-D68B-F1A12A620179}"/>
              </a:ext>
            </a:extLst>
          </p:cNvPr>
          <p:cNvSpPr txBox="1"/>
          <p:nvPr/>
        </p:nvSpPr>
        <p:spPr>
          <a:xfrm>
            <a:off x="4698069" y="991490"/>
            <a:ext cx="2854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외부핀을</a:t>
            </a:r>
            <a:r>
              <a:rPr lang="ko-KR" altLang="en-US" sz="1200" dirty="0"/>
              <a:t> 통하여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보드에 전원을 공급받을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3" name="Picture 2" descr="아두이노 강좌] 아두이노란? 입문자라면 한번 쯤.. (아두이노 용도, 아두이노 우노 스펙, 아두이노 보드, 아두이노 보드 종류, 아두이노  기능) : 네이버 블로그">
            <a:extLst>
              <a:ext uri="{FF2B5EF4-FFF2-40B4-BE49-F238E27FC236}">
                <a16:creationId xmlns:a16="http://schemas.microsoft.com/office/drawing/2014/main" id="{388F512A-C29A-DDEA-992A-BC735E97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24" y="1979625"/>
            <a:ext cx="3460322" cy="24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278AF98-0DA6-83E1-8BA0-AA7881D4BC2A}"/>
              </a:ext>
            </a:extLst>
          </p:cNvPr>
          <p:cNvSpPr/>
          <p:nvPr/>
        </p:nvSpPr>
        <p:spPr>
          <a:xfrm>
            <a:off x="3395381" y="2571750"/>
            <a:ext cx="358643" cy="29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00037E3-9DAC-8902-4249-5EACC7D1F2A1}"/>
              </a:ext>
            </a:extLst>
          </p:cNvPr>
          <p:cNvSpPr/>
          <p:nvPr/>
        </p:nvSpPr>
        <p:spPr>
          <a:xfrm>
            <a:off x="3334872" y="3898108"/>
            <a:ext cx="358643" cy="29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513377B-0CBA-0D46-8AB2-A95EBF926CDD}"/>
              </a:ext>
            </a:extLst>
          </p:cNvPr>
          <p:cNvSpPr/>
          <p:nvPr/>
        </p:nvSpPr>
        <p:spPr>
          <a:xfrm rot="5400000">
            <a:off x="4879043" y="1654067"/>
            <a:ext cx="358643" cy="29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C3915-5DFE-271D-80CF-C1556BAE8043}"/>
              </a:ext>
            </a:extLst>
          </p:cNvPr>
          <p:cNvSpPr txBox="1"/>
          <p:nvPr/>
        </p:nvSpPr>
        <p:spPr>
          <a:xfrm>
            <a:off x="5434290" y="4529449"/>
            <a:ext cx="356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심화학습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전원</a:t>
            </a:r>
            <a:endParaRPr lang="en-US" altLang="ko-KR" sz="1200" dirty="0"/>
          </a:p>
          <a:p>
            <a:pPr algn="r"/>
            <a:r>
              <a:rPr lang="ko-KR" altLang="en-US" sz="1200" dirty="0">
                <a:hlinkClick r:id="rId3"/>
              </a:rPr>
              <a:t>https://www.youtube.com/watch?v=wgVV1fitodE</a:t>
            </a:r>
            <a:endParaRPr lang="en-US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06887-46BB-95A4-DC64-52944FB989F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CBA46B-3F86-36A5-4A53-45101777C35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256E6-AF40-92DE-2B38-21B12F70DF4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2CDCD-A9FF-04C1-06A0-698FA666A1E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6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E4C9E5-6089-518C-2C7D-7B3BFEE2EFF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FA4F19-43FB-6D67-7AB9-45F434FEB5E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B939C-A985-7FF2-DA12-1FE1F3E8A10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AD3F8-33D4-4AC0-EE75-9924F9EB4E8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D0644-B640-5E33-9559-FC1AEF71CE07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87C7F13-99F7-514E-3115-323F19C00E08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7688E6-F97F-4163-A323-57B46D3D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35" y="1627374"/>
            <a:ext cx="7038975" cy="2466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B1900-AA23-4002-9880-4AB15733F777}"/>
              </a:ext>
            </a:extLst>
          </p:cNvPr>
          <p:cNvSpPr txBox="1"/>
          <p:nvPr/>
        </p:nvSpPr>
        <p:spPr>
          <a:xfrm>
            <a:off x="289112" y="786653"/>
            <a:ext cx="334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661C23-FE90-49EC-B116-C16E25819FFC}"/>
              </a:ext>
            </a:extLst>
          </p:cNvPr>
          <p:cNvCxnSpPr>
            <a:cxnSpLocks/>
          </p:cNvCxnSpPr>
          <p:nvPr/>
        </p:nvCxnSpPr>
        <p:spPr>
          <a:xfrm>
            <a:off x="5200649" y="3543301"/>
            <a:ext cx="185905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A89E4E-AC97-45D9-B606-29B9C7CA5B8B}"/>
              </a:ext>
            </a:extLst>
          </p:cNvPr>
          <p:cNvCxnSpPr>
            <a:cxnSpLocks/>
          </p:cNvCxnSpPr>
          <p:nvPr/>
        </p:nvCxnSpPr>
        <p:spPr>
          <a:xfrm>
            <a:off x="1184461" y="3776384"/>
            <a:ext cx="23184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2D099B9-3B98-41D4-B72D-0FB048BFA040}"/>
              </a:ext>
            </a:extLst>
          </p:cNvPr>
          <p:cNvCxnSpPr>
            <a:cxnSpLocks/>
          </p:cNvCxnSpPr>
          <p:nvPr/>
        </p:nvCxnSpPr>
        <p:spPr>
          <a:xfrm flipV="1">
            <a:off x="4517090" y="3776384"/>
            <a:ext cx="2845175" cy="22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A8871C-06B5-4C01-05BA-F779F7EFCB5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ABF01-D285-A339-0387-9B201FF61C3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D38D9-6C22-41D6-8BE2-431979747A3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CEF29-3586-9128-7A38-895AC3539E1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B34E3-BBE9-4E29-A1F0-387097EE1672}"/>
              </a:ext>
            </a:extLst>
          </p:cNvPr>
          <p:cNvSpPr txBox="1"/>
          <p:nvPr/>
        </p:nvSpPr>
        <p:spPr>
          <a:xfrm>
            <a:off x="356348" y="977286"/>
            <a:ext cx="481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마이크로컨트롤러란</a:t>
            </a:r>
            <a:r>
              <a:rPr lang="en-US" altLang="ko-KR" sz="3600" dirty="0"/>
              <a:t>?</a:t>
            </a:r>
            <a:r>
              <a:rPr lang="ko-KR" altLang="en-US" sz="3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55415-C61F-4F87-9DE5-E8350487E842}"/>
              </a:ext>
            </a:extLst>
          </p:cNvPr>
          <p:cNvSpPr txBox="1"/>
          <p:nvPr/>
        </p:nvSpPr>
        <p:spPr>
          <a:xfrm>
            <a:off x="5022475" y="1976077"/>
            <a:ext cx="3334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아주 작은 미니 컴퓨터로 연산장치와 주변 제어로직을 포함하여 하나의 칩으로 만들어낸 반도체를 말합니다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26" name="Picture 2" descr="ATmega328P-U with Arduino Bootloader — Maker Portal">
            <a:extLst>
              <a:ext uri="{FF2B5EF4-FFF2-40B4-BE49-F238E27FC236}">
                <a16:creationId xmlns:a16="http://schemas.microsoft.com/office/drawing/2014/main" id="{149556D4-ABE9-8A26-3313-7211F7D5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834883"/>
            <a:ext cx="4310446" cy="31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7D3B2E-5EC9-DFED-2AF8-FB5CA14A6AB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AA909-AA6F-1E26-8873-28301A869EB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F63EA-201B-2084-00A7-A3C086BD33F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BD6CA-4DE5-D242-4BF1-FEC4C0E0C42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86FEF-1E5C-4121-AE96-F53A995A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2158872"/>
            <a:ext cx="7496735" cy="2298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77E13-629C-465F-B5F7-6FC9848DA8E8}"/>
              </a:ext>
            </a:extLst>
          </p:cNvPr>
          <p:cNvSpPr txBox="1"/>
          <p:nvPr/>
        </p:nvSpPr>
        <p:spPr>
          <a:xfrm>
            <a:off x="652182" y="1046386"/>
            <a:ext cx="432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종류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A0DE9-1DDE-F66C-0737-71A008508B93}"/>
              </a:ext>
            </a:extLst>
          </p:cNvPr>
          <p:cNvSpPr txBox="1"/>
          <p:nvPr/>
        </p:nvSpPr>
        <p:spPr>
          <a:xfrm>
            <a:off x="3879476" y="1101298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성능과 크기에 따라서 구분할 수 있습니다</a:t>
            </a:r>
            <a:r>
              <a:rPr lang="en-US" altLang="ko-KR" sz="1200" dirty="0"/>
              <a:t>. CPU</a:t>
            </a:r>
            <a:r>
              <a:rPr lang="ko-KR" altLang="en-US" sz="1200" dirty="0"/>
              <a:t>의 성능에 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또는 미니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나노등</a:t>
            </a:r>
            <a:r>
              <a:rPr lang="ko-KR" altLang="en-US" sz="1200" dirty="0"/>
              <a:t> 크기에 따라서 구분합니다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D2C34A-FD10-CA74-1B7F-C372EBDDD9B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5EF4E-A6C9-DA24-47AE-D431C81917D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F1493-D9EC-95DB-CF51-6C1BA372074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349C6-D2C6-3FB8-0AE6-80EEC68229E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00FC1-6291-46BA-A1A5-5B6CF5174C98}"/>
              </a:ext>
            </a:extLst>
          </p:cNvPr>
          <p:cNvSpPr txBox="1"/>
          <p:nvPr/>
        </p:nvSpPr>
        <p:spPr>
          <a:xfrm>
            <a:off x="403413" y="1008529"/>
            <a:ext cx="278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오픈소스란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7E82-0120-4C04-90F0-825873AB30D7}"/>
              </a:ext>
            </a:extLst>
          </p:cNvPr>
          <p:cNvSpPr txBox="1"/>
          <p:nvPr/>
        </p:nvSpPr>
        <p:spPr>
          <a:xfrm>
            <a:off x="3395381" y="1008529"/>
            <a:ext cx="453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설계도와 소스코드를 일반인도 접근하여 사용할 수 있도록 공개하는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D601D-8E28-37C9-07D3-839D32FB911E}"/>
              </a:ext>
            </a:extLst>
          </p:cNvPr>
          <p:cNvSpPr txBox="1"/>
          <p:nvPr/>
        </p:nvSpPr>
        <p:spPr>
          <a:xfrm>
            <a:off x="3267633" y="4440899"/>
            <a:ext cx="518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아두이노는</a:t>
            </a:r>
            <a:r>
              <a:rPr lang="ko-KR" altLang="en-US" sz="1200" dirty="0"/>
              <a:t>  마이크로프로세서와 간단한 주변 로직 회로를 구성하여 </a:t>
            </a:r>
            <a:r>
              <a:rPr lang="en-US" altLang="ko-KR" sz="1200" dirty="0"/>
              <a:t>PCB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납땜되어</a:t>
            </a:r>
            <a:r>
              <a:rPr lang="ko-KR" altLang="en-US" sz="1200" dirty="0"/>
              <a:t> 있는 보드 형태로 공급됩니다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모든 회로도는 공개되어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054" name="Picture 6" descr="오픈 소스란?">
            <a:extLst>
              <a:ext uri="{FF2B5EF4-FFF2-40B4-BE49-F238E27FC236}">
                <a16:creationId xmlns:a16="http://schemas.microsoft.com/office/drawing/2014/main" id="{5059E6E5-CDE1-64F3-421C-3C5759A7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0" y="2037511"/>
            <a:ext cx="2619374" cy="2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아두이노 우노 R3 정품 보드 회로 리뷰 - 1 (전체회로도) : 네이버 블로그">
            <a:extLst>
              <a:ext uri="{FF2B5EF4-FFF2-40B4-BE49-F238E27FC236}">
                <a16:creationId xmlns:a16="http://schemas.microsoft.com/office/drawing/2014/main" id="{C042B919-DBB6-A9A7-4519-97B91012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01" y="1913715"/>
            <a:ext cx="4228892" cy="23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73A4A8-CA07-F2EC-F11B-920821AF9F8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E0FCE5-FE41-1F49-9F6A-5E589C365A4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BD6F5-8F5D-3463-2761-9E481229AD0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AA4D6-6308-8978-ACFB-5A5EF99CE06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40EFB-8518-AA40-806C-53BD63B6C52A}"/>
              </a:ext>
            </a:extLst>
          </p:cNvPr>
          <p:cNvSpPr txBox="1"/>
          <p:nvPr/>
        </p:nvSpPr>
        <p:spPr>
          <a:xfrm>
            <a:off x="416859" y="813547"/>
            <a:ext cx="363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정품과 </a:t>
            </a:r>
            <a:r>
              <a:rPr lang="ko-KR" altLang="en-US" sz="3600" dirty="0" err="1"/>
              <a:t>호환품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D1C87-297F-03BF-F9AE-73834831F89D}"/>
              </a:ext>
            </a:extLst>
          </p:cNvPr>
          <p:cNvSpPr txBox="1"/>
          <p:nvPr/>
        </p:nvSpPr>
        <p:spPr>
          <a:xfrm>
            <a:off x="3852583" y="813547"/>
            <a:ext cx="440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아두이니노의</a:t>
            </a:r>
            <a:r>
              <a:rPr lang="ko-KR" altLang="en-US" dirty="0"/>
              <a:t> </a:t>
            </a:r>
            <a:r>
              <a:rPr lang="ko-KR" altLang="en-US" dirty="0" err="1"/>
              <a:t>오픈소프</a:t>
            </a:r>
            <a:r>
              <a:rPr lang="ko-KR" altLang="en-US" dirty="0"/>
              <a:t> 프로젝트로 인하여 시장에서는 정품과 호환품이 같이 생산되어 판매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코딩과 아두이노의 찰떡궁합 Ep-06 - bakkas | IT, 테크놀로지, 컴퓨터공학, 자기계발, 디아이와이, 고등학생부모,  중학생부모, 초등학생부모, 교육, 테크스타트업, 과학, DidYouKnow?, 부모, 책 | Vingle, Interest Network">
            <a:extLst>
              <a:ext uri="{FF2B5EF4-FFF2-40B4-BE49-F238E27FC236}">
                <a16:creationId xmlns:a16="http://schemas.microsoft.com/office/drawing/2014/main" id="{B5975C7D-F2A7-ADE7-CD10-59FDCD38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" y="2251001"/>
            <a:ext cx="4296337" cy="16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F8BA-B871-5D89-F942-8FF017C0310B}"/>
              </a:ext>
            </a:extLst>
          </p:cNvPr>
          <p:cNvSpPr txBox="1"/>
          <p:nvPr/>
        </p:nvSpPr>
        <p:spPr>
          <a:xfrm>
            <a:off x="4968688" y="2326341"/>
            <a:ext cx="353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누구나 공개되어 있는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회로도를 참고하여 동일한 제품을 생산 판매할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기능상의 차이는 없습니다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E8BB5-657D-7FD1-755F-1E9E5FD38E0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70D495-5CEF-0092-7AD8-39953053A5C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1B08A-85C8-58CA-6F8E-5DEBAD5F60B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6DEC5-8391-0A9F-6B85-36803E0F183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4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9BDF8-D42E-4D8B-B4DF-A03EBDB7362C}"/>
              </a:ext>
            </a:extLst>
          </p:cNvPr>
          <p:cNvSpPr txBox="1"/>
          <p:nvPr/>
        </p:nvSpPr>
        <p:spPr>
          <a:xfrm>
            <a:off x="316006" y="950506"/>
            <a:ext cx="412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아두이노의</a:t>
            </a:r>
            <a:r>
              <a:rPr lang="ko-KR" altLang="en-US" sz="3600" dirty="0"/>
              <a:t> 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D189D-2909-BB07-D42B-016FD1816A2A}"/>
              </a:ext>
            </a:extLst>
          </p:cNvPr>
          <p:cNvSpPr txBox="1"/>
          <p:nvPr/>
        </p:nvSpPr>
        <p:spPr>
          <a:xfrm>
            <a:off x="403413" y="1701053"/>
            <a:ext cx="8182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마이크로 프로세서와 회로를 직접 구현하여 사용을 하는 것은 어렵습니다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아두이노는</a:t>
            </a:r>
            <a:r>
              <a:rPr lang="ko-KR" altLang="en-US" sz="1400" dirty="0"/>
              <a:t> 비전공자도 쉽게 무언가를 </a:t>
            </a:r>
            <a:r>
              <a:rPr lang="ko-KR" altLang="en-US" sz="1400" dirty="0" err="1"/>
              <a:t>만들수</a:t>
            </a:r>
            <a:r>
              <a:rPr lang="ko-KR" altLang="en-US" sz="1400" dirty="0"/>
              <a:t> 있도록 하드웨어와 예제 </a:t>
            </a:r>
            <a:r>
              <a:rPr lang="ko-KR" altLang="en-US" sz="1400" dirty="0" err="1"/>
              <a:t>코드등의</a:t>
            </a:r>
            <a:r>
              <a:rPr lang="ko-KR" altLang="en-US" sz="1400" dirty="0"/>
              <a:t> 도와주는 </a:t>
            </a:r>
            <a:r>
              <a:rPr lang="ko-KR" altLang="en-US" sz="1400" dirty="0" err="1"/>
              <a:t>플렛폼을</a:t>
            </a:r>
            <a:r>
              <a:rPr lang="ko-KR" altLang="en-US" sz="1400" dirty="0"/>
              <a:t> 제공하여 쉽게 전기전자 제어 회로를 구현할 수 있도록 도와 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Picture 2" descr="아두이노 작품 톱10, 올해의 위대한 Arduino 발명품 모음">
            <a:extLst>
              <a:ext uri="{FF2B5EF4-FFF2-40B4-BE49-F238E27FC236}">
                <a16:creationId xmlns:a16="http://schemas.microsoft.com/office/drawing/2014/main" id="{23B46918-2869-6CF4-C31C-F9C69283F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" y="3260912"/>
            <a:ext cx="2758984" cy="148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55. 열다섯 번째 작품:디지털 타이머">
            <a:extLst>
              <a:ext uri="{FF2B5EF4-FFF2-40B4-BE49-F238E27FC236}">
                <a16:creationId xmlns:a16="http://schemas.microsoft.com/office/drawing/2014/main" id="{6DCD4286-E373-1860-2128-7A597F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71" y="3120640"/>
            <a:ext cx="2058371" cy="15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아두이노를 응용한 작품들 모음 : 네이버 블로그">
            <a:extLst>
              <a:ext uri="{FF2B5EF4-FFF2-40B4-BE49-F238E27FC236}">
                <a16:creationId xmlns:a16="http://schemas.microsoft.com/office/drawing/2014/main" id="{B8D80ECD-AABF-72DD-FA46-84AFAA7A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06" y="3108548"/>
            <a:ext cx="2402636" cy="15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BDB822-01ED-3E24-19C3-F0008D5B241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CB0D62-985F-07E4-B6DF-05A2061B7A2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4F52B-CDBB-858F-DD7A-242ABEBC2AD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BB167-5536-1779-6A70-38E082B1164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989CF-04AD-49E8-ABC4-A36C9FE63B2B}"/>
              </a:ext>
            </a:extLst>
          </p:cNvPr>
          <p:cNvSpPr txBox="1"/>
          <p:nvPr/>
        </p:nvSpPr>
        <p:spPr>
          <a:xfrm>
            <a:off x="383241" y="773206"/>
            <a:ext cx="33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2A0EF-1C72-4CA8-B30F-9D5261F3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902759"/>
            <a:ext cx="4531222" cy="2818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6CBA63-9B74-C381-986F-40D8B4AD6669}"/>
              </a:ext>
            </a:extLst>
          </p:cNvPr>
          <p:cNvSpPr txBox="1"/>
          <p:nvPr/>
        </p:nvSpPr>
        <p:spPr>
          <a:xfrm>
            <a:off x="3610537" y="827456"/>
            <a:ext cx="543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Atmel 328 </a:t>
            </a:r>
            <a:r>
              <a:rPr lang="ko-KR" altLang="en-US" sz="1400" dirty="0"/>
              <a:t>마이크로프로세서와 주변 동작회로를 미리 구성해 두었습니다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외부 </a:t>
            </a:r>
            <a:r>
              <a:rPr lang="ko-KR" altLang="en-US" sz="1400" dirty="0" err="1"/>
              <a:t>기기들과의</a:t>
            </a:r>
            <a:r>
              <a:rPr lang="ko-KR" altLang="en-US" sz="1400" dirty="0"/>
              <a:t> 동작을 연동할 수 있도록 외부 핀을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F060E-A4DF-750A-F6A2-74ED5F5CF793}"/>
              </a:ext>
            </a:extLst>
          </p:cNvPr>
          <p:cNvSpPr txBox="1"/>
          <p:nvPr/>
        </p:nvSpPr>
        <p:spPr>
          <a:xfrm>
            <a:off x="5432612" y="1939712"/>
            <a:ext cx="20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외부핀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107D4-2AFA-4FB0-735F-C9275DCEC516}"/>
              </a:ext>
            </a:extLst>
          </p:cNvPr>
          <p:cNvSpPr txBox="1"/>
          <p:nvPr/>
        </p:nvSpPr>
        <p:spPr>
          <a:xfrm>
            <a:off x="5432612" y="2309044"/>
            <a:ext cx="335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외부핀을</a:t>
            </a:r>
            <a:r>
              <a:rPr lang="ko-KR" altLang="en-US" sz="1200" dirty="0"/>
              <a:t> 통하여 우리가 원하는 회로와 장치들을 연결하여 사용합니다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1F83D2-0F17-6612-8033-6AEBE617EE8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B47BA-791B-4102-6441-AF49A40BDE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FB39C-3073-6522-BD22-82F66C15C0F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EC7FE-7B6B-9CD2-014E-0CB7069A4B3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8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E4C9E5-6089-518C-2C7D-7B3BFEE2EFF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FA4F19-43FB-6D67-7AB9-45F434FEB5E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B939C-A985-7FF2-DA12-1FE1F3E8A10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AD3F8-33D4-4AC0-EE75-9924F9EB4E8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Arduino uno Pinout 그림 - 감동이 밀려오는 아름다운 핀 맵">
            <a:extLst>
              <a:ext uri="{FF2B5EF4-FFF2-40B4-BE49-F238E27FC236}">
                <a16:creationId xmlns:a16="http://schemas.microsoft.com/office/drawing/2014/main" id="{079046DA-49E6-1EE8-455E-449B7BF4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77457"/>
            <a:ext cx="6096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26772-027A-B6F7-C893-AEF419417DEE}"/>
              </a:ext>
            </a:extLst>
          </p:cNvPr>
          <p:cNvSpPr txBox="1"/>
          <p:nvPr/>
        </p:nvSpPr>
        <p:spPr>
          <a:xfrm>
            <a:off x="383241" y="773206"/>
            <a:ext cx="33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구조</a:t>
            </a:r>
          </a:p>
        </p:txBody>
      </p:sp>
      <p:pic>
        <p:nvPicPr>
          <p:cNvPr id="8" name="Picture 2" descr="아두이노UNO 보드 설명">
            <a:extLst>
              <a:ext uri="{FF2B5EF4-FFF2-40B4-BE49-F238E27FC236}">
                <a16:creationId xmlns:a16="http://schemas.microsoft.com/office/drawing/2014/main" id="{D017FAB7-761D-9E52-84E9-C2E77338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1" y="2383757"/>
            <a:ext cx="3280196" cy="268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5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274</Words>
  <Application>Microsoft Office PowerPoint</Application>
  <PresentationFormat>화면 슬라이드 쇼(16:9)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2022-05-19T10:03:29Z</dcterms:modified>
</cp:coreProperties>
</file>