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0" r:id="rId2"/>
    <p:sldId id="281" r:id="rId3"/>
    <p:sldId id="361" r:id="rId4"/>
    <p:sldId id="351" r:id="rId5"/>
    <p:sldId id="362" r:id="rId6"/>
    <p:sldId id="363" r:id="rId7"/>
    <p:sldId id="364" r:id="rId8"/>
    <p:sldId id="365" r:id="rId9"/>
    <p:sldId id="366" r:id="rId10"/>
    <p:sldId id="35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831DD-3985-42EC-B5F5-56F4BD431489}" v="46" dt="2022-05-19T10:05:35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4420B06-77B8-4292-9E84-E4F30E96B139}"/>
    <pc:docChg chg="custSel addSld delSld modSld sldOrd">
      <pc:chgData name="이 호진" userId="e7b51f9e24c37788" providerId="LiveId" clId="{A4420B06-77B8-4292-9E84-E4F30E96B139}" dt="2022-05-13T07:27:08.957" v="2198" actId="21"/>
      <pc:docMkLst>
        <pc:docMk/>
      </pc:docMkLst>
      <pc:sldChg chg="addSp delSp modSp mod">
        <pc:chgData name="이 호진" userId="e7b51f9e24c37788" providerId="LiveId" clId="{A4420B06-77B8-4292-9E84-E4F30E96B139}" dt="2022-05-11T06:16:49.640" v="1129" actId="1076"/>
        <pc:sldMkLst>
          <pc:docMk/>
          <pc:sldMk cId="2184666338" sldId="256"/>
        </pc:sldMkLst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4" creationId="{2B7AF67A-F604-EF83-2CA0-E215FC2E3E28}"/>
          </ac:spMkLst>
        </pc:spChg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5" creationId="{A69C8F77-DF08-56F5-1B68-70FB49FAA5BA}"/>
          </ac:spMkLst>
        </pc:spChg>
        <pc:spChg chg="mod">
          <ac:chgData name="이 호진" userId="e7b51f9e24c37788" providerId="LiveId" clId="{A4420B06-77B8-4292-9E84-E4F30E96B139}" dt="2022-05-11T06:15:53.036" v="1120" actId="20577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7" creationId="{EB80B859-24D5-B79A-7B61-A1830A14EE2B}"/>
          </ac:spMkLst>
        </pc:spChg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8" creationId="{ED3B38EF-2FB0-B4E3-D03C-E507BE5396B4}"/>
          </ac:spMkLst>
        </pc:spChg>
        <pc:spChg chg="add del mod">
          <ac:chgData name="이 호진" userId="e7b51f9e24c37788" providerId="LiveId" clId="{A4420B06-77B8-4292-9E84-E4F30E96B139}" dt="2022-05-11T06:16:22.588" v="1123" actId="478"/>
          <ac:spMkLst>
            <pc:docMk/>
            <pc:sldMk cId="2184666338" sldId="256"/>
            <ac:spMk id="10" creationId="{4FEE0732-74AD-177C-C453-CA8C2BDC5CD9}"/>
          </ac:spMkLst>
        </pc:spChg>
        <pc:picChg chg="del mod">
          <ac:chgData name="이 호진" userId="e7b51f9e24c37788" providerId="LiveId" clId="{A4420B06-77B8-4292-9E84-E4F30E96B139}" dt="2022-05-11T06:10:18.939" v="760" actId="478"/>
          <ac:picMkLst>
            <pc:docMk/>
            <pc:sldMk cId="2184666338" sldId="256"/>
            <ac:picMk id="3" creationId="{BF65EC0A-4EB1-42D6-9705-7762E34DFD17}"/>
          </ac:picMkLst>
        </pc:picChg>
        <pc:picChg chg="add del mod">
          <ac:chgData name="이 호진" userId="e7b51f9e24c37788" providerId="LiveId" clId="{A4420B06-77B8-4292-9E84-E4F30E96B139}" dt="2022-05-11T06:16:44.984" v="1126" actId="478"/>
          <ac:picMkLst>
            <pc:docMk/>
            <pc:sldMk cId="2184666338" sldId="256"/>
            <ac:picMk id="9" creationId="{7652A8BD-7785-5927-CE55-5A5879C83CC7}"/>
          </ac:picMkLst>
        </pc:picChg>
        <pc:picChg chg="add mod">
          <ac:chgData name="이 호진" userId="e7b51f9e24c37788" providerId="LiveId" clId="{A4420B06-77B8-4292-9E84-E4F30E96B139}" dt="2022-05-11T06:16:49.640" v="1129" actId="1076"/>
          <ac:picMkLst>
            <pc:docMk/>
            <pc:sldMk cId="2184666338" sldId="256"/>
            <ac:picMk id="12" creationId="{99341732-C60F-ED86-D399-C1C54D912246}"/>
          </ac:picMkLst>
        </pc:picChg>
      </pc:sldChg>
      <pc:sldChg chg="addSp delSp modSp del mod">
        <pc:chgData name="이 호진" userId="e7b51f9e24c37788" providerId="LiveId" clId="{A4420B06-77B8-4292-9E84-E4F30E96B139}" dt="2022-05-11T06:48:50.772" v="2012" actId="2696"/>
        <pc:sldMkLst>
          <pc:docMk/>
          <pc:sldMk cId="1655661228" sldId="257"/>
        </pc:sldMkLst>
        <pc:picChg chg="del">
          <ac:chgData name="이 호진" userId="e7b51f9e24c37788" providerId="LiveId" clId="{A4420B06-77B8-4292-9E84-E4F30E96B139}" dt="2022-05-11T06:18:28.709" v="1223" actId="21"/>
          <ac:picMkLst>
            <pc:docMk/>
            <pc:sldMk cId="1655661228" sldId="257"/>
            <ac:picMk id="7" creationId="{B732F9CA-B6F6-4173-9224-82CCF5E52FEF}"/>
          </ac:picMkLst>
        </pc:picChg>
        <pc:picChg chg="add mod">
          <ac:chgData name="이 호진" userId="e7b51f9e24c37788" providerId="LiveId" clId="{A4420B06-77B8-4292-9E84-E4F30E96B139}" dt="2022-05-11T06:19:33.165" v="1283"/>
          <ac:picMkLst>
            <pc:docMk/>
            <pc:sldMk cId="1655661228" sldId="257"/>
            <ac:picMk id="8" creationId="{6D6A6C45-B562-5824-7E45-5A70AD312A54}"/>
          </ac:picMkLst>
        </pc:picChg>
      </pc:sldChg>
      <pc:sldChg chg="addSp delSp modSp del mod">
        <pc:chgData name="이 호진" userId="e7b51f9e24c37788" providerId="LiveId" clId="{A4420B06-77B8-4292-9E84-E4F30E96B139}" dt="2022-05-11T06:48:50.772" v="2012" actId="2696"/>
        <pc:sldMkLst>
          <pc:docMk/>
          <pc:sldMk cId="754162300" sldId="258"/>
        </pc:sldMkLst>
        <pc:spChg chg="del mod">
          <ac:chgData name="이 호진" userId="e7b51f9e24c37788" providerId="LiveId" clId="{A4420B06-77B8-4292-9E84-E4F30E96B139}" dt="2022-05-11T06:27:30.251" v="1336" actId="21"/>
          <ac:spMkLst>
            <pc:docMk/>
            <pc:sldMk cId="754162300" sldId="258"/>
            <ac:spMk id="2" creationId="{A69AD90F-9270-435A-9D3E-2EE08D3C5969}"/>
          </ac:spMkLst>
        </pc:spChg>
        <pc:spChg chg="mod">
          <ac:chgData name="이 호진" userId="e7b51f9e24c37788" providerId="LiveId" clId="{A4420B06-77B8-4292-9E84-E4F30E96B139}" dt="2022-05-10T11:09:00.095" v="109" actId="1076"/>
          <ac:spMkLst>
            <pc:docMk/>
            <pc:sldMk cId="754162300" sldId="258"/>
            <ac:spMk id="3" creationId="{9E8DDC01-05C8-44AB-BC8B-B18E909B0277}"/>
          </ac:spMkLst>
        </pc:spChg>
        <pc:spChg chg="add mod">
          <ac:chgData name="이 호진" userId="e7b51f9e24c37788" providerId="LiveId" clId="{A4420B06-77B8-4292-9E84-E4F30E96B139}" dt="2022-05-10T11:09:08.304" v="110"/>
          <ac:spMkLst>
            <pc:docMk/>
            <pc:sldMk cId="754162300" sldId="258"/>
            <ac:spMk id="6" creationId="{C7BF73C8-2B22-6CA6-A81D-5EB67E854AF2}"/>
          </ac:spMkLst>
        </pc:spChg>
        <pc:spChg chg="add mod">
          <ac:chgData name="이 호진" userId="e7b51f9e24c37788" providerId="LiveId" clId="{A4420B06-77B8-4292-9E84-E4F30E96B139}" dt="2022-05-10T11:09:08.304" v="110"/>
          <ac:spMkLst>
            <pc:docMk/>
            <pc:sldMk cId="754162300" sldId="258"/>
            <ac:spMk id="7" creationId="{3EA628B7-915B-0C8F-C7E2-793A6F0B5CB2}"/>
          </ac:spMkLst>
        </pc:spChg>
        <pc:spChg chg="add mod">
          <ac:chgData name="이 호진" userId="e7b51f9e24c37788" providerId="LiveId" clId="{A4420B06-77B8-4292-9E84-E4F30E96B139}" dt="2022-05-10T11:09:28.734" v="130" actId="20577"/>
          <ac:spMkLst>
            <pc:docMk/>
            <pc:sldMk cId="754162300" sldId="258"/>
            <ac:spMk id="8" creationId="{25725BBB-969A-1387-C759-D93FAFCA0059}"/>
          </ac:spMkLst>
        </pc:spChg>
        <pc:spChg chg="add mod">
          <ac:chgData name="이 호진" userId="e7b51f9e24c37788" providerId="LiveId" clId="{A4420B06-77B8-4292-9E84-E4F30E96B139}" dt="2022-05-10T11:09:19.545" v="124"/>
          <ac:spMkLst>
            <pc:docMk/>
            <pc:sldMk cId="754162300" sldId="258"/>
            <ac:spMk id="9" creationId="{26E1C3E6-700E-3815-C8BA-376A32C56E96}"/>
          </ac:spMkLst>
        </pc:spChg>
      </pc:sldChg>
      <pc:sldChg chg="addSp delSp modSp del mod">
        <pc:chgData name="이 호진" userId="e7b51f9e24c37788" providerId="LiveId" clId="{A4420B06-77B8-4292-9E84-E4F30E96B139}" dt="2022-05-11T06:48:50.772" v="2012" actId="2696"/>
        <pc:sldMkLst>
          <pc:docMk/>
          <pc:sldMk cId="2671871106" sldId="259"/>
        </pc:sldMkLst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4" creationId="{3D7F0848-212F-8568-7D65-24BF2CBDA523}"/>
          </ac:spMkLst>
        </pc:spChg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5" creationId="{28053AF7-8D51-9981-CEB7-64F65B379556}"/>
          </ac:spMkLst>
        </pc:spChg>
        <pc:spChg chg="del">
          <ac:chgData name="이 호진" userId="e7b51f9e24c37788" providerId="LiveId" clId="{A4420B06-77B8-4292-9E84-E4F30E96B139}" dt="2022-05-10T11:09:42.566" v="133" actId="478"/>
          <ac:spMkLst>
            <pc:docMk/>
            <pc:sldMk cId="2671871106" sldId="259"/>
            <ac:spMk id="6" creationId="{0A34A85E-A8AA-47D0-AA1E-C7ECAB2CC847}"/>
          </ac:spMkLst>
        </pc:spChg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7" creationId="{375F00BF-02D6-C819-67A8-38E38701BB5B}"/>
          </ac:spMkLst>
        </pc:spChg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8" creationId="{293F1C69-6517-FB70-AD50-C217AB66437D}"/>
          </ac:spMkLst>
        </pc:spChg>
      </pc:sldChg>
      <pc:sldChg chg="addSp delSp modSp mod ord">
        <pc:chgData name="이 호진" userId="e7b51f9e24c37788" providerId="LiveId" clId="{A4420B06-77B8-4292-9E84-E4F30E96B139}" dt="2022-05-11T06:03:32.281" v="262" actId="1076"/>
        <pc:sldMkLst>
          <pc:docMk/>
          <pc:sldMk cId="3249297346" sldId="260"/>
        </pc:sldMkLst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3" creationId="{B554ADBB-5DCC-74BE-75C3-18C0327D2ACE}"/>
          </ac:spMkLst>
        </pc:spChg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4" creationId="{D2797FD2-737C-69A0-F02F-73CF089D63B6}"/>
          </ac:spMkLst>
        </pc:spChg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5" creationId="{815072E1-73A8-563A-40C3-77C4249AC282}"/>
          </ac:spMkLst>
        </pc:spChg>
        <pc:spChg chg="del">
          <ac:chgData name="이 호진" userId="e7b51f9e24c37788" providerId="LiveId" clId="{A4420B06-77B8-4292-9E84-E4F30E96B139}" dt="2022-05-10T11:09:46.365" v="135" actId="478"/>
          <ac:spMkLst>
            <pc:docMk/>
            <pc:sldMk cId="3249297346" sldId="260"/>
            <ac:spMk id="6" creationId="{0A34A85E-A8AA-47D0-AA1E-C7ECAB2CC847}"/>
          </ac:spMkLst>
        </pc:spChg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7" creationId="{542C14C6-1A2C-D64C-3699-0A71473491D3}"/>
          </ac:spMkLst>
        </pc:spChg>
        <pc:spChg chg="add mod">
          <ac:chgData name="이 호진" userId="e7b51f9e24c37788" providerId="LiveId" clId="{A4420B06-77B8-4292-9E84-E4F30E96B139}" dt="2022-05-11T05:59:35.536" v="176" actId="20577"/>
          <ac:spMkLst>
            <pc:docMk/>
            <pc:sldMk cId="3249297346" sldId="260"/>
            <ac:spMk id="8" creationId="{82EB3215-7F75-C11D-B406-8358C56E5270}"/>
          </ac:spMkLst>
        </pc:spChg>
        <pc:spChg chg="add del mod ord">
          <ac:chgData name="이 호진" userId="e7b51f9e24c37788" providerId="LiveId" clId="{A4420B06-77B8-4292-9E84-E4F30E96B139}" dt="2022-05-11T06:03:24.208" v="259" actId="478"/>
          <ac:spMkLst>
            <pc:docMk/>
            <pc:sldMk cId="3249297346" sldId="260"/>
            <ac:spMk id="9" creationId="{1DE5A0BD-506A-FC49-D1C8-36BBEB5A87DF}"/>
          </ac:spMkLst>
        </pc:spChg>
        <pc:spChg chg="add mod">
          <ac:chgData name="이 호진" userId="e7b51f9e24c37788" providerId="LiveId" clId="{A4420B06-77B8-4292-9E84-E4F30E96B139}" dt="2022-05-11T06:01:32.874" v="211" actId="1076"/>
          <ac:spMkLst>
            <pc:docMk/>
            <pc:sldMk cId="3249297346" sldId="260"/>
            <ac:spMk id="11" creationId="{2E852F38-43C1-6DAE-5654-5FECF91398C7}"/>
          </ac:spMkLst>
        </pc:spChg>
        <pc:spChg chg="add mod">
          <ac:chgData name="이 호진" userId="e7b51f9e24c37788" providerId="LiveId" clId="{A4420B06-77B8-4292-9E84-E4F30E96B139}" dt="2022-05-11T06:03:28.267" v="260" actId="14100"/>
          <ac:spMkLst>
            <pc:docMk/>
            <pc:sldMk cId="3249297346" sldId="260"/>
            <ac:spMk id="14" creationId="{CC95B877-E0BB-A400-2F95-15382D47562D}"/>
          </ac:spMkLst>
        </pc:spChg>
        <pc:picChg chg="add mod">
          <ac:chgData name="이 호진" userId="e7b51f9e24c37788" providerId="LiveId" clId="{A4420B06-77B8-4292-9E84-E4F30E96B139}" dt="2022-05-11T06:03:32.281" v="262" actId="1076"/>
          <ac:picMkLst>
            <pc:docMk/>
            <pc:sldMk cId="3249297346" sldId="260"/>
            <ac:picMk id="1026" creationId="{F6E0583C-792B-1CBF-52CA-7EBBDB86FBE4}"/>
          </ac:picMkLst>
        </pc:picChg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785770667" sldId="261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2721471490" sldId="262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2768174071" sldId="263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4291392529" sldId="264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1509109563" sldId="265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120993662" sldId="266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1850560038" sldId="267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374606609" sldId="268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572611863" sldId="269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648780385" sldId="270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190116911" sldId="271"/>
        </pc:sldMkLst>
      </pc:sldChg>
      <pc:sldChg chg="addSp modSp add del mod ord">
        <pc:chgData name="이 호진" userId="e7b51f9e24c37788" providerId="LiveId" clId="{A4420B06-77B8-4292-9E84-E4F30E96B139}" dt="2022-05-13T05:48:12.709" v="2076" actId="47"/>
        <pc:sldMkLst>
          <pc:docMk/>
          <pc:sldMk cId="2585323767" sldId="272"/>
        </pc:sldMkLst>
        <pc:spChg chg="add mod">
          <ac:chgData name="이 호진" userId="e7b51f9e24c37788" providerId="LiveId" clId="{A4420B06-77B8-4292-9E84-E4F30E96B139}" dt="2022-05-10T11:08:43.399" v="107" actId="1076"/>
          <ac:spMkLst>
            <pc:docMk/>
            <pc:sldMk cId="2585323767" sldId="272"/>
            <ac:spMk id="2" creationId="{72D5E528-9BCD-4E20-055F-94B509C62950}"/>
          </ac:spMkLst>
        </pc:spChg>
        <pc:spChg chg="mod">
          <ac:chgData name="이 호진" userId="e7b51f9e24c37788" providerId="LiveId" clId="{A4420B06-77B8-4292-9E84-E4F30E96B139}" dt="2022-05-10T11:09:35.575" v="132" actId="20577"/>
          <ac:spMkLst>
            <pc:docMk/>
            <pc:sldMk cId="2585323767" sldId="272"/>
            <ac:spMk id="8" creationId="{776324C0-CFD8-4494-B7C8-160479C94901}"/>
          </ac:spMkLst>
        </pc:spChg>
        <pc:spChg chg="mod">
          <ac:chgData name="이 호진" userId="e7b51f9e24c37788" providerId="LiveId" clId="{A4420B06-77B8-4292-9E84-E4F30E96B139}" dt="2022-05-10T11:09:15.121" v="117"/>
          <ac:spMkLst>
            <pc:docMk/>
            <pc:sldMk cId="2585323767" sldId="272"/>
            <ac:spMk id="9" creationId="{83A45F92-B082-4872-955B-C43A62ACE520}"/>
          </ac:spMkLst>
        </pc:spChg>
        <pc:spChg chg="mod">
          <ac:chgData name="이 호진" userId="e7b51f9e24c37788" providerId="LiveId" clId="{A4420B06-77B8-4292-9E84-E4F30E96B139}" dt="2022-05-13T05:12:45.508" v="2058" actId="6549"/>
          <ac:spMkLst>
            <pc:docMk/>
            <pc:sldMk cId="2585323767" sldId="272"/>
            <ac:spMk id="15" creationId="{8D3079C0-CCB0-48DE-B760-CB85D1069CE3}"/>
          </ac:spMkLst>
        </pc:spChg>
      </pc:sldChg>
      <pc:sldChg chg="addSp delSp modSp add mod ord">
        <pc:chgData name="이 호진" userId="e7b51f9e24c37788" providerId="LiveId" clId="{A4420B06-77B8-4292-9E84-E4F30E96B139}" dt="2022-05-11T06:36:42.361" v="1758" actId="1076"/>
        <pc:sldMkLst>
          <pc:docMk/>
          <pc:sldMk cId="1605972218" sldId="273"/>
        </pc:sldMkLst>
        <pc:spChg chg="add mod">
          <ac:chgData name="이 호진" userId="e7b51f9e24c37788" providerId="LiveId" clId="{A4420B06-77B8-4292-9E84-E4F30E96B139}" dt="2022-05-11T06:24:24.744" v="1300" actId="14100"/>
          <ac:spMkLst>
            <pc:docMk/>
            <pc:sldMk cId="1605972218" sldId="273"/>
            <ac:spMk id="2" creationId="{5BE5EC08-1913-BF54-196B-388A2B5687AE}"/>
          </ac:spMkLst>
        </pc:spChg>
        <pc:spChg chg="add mod">
          <ac:chgData name="이 호진" userId="e7b51f9e24c37788" providerId="LiveId" clId="{A4420B06-77B8-4292-9E84-E4F30E96B139}" dt="2022-05-11T06:24:42.260" v="1306" actId="1076"/>
          <ac:spMkLst>
            <pc:docMk/>
            <pc:sldMk cId="1605972218" sldId="273"/>
            <ac:spMk id="6" creationId="{521F9B7C-8023-0B3A-8323-355AB740DD62}"/>
          </ac:spMkLst>
        </pc:spChg>
        <pc:picChg chg="add del mod">
          <ac:chgData name="이 호진" userId="e7b51f9e24c37788" providerId="LiveId" clId="{A4420B06-77B8-4292-9E84-E4F30E96B139}" dt="2022-05-11T06:19:31.684" v="1282" actId="21"/>
          <ac:picMkLst>
            <pc:docMk/>
            <pc:sldMk cId="1605972218" sldId="273"/>
            <ac:picMk id="8" creationId="{F7A55123-B0A4-B2D9-DFC4-4B3C5E80E957}"/>
          </ac:picMkLst>
        </pc:picChg>
        <pc:picChg chg="add mod">
          <ac:chgData name="이 호진" userId="e7b51f9e24c37788" providerId="LiveId" clId="{A4420B06-77B8-4292-9E84-E4F30E96B139}" dt="2022-05-11T06:24:40.302" v="1305" actId="1076"/>
          <ac:picMkLst>
            <pc:docMk/>
            <pc:sldMk cId="1605972218" sldId="273"/>
            <ac:picMk id="9" creationId="{186C2A71-09B4-9565-FA48-AFF010A305D8}"/>
          </ac:picMkLst>
        </pc:picChg>
        <pc:picChg chg="add mod">
          <ac:chgData name="이 호진" userId="e7b51f9e24c37788" providerId="LiveId" clId="{A4420B06-77B8-4292-9E84-E4F30E96B139}" dt="2022-05-11T06:36:42.361" v="1758" actId="1076"/>
          <ac:picMkLst>
            <pc:docMk/>
            <pc:sldMk cId="1605972218" sldId="273"/>
            <ac:picMk id="10" creationId="{2CB8D496-5B27-9501-5392-8D4562524566}"/>
          </ac:picMkLst>
        </pc:picChg>
      </pc:sldChg>
      <pc:sldChg chg="addSp modSp add mod ord">
        <pc:chgData name="이 호진" userId="e7b51f9e24c37788" providerId="LiveId" clId="{A4420B06-77B8-4292-9E84-E4F30E96B139}" dt="2022-05-11T06:14:45.686" v="1040" actId="1076"/>
        <pc:sldMkLst>
          <pc:docMk/>
          <pc:sldMk cId="3515360822" sldId="274"/>
        </pc:sldMkLst>
        <pc:spChg chg="add mod">
          <ac:chgData name="이 호진" userId="e7b51f9e24c37788" providerId="LiveId" clId="{A4420B06-77B8-4292-9E84-E4F30E96B139}" dt="2022-05-11T06:11:16.365" v="788" actId="1076"/>
          <ac:spMkLst>
            <pc:docMk/>
            <pc:sldMk cId="3515360822" sldId="274"/>
            <ac:spMk id="2" creationId="{A5B5AE5B-15E2-B52E-CD22-A3EC1B0571F2}"/>
          </ac:spMkLst>
        </pc:spChg>
        <pc:spChg chg="add mod">
          <ac:chgData name="이 호진" userId="e7b51f9e24c37788" providerId="LiveId" clId="{A4420B06-77B8-4292-9E84-E4F30E96B139}" dt="2022-05-11T06:13:05.976" v="1029" actId="1076"/>
          <ac:spMkLst>
            <pc:docMk/>
            <pc:sldMk cId="3515360822" sldId="274"/>
            <ac:spMk id="6" creationId="{71B3175B-A307-B562-9832-158D869059FB}"/>
          </ac:spMkLst>
        </pc:spChg>
        <pc:spChg chg="add mod">
          <ac:chgData name="이 호진" userId="e7b51f9e24c37788" providerId="LiveId" clId="{A4420B06-77B8-4292-9E84-E4F30E96B139}" dt="2022-05-11T06:14:45.686" v="1040" actId="1076"/>
          <ac:spMkLst>
            <pc:docMk/>
            <pc:sldMk cId="3515360822" sldId="274"/>
            <ac:spMk id="10" creationId="{3000EF22-89F8-146F-3A3F-0F547118875F}"/>
          </ac:spMkLst>
        </pc:spChg>
        <pc:picChg chg="add mod">
          <ac:chgData name="이 호진" userId="e7b51f9e24c37788" providerId="LiveId" clId="{A4420B06-77B8-4292-9E84-E4F30E96B139}" dt="2022-05-11T06:13:43.989" v="1032" actId="1076"/>
          <ac:picMkLst>
            <pc:docMk/>
            <pc:sldMk cId="3515360822" sldId="274"/>
            <ac:picMk id="3074" creationId="{D7147189-FA83-9034-67B5-13A3E4FAA3ED}"/>
          </ac:picMkLst>
        </pc:picChg>
      </pc:sldChg>
      <pc:sldChg chg="addSp delSp modSp add del mod">
        <pc:chgData name="이 호진" userId="e7b51f9e24c37788" providerId="LiveId" clId="{A4420B06-77B8-4292-9E84-E4F30E96B139}" dt="2022-05-11T06:48:50.772" v="2012" actId="2696"/>
        <pc:sldMkLst>
          <pc:docMk/>
          <pc:sldMk cId="3806247074" sldId="275"/>
        </pc:sldMkLst>
        <pc:spChg chg="add mod">
          <ac:chgData name="이 호진" userId="e7b51f9e24c37788" providerId="LiveId" clId="{A4420B06-77B8-4292-9E84-E4F30E96B139}" dt="2022-05-11T06:23:17.059" v="1288"/>
          <ac:spMkLst>
            <pc:docMk/>
            <pc:sldMk cId="3806247074" sldId="275"/>
            <ac:spMk id="2" creationId="{90D3C352-22EF-9E3A-1847-D843FF2D2671}"/>
          </ac:spMkLst>
        </pc:spChg>
        <pc:spChg chg="add mod">
          <ac:chgData name="이 호진" userId="e7b51f9e24c37788" providerId="LiveId" clId="{A4420B06-77B8-4292-9E84-E4F30E96B139}" dt="2022-05-11T06:23:17.059" v="1288"/>
          <ac:spMkLst>
            <pc:docMk/>
            <pc:sldMk cId="3806247074" sldId="275"/>
            <ac:spMk id="6" creationId="{38DF25DF-0501-9890-3219-9F32E83A42C8}"/>
          </ac:spMkLst>
        </pc:spChg>
        <pc:picChg chg="add del mod">
          <ac:chgData name="이 호진" userId="e7b51f9e24c37788" providerId="LiveId" clId="{A4420B06-77B8-4292-9E84-E4F30E96B139}" dt="2022-05-11T06:24:03.206" v="1291" actId="21"/>
          <ac:picMkLst>
            <pc:docMk/>
            <pc:sldMk cId="3806247074" sldId="275"/>
            <ac:picMk id="9" creationId="{E1BD85E5-8B96-12DE-37B5-3AA92FC32109}"/>
          </ac:picMkLst>
        </pc:picChg>
        <pc:picChg chg="add del mod">
          <ac:chgData name="이 호진" userId="e7b51f9e24c37788" providerId="LiveId" clId="{A4420B06-77B8-4292-9E84-E4F30E96B139}" dt="2022-05-11T06:25:54.665" v="1308" actId="21"/>
          <ac:picMkLst>
            <pc:docMk/>
            <pc:sldMk cId="3806247074" sldId="275"/>
            <ac:picMk id="5122" creationId="{4E805347-88D0-CC5C-8102-9391E7134093}"/>
          </ac:picMkLst>
        </pc:picChg>
        <pc:picChg chg="add mod">
          <ac:chgData name="이 호진" userId="e7b51f9e24c37788" providerId="LiveId" clId="{A4420B06-77B8-4292-9E84-E4F30E96B139}" dt="2022-05-11T06:40:09.960" v="2011" actId="1076"/>
          <ac:picMkLst>
            <pc:docMk/>
            <pc:sldMk cId="3806247074" sldId="275"/>
            <ac:picMk id="5124" creationId="{2A592731-3864-C5E9-E5B9-F8A4ABF8EB9C}"/>
          </ac:picMkLst>
        </pc:picChg>
      </pc:sldChg>
      <pc:sldChg chg="addSp modSp add mod ord">
        <pc:chgData name="이 호진" userId="e7b51f9e24c37788" providerId="LiveId" clId="{A4420B06-77B8-4292-9E84-E4F30E96B139}" dt="2022-05-11T06:31:57.438" v="1708" actId="1076"/>
        <pc:sldMkLst>
          <pc:docMk/>
          <pc:sldMk cId="4176577004" sldId="276"/>
        </pc:sldMkLst>
        <pc:spChg chg="add mod">
          <ac:chgData name="이 호진" userId="e7b51f9e24c37788" providerId="LiveId" clId="{A4420B06-77B8-4292-9E84-E4F30E96B139}" dt="2022-05-11T06:31:51.301" v="1707" actId="6549"/>
          <ac:spMkLst>
            <pc:docMk/>
            <pc:sldMk cId="4176577004" sldId="276"/>
            <ac:spMk id="6" creationId="{2ED146CA-F5F6-3C7C-6E4C-F4CFC515D788}"/>
          </ac:spMkLst>
        </pc:spChg>
        <pc:spChg chg="add mod">
          <ac:chgData name="이 호진" userId="e7b51f9e24c37788" providerId="LiveId" clId="{A4420B06-77B8-4292-9E84-E4F30E96B139}" dt="2022-05-11T06:27:17.557" v="1335" actId="1076"/>
          <ac:spMkLst>
            <pc:docMk/>
            <pc:sldMk cId="4176577004" sldId="276"/>
            <ac:spMk id="8" creationId="{610B26B3-2451-1357-0043-C3887C4CAD2B}"/>
          </ac:spMkLst>
        </pc:spChg>
        <pc:spChg chg="add mod">
          <ac:chgData name="이 호진" userId="e7b51f9e24c37788" providerId="LiveId" clId="{A4420B06-77B8-4292-9E84-E4F30E96B139}" dt="2022-05-11T06:28:16.868" v="1444" actId="1076"/>
          <ac:spMkLst>
            <pc:docMk/>
            <pc:sldMk cId="4176577004" sldId="276"/>
            <ac:spMk id="9" creationId="{F44D8963-AA04-03F7-AD7F-59B80BCF2679}"/>
          </ac:spMkLst>
        </pc:spChg>
        <pc:picChg chg="add mod">
          <ac:chgData name="이 호진" userId="e7b51f9e24c37788" providerId="LiveId" clId="{A4420B06-77B8-4292-9E84-E4F30E96B139}" dt="2022-05-11T06:31:57.438" v="1708" actId="1076"/>
          <ac:picMkLst>
            <pc:docMk/>
            <pc:sldMk cId="4176577004" sldId="276"/>
            <ac:picMk id="6146" creationId="{29B7BB3D-57D1-FD47-C0F7-8C605105E137}"/>
          </ac:picMkLst>
        </pc:picChg>
        <pc:picChg chg="add mod">
          <ac:chgData name="이 호진" userId="e7b51f9e24c37788" providerId="LiveId" clId="{A4420B06-77B8-4292-9E84-E4F30E96B139}" dt="2022-05-11T06:31:06.194" v="1552" actId="1076"/>
          <ac:picMkLst>
            <pc:docMk/>
            <pc:sldMk cId="4176577004" sldId="276"/>
            <ac:picMk id="6148" creationId="{EDEB5A71-7A08-A715-185A-ADD369FE9993}"/>
          </ac:picMkLst>
        </pc:picChg>
      </pc:sldChg>
      <pc:sldChg chg="addSp delSp modSp add mod ord">
        <pc:chgData name="이 호진" userId="e7b51f9e24c37788" providerId="LiveId" clId="{A4420B06-77B8-4292-9E84-E4F30E96B139}" dt="2022-05-11T06:26:22.971" v="1318" actId="1076"/>
        <pc:sldMkLst>
          <pc:docMk/>
          <pc:sldMk cId="2437875749" sldId="277"/>
        </pc:sldMkLst>
        <pc:spChg chg="add mod">
          <ac:chgData name="이 호진" userId="e7b51f9e24c37788" providerId="LiveId" clId="{A4420B06-77B8-4292-9E84-E4F30E96B139}" dt="2022-05-11T06:04:35.338" v="278"/>
          <ac:spMkLst>
            <pc:docMk/>
            <pc:sldMk cId="2437875749" sldId="277"/>
            <ac:spMk id="6" creationId="{326807E4-4011-5A67-A9F7-6E9C101E9C84}"/>
          </ac:spMkLst>
        </pc:spChg>
        <pc:spChg chg="add mod">
          <ac:chgData name="이 호진" userId="e7b51f9e24c37788" providerId="LiveId" clId="{A4420B06-77B8-4292-9E84-E4F30E96B139}" dt="2022-05-11T06:26:22.971" v="1318" actId="1076"/>
          <ac:spMkLst>
            <pc:docMk/>
            <pc:sldMk cId="2437875749" sldId="277"/>
            <ac:spMk id="9" creationId="{9DF8CCEB-8C25-64AF-027A-0D1A234F0237}"/>
          </ac:spMkLst>
        </pc:spChg>
        <pc:spChg chg="add mod">
          <ac:chgData name="이 호진" userId="e7b51f9e24c37788" providerId="LiveId" clId="{A4420B06-77B8-4292-9E84-E4F30E96B139}" dt="2022-05-11T06:06:37.102" v="365" actId="14100"/>
          <ac:spMkLst>
            <pc:docMk/>
            <pc:sldMk cId="2437875749" sldId="277"/>
            <ac:spMk id="11" creationId="{2DF5475B-FDAF-B789-76C3-DC4376F5FD38}"/>
          </ac:spMkLst>
        </pc:spChg>
        <pc:picChg chg="add mod">
          <ac:chgData name="이 호진" userId="e7b51f9e24c37788" providerId="LiveId" clId="{A4420B06-77B8-4292-9E84-E4F30E96B139}" dt="2022-05-11T06:26:13.398" v="1315" actId="1076"/>
          <ac:picMkLst>
            <pc:docMk/>
            <pc:sldMk cId="2437875749" sldId="277"/>
            <ac:picMk id="12" creationId="{8A5BA561-4B55-5CC5-4A9F-1D4935427B40}"/>
          </ac:picMkLst>
        </pc:picChg>
        <pc:picChg chg="add del mod">
          <ac:chgData name="이 호진" userId="e7b51f9e24c37788" providerId="LiveId" clId="{A4420B06-77B8-4292-9E84-E4F30E96B139}" dt="2022-05-11T06:25:49.820" v="1307" actId="478"/>
          <ac:picMkLst>
            <pc:docMk/>
            <pc:sldMk cId="2437875749" sldId="277"/>
            <ac:picMk id="2050" creationId="{A55E5C65-2580-8C99-EE28-72BA9AE885AC}"/>
          </ac:picMkLst>
        </pc:picChg>
      </pc:sldChg>
      <pc:sldChg chg="addSp delSp modSp add mod ord">
        <pc:chgData name="이 호진" userId="e7b51f9e24c37788" providerId="LiveId" clId="{A4420B06-77B8-4292-9E84-E4F30E96B139}" dt="2022-05-13T07:26:05.787" v="2196"/>
        <pc:sldMkLst>
          <pc:docMk/>
          <pc:sldMk cId="248601938" sldId="278"/>
        </pc:sldMkLst>
        <pc:spChg chg="add mod">
          <ac:chgData name="이 호진" userId="e7b51f9e24c37788" providerId="LiveId" clId="{A4420B06-77B8-4292-9E84-E4F30E96B139}" dt="2022-05-11T06:32:26.637" v="1740" actId="6549"/>
          <ac:spMkLst>
            <pc:docMk/>
            <pc:sldMk cId="248601938" sldId="278"/>
            <ac:spMk id="6" creationId="{D4FCE106-FC6D-68B6-A2F0-F02614E0F089}"/>
          </ac:spMkLst>
        </pc:spChg>
        <pc:spChg chg="add mod">
          <ac:chgData name="이 호진" userId="e7b51f9e24c37788" providerId="LiveId" clId="{A4420B06-77B8-4292-9E84-E4F30E96B139}" dt="2022-05-11T06:37:57.781" v="2003" actId="255"/>
          <ac:spMkLst>
            <pc:docMk/>
            <pc:sldMk cId="248601938" sldId="278"/>
            <ac:spMk id="9" creationId="{78A621CF-B7DB-8E45-C8F1-604988AB5CC7}"/>
          </ac:spMkLst>
        </pc:spChg>
        <pc:picChg chg="add del mod">
          <ac:chgData name="이 호진" userId="e7b51f9e24c37788" providerId="LiveId" clId="{A4420B06-77B8-4292-9E84-E4F30E96B139}" dt="2022-05-11T06:36:32.671" v="1753" actId="21"/>
          <ac:picMkLst>
            <pc:docMk/>
            <pc:sldMk cId="248601938" sldId="278"/>
            <ac:picMk id="8194" creationId="{477ED4AA-BCF0-2883-D5E1-4F46BFF0D6DD}"/>
          </ac:picMkLst>
        </pc:picChg>
        <pc:picChg chg="add mod">
          <ac:chgData name="이 호진" userId="e7b51f9e24c37788" providerId="LiveId" clId="{A4420B06-77B8-4292-9E84-E4F30E96B139}" dt="2022-05-11T06:38:01.293" v="2004" actId="1076"/>
          <ac:picMkLst>
            <pc:docMk/>
            <pc:sldMk cId="248601938" sldId="278"/>
            <ac:picMk id="8196" creationId="{6271C492-27A2-B211-F56F-299ED76762A5}"/>
          </ac:picMkLst>
        </pc:picChg>
      </pc:sldChg>
      <pc:sldChg chg="add del ord">
        <pc:chgData name="이 호진" userId="e7b51f9e24c37788" providerId="LiveId" clId="{A4420B06-77B8-4292-9E84-E4F30E96B139}" dt="2022-05-11T06:48:50.772" v="2012" actId="2696"/>
        <pc:sldMkLst>
          <pc:docMk/>
          <pc:sldMk cId="757081374" sldId="279"/>
        </pc:sldMkLst>
      </pc:sldChg>
      <pc:sldChg chg="addSp delSp modSp add mod ord">
        <pc:chgData name="이 호진" userId="e7b51f9e24c37788" providerId="LiveId" clId="{A4420B06-77B8-4292-9E84-E4F30E96B139}" dt="2022-05-13T07:26:03.313" v="2194"/>
        <pc:sldMkLst>
          <pc:docMk/>
          <pc:sldMk cId="942039332" sldId="279"/>
        </pc:sldMkLst>
        <pc:spChg chg="add mod">
          <ac:chgData name="이 호진" userId="e7b51f9e24c37788" providerId="LiveId" clId="{A4420B06-77B8-4292-9E84-E4F30E96B139}" dt="2022-05-13T07:25:16.466" v="2177" actId="14100"/>
          <ac:spMkLst>
            <pc:docMk/>
            <pc:sldMk cId="942039332" sldId="279"/>
            <ac:spMk id="10" creationId="{49EBC373-270D-3666-F2EC-DD366E5A3D6C}"/>
          </ac:spMkLst>
        </pc:spChg>
        <pc:picChg chg="del mod ord">
          <ac:chgData name="이 호진" userId="e7b51f9e24c37788" providerId="LiveId" clId="{A4420B06-77B8-4292-9E84-E4F30E96B139}" dt="2022-05-13T07:25:38.781" v="2182" actId="478"/>
          <ac:picMkLst>
            <pc:docMk/>
            <pc:sldMk cId="942039332" sldId="279"/>
            <ac:picMk id="3" creationId="{34A5C558-4E19-BC06-9A43-8269C3A79A54}"/>
          </ac:picMkLst>
        </pc:picChg>
        <pc:picChg chg="add mod ord">
          <ac:chgData name="이 호진" userId="e7b51f9e24c37788" providerId="LiveId" clId="{A4420B06-77B8-4292-9E84-E4F30E96B139}" dt="2022-05-13T07:25:59.901" v="2192" actId="1076"/>
          <ac:picMkLst>
            <pc:docMk/>
            <pc:sldMk cId="942039332" sldId="279"/>
            <ac:picMk id="5" creationId="{48A36BD0-DFEA-6C5F-0161-9AF66915A36C}"/>
          </ac:picMkLst>
        </pc:picChg>
        <pc:picChg chg="del mod">
          <ac:chgData name="이 호진" userId="e7b51f9e24c37788" providerId="LiveId" clId="{A4420B06-77B8-4292-9E84-E4F30E96B139}" dt="2022-05-13T07:24:58.797" v="2128" actId="478"/>
          <ac:picMkLst>
            <pc:docMk/>
            <pc:sldMk cId="942039332" sldId="279"/>
            <ac:picMk id="6" creationId="{AD910D82-E5B7-1C1D-10BB-665A7F72F32D}"/>
          </ac:picMkLst>
        </pc:picChg>
        <pc:picChg chg="add mod">
          <ac:chgData name="이 호진" userId="e7b51f9e24c37788" providerId="LiveId" clId="{A4420B06-77B8-4292-9E84-E4F30E96B139}" dt="2022-05-13T07:25:55.357" v="2190" actId="14100"/>
          <ac:picMkLst>
            <pc:docMk/>
            <pc:sldMk cId="942039332" sldId="279"/>
            <ac:picMk id="12" creationId="{194338CA-B8D5-3082-3CFC-0B79607BE5D5}"/>
          </ac:picMkLst>
        </pc:picChg>
      </pc:sldChg>
      <pc:sldChg chg="add del ord">
        <pc:chgData name="이 호진" userId="e7b51f9e24c37788" providerId="LiveId" clId="{A4420B06-77B8-4292-9E84-E4F30E96B139}" dt="2022-05-11T06:48:50.772" v="2012" actId="2696"/>
        <pc:sldMkLst>
          <pc:docMk/>
          <pc:sldMk cId="2263092424" sldId="280"/>
        </pc:sldMkLst>
      </pc:sldChg>
      <pc:sldChg chg="addSp modSp add mod ord">
        <pc:chgData name="이 호진" userId="e7b51f9e24c37788" providerId="LiveId" clId="{A4420B06-77B8-4292-9E84-E4F30E96B139}" dt="2022-05-13T07:24:33.163" v="2122" actId="1076"/>
        <pc:sldMkLst>
          <pc:docMk/>
          <pc:sldMk cId="2319706447" sldId="280"/>
        </pc:sldMkLst>
        <pc:spChg chg="add mod">
          <ac:chgData name="이 호진" userId="e7b51f9e24c37788" providerId="LiveId" clId="{A4420B06-77B8-4292-9E84-E4F30E96B139}" dt="2022-05-13T07:24:30.772" v="2121"/>
          <ac:spMkLst>
            <pc:docMk/>
            <pc:sldMk cId="2319706447" sldId="280"/>
            <ac:spMk id="10" creationId="{7C40542E-0D5F-9E77-B66C-49F3F3B5B207}"/>
          </ac:spMkLst>
        </pc:spChg>
        <pc:picChg chg="mod">
          <ac:chgData name="이 호진" userId="e7b51f9e24c37788" providerId="LiveId" clId="{A4420B06-77B8-4292-9E84-E4F30E96B139}" dt="2022-05-13T07:24:33.163" v="2122" actId="1076"/>
          <ac:picMkLst>
            <pc:docMk/>
            <pc:sldMk cId="2319706447" sldId="280"/>
            <ac:picMk id="3" creationId="{F390193A-D313-56E3-C918-67275F2FF7A0}"/>
          </ac:picMkLst>
        </pc:picChg>
        <pc:picChg chg="mod">
          <ac:chgData name="이 호진" userId="e7b51f9e24c37788" providerId="LiveId" clId="{A4420B06-77B8-4292-9E84-E4F30E96B139}" dt="2022-05-13T07:24:33.163" v="2122" actId="1076"/>
          <ac:picMkLst>
            <pc:docMk/>
            <pc:sldMk cId="2319706447" sldId="280"/>
            <ac:picMk id="6" creationId="{60A657F2-4CC4-DCA5-386D-2207AFA6C64C}"/>
          </ac:picMkLst>
        </pc:picChg>
      </pc:sldChg>
      <pc:sldChg chg="add ord">
        <pc:chgData name="이 호진" userId="e7b51f9e24c37788" providerId="LiveId" clId="{A4420B06-77B8-4292-9E84-E4F30E96B139}" dt="2022-05-11T06:38:53.700" v="2006"/>
        <pc:sldMkLst>
          <pc:docMk/>
          <pc:sldMk cId="1905443303" sldId="281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655661228" sldId="321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754162300" sldId="322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2671871106" sldId="323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607109773" sldId="324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2690320829" sldId="325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045202602" sldId="327"/>
        </pc:sldMkLst>
      </pc:sldChg>
      <pc:sldChg chg="add">
        <pc:chgData name="이 호진" userId="e7b51f9e24c37788" providerId="LiveId" clId="{A4420B06-77B8-4292-9E84-E4F30E96B139}" dt="2022-05-13T05:01:30.334" v="2013"/>
        <pc:sldMkLst>
          <pc:docMk/>
          <pc:sldMk cId="1372689579" sldId="351"/>
        </pc:sldMkLst>
      </pc:sldChg>
      <pc:sldChg chg="addSp delSp modSp add del mod">
        <pc:chgData name="이 호진" userId="e7b51f9e24c37788" providerId="LiveId" clId="{A4420B06-77B8-4292-9E84-E4F30E96B139}" dt="2022-05-13T05:48:11.587" v="2075" actId="47"/>
        <pc:sldMkLst>
          <pc:docMk/>
          <pc:sldMk cId="2813431600" sldId="353"/>
        </pc:sldMkLst>
        <pc:spChg chg="add mod">
          <ac:chgData name="이 호진" userId="e7b51f9e24c37788" providerId="LiveId" clId="{A4420B06-77B8-4292-9E84-E4F30E96B139}" dt="2022-05-13T05:12:32.105" v="2034" actId="20577"/>
          <ac:spMkLst>
            <pc:docMk/>
            <pc:sldMk cId="2813431600" sldId="353"/>
            <ac:spMk id="8" creationId="{64EDFFBF-465C-0D30-BD11-9E6E03130A3E}"/>
          </ac:spMkLst>
        </pc:spChg>
        <pc:picChg chg="add del mod">
          <ac:chgData name="이 호진" userId="e7b51f9e24c37788" providerId="LiveId" clId="{A4420B06-77B8-4292-9E84-E4F30E96B139}" dt="2022-05-13T05:13:32.419" v="2062" actId="21"/>
          <ac:picMkLst>
            <pc:docMk/>
            <pc:sldMk cId="2813431600" sldId="353"/>
            <ac:picMk id="10" creationId="{0C324DB9-C897-08AD-6382-0BFF29A7BAAB}"/>
          </ac:picMkLst>
        </pc:picChg>
      </pc:sldChg>
      <pc:sldChg chg="addSp modSp add del mod">
        <pc:chgData name="이 호진" userId="e7b51f9e24c37788" providerId="LiveId" clId="{A4420B06-77B8-4292-9E84-E4F30E96B139}" dt="2022-05-13T05:25:22.793" v="2074" actId="2696"/>
        <pc:sldMkLst>
          <pc:docMk/>
          <pc:sldMk cId="4016156427" sldId="354"/>
        </pc:sldMkLst>
        <pc:picChg chg="add mod">
          <ac:chgData name="이 호진" userId="e7b51f9e24c37788" providerId="LiveId" clId="{A4420B06-77B8-4292-9E84-E4F30E96B139}" dt="2022-05-13T05:13:36.765" v="2065" actId="14100"/>
          <ac:picMkLst>
            <pc:docMk/>
            <pc:sldMk cId="4016156427" sldId="354"/>
            <ac:picMk id="8" creationId="{BF1BA725-FB5B-37F2-4A10-B21D7650EDDD}"/>
          </ac:picMkLst>
        </pc:picChg>
        <pc:picChg chg="add mod">
          <ac:chgData name="이 호진" userId="e7b51f9e24c37788" providerId="LiveId" clId="{A4420B06-77B8-4292-9E84-E4F30E96B139}" dt="2022-05-13T05:13:58.378" v="2068" actId="1076"/>
          <ac:picMkLst>
            <pc:docMk/>
            <pc:sldMk cId="4016156427" sldId="354"/>
            <ac:picMk id="10" creationId="{D25652FF-E802-678B-18DD-25AF89F32544}"/>
          </ac:picMkLst>
        </pc:picChg>
        <pc:picChg chg="add mod">
          <ac:chgData name="이 호진" userId="e7b51f9e24c37788" providerId="LiveId" clId="{A4420B06-77B8-4292-9E84-E4F30E96B139}" dt="2022-05-13T05:14:31.734" v="2073" actId="1076"/>
          <ac:picMkLst>
            <pc:docMk/>
            <pc:sldMk cId="4016156427" sldId="354"/>
            <ac:picMk id="12" creationId="{B0012C85-386A-72A3-FD10-51FBE8328BD8}"/>
          </ac:picMkLst>
        </pc:picChg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3136242342" sldId="355"/>
        </pc:sldMkLst>
      </pc:sldChg>
      <pc:sldChg chg="add">
        <pc:chgData name="이 호진" userId="e7b51f9e24c37788" providerId="LiveId" clId="{A4420B06-77B8-4292-9E84-E4F30E96B139}" dt="2022-05-13T05:09:37.016" v="2014"/>
        <pc:sldMkLst>
          <pc:docMk/>
          <pc:sldMk cId="2453626829" sldId="356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684382568" sldId="357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3917953258" sldId="358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528807922" sldId="359"/>
        </pc:sldMkLst>
      </pc:sldChg>
      <pc:sldChg chg="add">
        <pc:chgData name="이 호진" userId="e7b51f9e24c37788" providerId="LiveId" clId="{A4420B06-77B8-4292-9E84-E4F30E96B139}" dt="2022-05-13T05:12:36.815" v="2035"/>
        <pc:sldMkLst>
          <pc:docMk/>
          <pc:sldMk cId="1171059121" sldId="360"/>
        </pc:sldMkLst>
      </pc:sldChg>
      <pc:sldChg chg="delSp add mod">
        <pc:chgData name="이 호진" userId="e7b51f9e24c37788" providerId="LiveId" clId="{A4420B06-77B8-4292-9E84-E4F30E96B139}" dt="2022-05-13T07:27:08.957" v="2198" actId="21"/>
        <pc:sldMkLst>
          <pc:docMk/>
          <pc:sldMk cId="2888095685" sldId="361"/>
        </pc:sldMkLst>
        <pc:picChg chg="del">
          <ac:chgData name="이 호진" userId="e7b51f9e24c37788" providerId="LiveId" clId="{A4420B06-77B8-4292-9E84-E4F30E96B139}" dt="2022-05-13T07:27:08.957" v="2198" actId="21"/>
          <ac:picMkLst>
            <pc:docMk/>
            <pc:sldMk cId="2888095685" sldId="361"/>
            <ac:picMk id="5" creationId="{B0655929-983B-394D-6B5D-34488E7D0B0F}"/>
          </ac:picMkLst>
        </pc:picChg>
      </pc:sldChg>
    </pc:docChg>
  </pc:docChgLst>
  <pc:docChgLst>
    <pc:chgData name="이 호진" userId="e7b51f9e24c37788" providerId="LiveId" clId="{BED831DD-3985-42EC-B5F5-56F4BD431489}"/>
    <pc:docChg chg="undo custSel addSld delSld modSld sldOrd">
      <pc:chgData name="이 호진" userId="e7b51f9e24c37788" providerId="LiveId" clId="{BED831DD-3985-42EC-B5F5-56F4BD431489}" dt="2022-05-20T04:37:04.608" v="481" actId="1076"/>
      <pc:docMkLst>
        <pc:docMk/>
      </pc:docMkLst>
      <pc:sldChg chg="del">
        <pc:chgData name="이 호진" userId="e7b51f9e24c37788" providerId="LiveId" clId="{BED831DD-3985-42EC-B5F5-56F4BD431489}" dt="2022-05-13T07:29:24.088" v="0" actId="47"/>
        <pc:sldMkLst>
          <pc:docMk/>
          <pc:sldMk cId="2184666338" sldId="256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3249297346" sldId="260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1605972218" sldId="273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3515360822" sldId="274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4176577004" sldId="276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2437875749" sldId="277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248601938" sldId="278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942039332" sldId="279"/>
        </pc:sldMkLst>
      </pc:sldChg>
      <pc:sldChg chg="del">
        <pc:chgData name="이 호진" userId="e7b51f9e24c37788" providerId="LiveId" clId="{BED831DD-3985-42EC-B5F5-56F4BD431489}" dt="2022-05-13T07:29:24.088" v="0" actId="47"/>
        <pc:sldMkLst>
          <pc:docMk/>
          <pc:sldMk cId="2319706447" sldId="280"/>
        </pc:sldMkLst>
      </pc:sldChg>
      <pc:sldChg chg="addSp delSp modSp mod">
        <pc:chgData name="이 호진" userId="e7b51f9e24c37788" providerId="LiveId" clId="{BED831DD-3985-42EC-B5F5-56F4BD431489}" dt="2022-05-20T04:37:04.608" v="481" actId="1076"/>
        <pc:sldMkLst>
          <pc:docMk/>
          <pc:sldMk cId="1905443303" sldId="281"/>
        </pc:sldMkLst>
        <pc:spChg chg="add mod">
          <ac:chgData name="이 호진" userId="e7b51f9e24c37788" providerId="LiveId" clId="{BED831DD-3985-42EC-B5F5-56F4BD431489}" dt="2022-05-13T07:30:38.003" v="57" actId="1076"/>
          <ac:spMkLst>
            <pc:docMk/>
            <pc:sldMk cId="1905443303" sldId="281"/>
            <ac:spMk id="8" creationId="{A3F8C91C-BF42-2AA6-4A03-34D33DEC5C87}"/>
          </ac:spMkLst>
        </pc:spChg>
        <pc:picChg chg="add del mod">
          <ac:chgData name="이 호진" userId="e7b51f9e24c37788" providerId="LiveId" clId="{BED831DD-3985-42EC-B5F5-56F4BD431489}" dt="2022-05-13T07:30:21.169" v="25" actId="478"/>
          <ac:picMkLst>
            <pc:docMk/>
            <pc:sldMk cId="1905443303" sldId="281"/>
            <ac:picMk id="6" creationId="{3DCBB17F-FBBF-3112-91CE-33A8513DB9C9}"/>
          </ac:picMkLst>
        </pc:picChg>
        <pc:picChg chg="add mod">
          <ac:chgData name="이 호진" userId="e7b51f9e24c37788" providerId="LiveId" clId="{BED831DD-3985-42EC-B5F5-56F4BD431489}" dt="2022-05-19T10:06:53.241" v="479" actId="1076"/>
          <ac:picMkLst>
            <pc:docMk/>
            <pc:sldMk cId="1905443303" sldId="281"/>
            <ac:picMk id="6" creationId="{CE77CA61-8244-D3DC-B964-AE5A2BA99A7C}"/>
          </ac:picMkLst>
        </pc:picChg>
        <pc:picChg chg="add mod">
          <ac:chgData name="이 호진" userId="e7b51f9e24c37788" providerId="LiveId" clId="{BED831DD-3985-42EC-B5F5-56F4BD431489}" dt="2022-05-20T04:37:04.608" v="481" actId="1076"/>
          <ac:picMkLst>
            <pc:docMk/>
            <pc:sldMk cId="1905443303" sldId="281"/>
            <ac:picMk id="10" creationId="{498A70C3-0AE8-17EB-E1AC-90250E48277C}"/>
          </ac:picMkLst>
        </pc:picChg>
        <pc:picChg chg="add mod">
          <ac:chgData name="이 호진" userId="e7b51f9e24c37788" providerId="LiveId" clId="{BED831DD-3985-42EC-B5F5-56F4BD431489}" dt="2022-05-19T10:06:46.938" v="476" actId="1076"/>
          <ac:picMkLst>
            <pc:docMk/>
            <pc:sldMk cId="1905443303" sldId="281"/>
            <ac:picMk id="11" creationId="{606E75AD-0CBB-9904-8F8E-70B25A14DA8D}"/>
          </ac:picMkLst>
        </pc:picChg>
        <pc:picChg chg="add del mod">
          <ac:chgData name="이 호진" userId="e7b51f9e24c37788" providerId="LiveId" clId="{BED831DD-3985-42EC-B5F5-56F4BD431489}" dt="2022-05-19T10:06:42" v="474" actId="478"/>
          <ac:picMkLst>
            <pc:docMk/>
            <pc:sldMk cId="1905443303" sldId="281"/>
            <ac:picMk id="12" creationId="{A8335FF5-B647-C0B0-310F-69C00552150D}"/>
          </ac:picMkLst>
        </pc:picChg>
      </pc:sldChg>
      <pc:sldChg chg="addSp modSp mod">
        <pc:chgData name="이 호진" userId="e7b51f9e24c37788" providerId="LiveId" clId="{BED831DD-3985-42EC-B5F5-56F4BD431489}" dt="2022-05-13T07:34:30.385" v="184" actId="1076"/>
        <pc:sldMkLst>
          <pc:docMk/>
          <pc:sldMk cId="1372689579" sldId="351"/>
        </pc:sldMkLst>
        <pc:spChg chg="mod">
          <ac:chgData name="이 호진" userId="e7b51f9e24c37788" providerId="LiveId" clId="{BED831DD-3985-42EC-B5F5-56F4BD431489}" dt="2022-05-13T07:34:30.385" v="184" actId="1076"/>
          <ac:spMkLst>
            <pc:docMk/>
            <pc:sldMk cId="1372689579" sldId="351"/>
            <ac:spMk id="2" creationId="{90D3C352-22EF-9E3A-1847-D843FF2D2671}"/>
          </ac:spMkLst>
        </pc:spChg>
        <pc:spChg chg="mod">
          <ac:chgData name="이 호진" userId="e7b51f9e24c37788" providerId="LiveId" clId="{BED831DD-3985-42EC-B5F5-56F4BD431489}" dt="2022-05-13T07:34:30.385" v="184" actId="1076"/>
          <ac:spMkLst>
            <pc:docMk/>
            <pc:sldMk cId="1372689579" sldId="351"/>
            <ac:spMk id="6" creationId="{38DF25DF-0501-9890-3219-9F32E83A42C8}"/>
          </ac:spMkLst>
        </pc:spChg>
        <pc:spChg chg="add mod">
          <ac:chgData name="이 호진" userId="e7b51f9e24c37788" providerId="LiveId" clId="{BED831DD-3985-42EC-B5F5-56F4BD431489}" dt="2022-05-13T07:34:24.921" v="183" actId="6549"/>
          <ac:spMkLst>
            <pc:docMk/>
            <pc:sldMk cId="1372689579" sldId="351"/>
            <ac:spMk id="12" creationId="{4F022485-BB0E-7D98-27BE-29BB775301DD}"/>
          </ac:spMkLst>
        </pc:spChg>
        <pc:picChg chg="add mod">
          <ac:chgData name="이 호진" userId="e7b51f9e24c37788" providerId="LiveId" clId="{BED831DD-3985-42EC-B5F5-56F4BD431489}" dt="2022-05-13T07:34:30.385" v="184" actId="1076"/>
          <ac:picMkLst>
            <pc:docMk/>
            <pc:sldMk cId="1372689579" sldId="351"/>
            <ac:picMk id="9" creationId="{B5129E57-A088-5C9D-1DE8-192C9F786B77}"/>
          </ac:picMkLst>
        </pc:picChg>
        <pc:picChg chg="add mod">
          <ac:chgData name="이 호진" userId="e7b51f9e24c37788" providerId="LiveId" clId="{BED831DD-3985-42EC-B5F5-56F4BD431489}" dt="2022-05-13T07:34:30.385" v="184" actId="1076"/>
          <ac:picMkLst>
            <pc:docMk/>
            <pc:sldMk cId="1372689579" sldId="351"/>
            <ac:picMk id="11" creationId="{3454421B-DFCC-BE02-E495-543A2CB95F7B}"/>
          </ac:picMkLst>
        </pc:picChg>
      </pc:sldChg>
      <pc:sldChg chg="addSp modSp">
        <pc:chgData name="이 호진" userId="e7b51f9e24c37788" providerId="LiveId" clId="{BED831DD-3985-42EC-B5F5-56F4BD431489}" dt="2022-05-19T10:04:18.769" v="458"/>
        <pc:sldMkLst>
          <pc:docMk/>
          <pc:sldMk cId="2453626829" sldId="356"/>
        </pc:sldMkLst>
        <pc:spChg chg="add mod">
          <ac:chgData name="이 호진" userId="e7b51f9e24c37788" providerId="LiveId" clId="{BED831DD-3985-42EC-B5F5-56F4BD431489}" dt="2022-05-19T10:04:18.769" v="458"/>
          <ac:spMkLst>
            <pc:docMk/>
            <pc:sldMk cId="2453626829" sldId="356"/>
            <ac:spMk id="6" creationId="{1F7EC1F3-B513-9485-D582-7E89FD7B5CD4}"/>
          </ac:spMkLst>
        </pc:spChg>
        <pc:spChg chg="add mod">
          <ac:chgData name="이 호진" userId="e7b51f9e24c37788" providerId="LiveId" clId="{BED831DD-3985-42EC-B5F5-56F4BD431489}" dt="2022-05-19T10:04:18.769" v="458"/>
          <ac:spMkLst>
            <pc:docMk/>
            <pc:sldMk cId="2453626829" sldId="356"/>
            <ac:spMk id="8" creationId="{F0EEC602-962A-9D6C-5C17-C6D1B5EB6028}"/>
          </ac:spMkLst>
        </pc:spChg>
      </pc:sldChg>
      <pc:sldChg chg="addSp delSp modSp mod">
        <pc:chgData name="이 호진" userId="e7b51f9e24c37788" providerId="LiveId" clId="{BED831DD-3985-42EC-B5F5-56F4BD431489}" dt="2022-05-19T10:05:35.346" v="468" actId="1076"/>
        <pc:sldMkLst>
          <pc:docMk/>
          <pc:sldMk cId="1171059121" sldId="360"/>
        </pc:sldMkLst>
        <pc:spChg chg="del">
          <ac:chgData name="이 호진" userId="e7b51f9e24c37788" providerId="LiveId" clId="{BED831DD-3985-42EC-B5F5-56F4BD431489}" dt="2022-05-13T07:29:47.781" v="19" actId="478"/>
          <ac:spMkLst>
            <pc:docMk/>
            <pc:sldMk cId="1171059121" sldId="360"/>
            <ac:spMk id="2" creationId="{72D5E528-9BCD-4E20-055F-94B509C62950}"/>
          </ac:spMkLst>
        </pc:spChg>
        <pc:spChg chg="mod">
          <ac:chgData name="이 호진" userId="e7b51f9e24c37788" providerId="LiveId" clId="{BED831DD-3985-42EC-B5F5-56F4BD431489}" dt="2022-05-19T10:05:35.346" v="468" actId="1076"/>
          <ac:spMkLst>
            <pc:docMk/>
            <pc:sldMk cId="1171059121" sldId="360"/>
            <ac:spMk id="15" creationId="{8D3079C0-CCB0-48DE-B760-CB85D1069CE3}"/>
          </ac:spMkLst>
        </pc:spChg>
        <pc:picChg chg="mod">
          <ac:chgData name="이 호진" userId="e7b51f9e24c37788" providerId="LiveId" clId="{BED831DD-3985-42EC-B5F5-56F4BD431489}" dt="2022-05-19T10:05:35.346" v="468" actId="1076"/>
          <ac:picMkLst>
            <pc:docMk/>
            <pc:sldMk cId="1171059121" sldId="360"/>
            <ac:picMk id="14" creationId="{8EF2DD34-450A-6EB9-AEA7-81C78B1B9104}"/>
          </ac:picMkLst>
        </pc:picChg>
        <pc:picChg chg="add mod">
          <ac:chgData name="이 호진" userId="e7b51f9e24c37788" providerId="LiveId" clId="{BED831DD-3985-42EC-B5F5-56F4BD431489}" dt="2022-05-19T10:05:35.346" v="468" actId="1076"/>
          <ac:picMkLst>
            <pc:docMk/>
            <pc:sldMk cId="1171059121" sldId="360"/>
            <ac:picMk id="1026" creationId="{34A7FEAC-B3CF-36D3-5D91-14626ECB45DE}"/>
          </ac:picMkLst>
        </pc:picChg>
      </pc:sldChg>
      <pc:sldChg chg="addSp modSp mod">
        <pc:chgData name="이 호진" userId="e7b51f9e24c37788" providerId="LiveId" clId="{BED831DD-3985-42EC-B5F5-56F4BD431489}" dt="2022-05-13T07:32:58.933" v="119" actId="1076"/>
        <pc:sldMkLst>
          <pc:docMk/>
          <pc:sldMk cId="2888095685" sldId="361"/>
        </pc:sldMkLst>
        <pc:spChg chg="add mod">
          <ac:chgData name="이 호진" userId="e7b51f9e24c37788" providerId="LiveId" clId="{BED831DD-3985-42EC-B5F5-56F4BD431489}" dt="2022-05-13T07:32:53.895" v="118" actId="14100"/>
          <ac:spMkLst>
            <pc:docMk/>
            <pc:sldMk cId="2888095685" sldId="361"/>
            <ac:spMk id="5" creationId="{8A34D04E-8A63-2EA2-8B47-1B32C55038A3}"/>
          </ac:spMkLst>
        </pc:spChg>
        <pc:picChg chg="add mod">
          <ac:chgData name="이 호진" userId="e7b51f9e24c37788" providerId="LiveId" clId="{BED831DD-3985-42EC-B5F5-56F4BD431489}" dt="2022-05-13T07:32:58.933" v="119" actId="1076"/>
          <ac:picMkLst>
            <pc:docMk/>
            <pc:sldMk cId="2888095685" sldId="361"/>
            <ac:picMk id="3" creationId="{4334165F-D0C1-3328-1597-89814611D558}"/>
          </ac:picMkLst>
        </pc:picChg>
        <pc:picChg chg="add mod">
          <ac:chgData name="이 호진" userId="e7b51f9e24c37788" providerId="LiveId" clId="{BED831DD-3985-42EC-B5F5-56F4BD431489}" dt="2022-05-13T07:32:58.933" v="119" actId="1076"/>
          <ac:picMkLst>
            <pc:docMk/>
            <pc:sldMk cId="2888095685" sldId="361"/>
            <ac:picMk id="10" creationId="{11A71103-C30C-4C2B-335B-49D9EA7B3BCF}"/>
          </ac:picMkLst>
        </pc:picChg>
      </pc:sldChg>
      <pc:sldChg chg="addSp delSp modSp add mod">
        <pc:chgData name="이 호진" userId="e7b51f9e24c37788" providerId="LiveId" clId="{BED831DD-3985-42EC-B5F5-56F4BD431489}" dt="2022-05-13T07:36:20.390" v="370" actId="1076"/>
        <pc:sldMkLst>
          <pc:docMk/>
          <pc:sldMk cId="1026166975" sldId="362"/>
        </pc:sldMkLst>
        <pc:spChg chg="add mod">
          <ac:chgData name="이 호진" userId="e7b51f9e24c37788" providerId="LiveId" clId="{BED831DD-3985-42EC-B5F5-56F4BD431489}" dt="2022-05-13T07:35:20.011" v="214" actId="14100"/>
          <ac:spMkLst>
            <pc:docMk/>
            <pc:sldMk cId="1026166975" sldId="362"/>
            <ac:spMk id="10" creationId="{74BBA427-E2A3-51C0-1CA4-F505ABDA6EC7}"/>
          </ac:spMkLst>
        </pc:spChg>
        <pc:spChg chg="add mod">
          <ac:chgData name="이 호진" userId="e7b51f9e24c37788" providerId="LiveId" clId="{BED831DD-3985-42EC-B5F5-56F4BD431489}" dt="2022-05-13T07:35:55.393" v="363" actId="1076"/>
          <ac:spMkLst>
            <pc:docMk/>
            <pc:sldMk cId="1026166975" sldId="362"/>
            <ac:spMk id="11" creationId="{3D5E849C-1200-4DB1-8404-50252C0BA49E}"/>
          </ac:spMkLst>
        </pc:spChg>
        <pc:picChg chg="add del mod">
          <ac:chgData name="이 호진" userId="e7b51f9e24c37788" providerId="LiveId" clId="{BED831DD-3985-42EC-B5F5-56F4BD431489}" dt="2022-05-13T07:35:56.569" v="364" actId="478"/>
          <ac:picMkLst>
            <pc:docMk/>
            <pc:sldMk cId="1026166975" sldId="362"/>
            <ac:picMk id="9" creationId="{B9266B70-D07A-17AF-1087-E5B82F0C4055}"/>
          </ac:picMkLst>
        </pc:picChg>
        <pc:picChg chg="add mod">
          <ac:chgData name="이 호진" userId="e7b51f9e24c37788" providerId="LiveId" clId="{BED831DD-3985-42EC-B5F5-56F4BD431489}" dt="2022-05-13T07:36:20.390" v="370" actId="1076"/>
          <ac:picMkLst>
            <pc:docMk/>
            <pc:sldMk cId="1026166975" sldId="362"/>
            <ac:picMk id="13" creationId="{0C728335-6AD6-A738-BD39-14568C299DFC}"/>
          </ac:picMkLst>
        </pc:picChg>
      </pc:sldChg>
      <pc:sldChg chg="addSp modSp add mod">
        <pc:chgData name="이 호진" userId="e7b51f9e24c37788" providerId="LiveId" clId="{BED831DD-3985-42EC-B5F5-56F4BD431489}" dt="2022-05-13T07:38:04.993" v="387" actId="14100"/>
        <pc:sldMkLst>
          <pc:docMk/>
          <pc:sldMk cId="1497765034" sldId="363"/>
        </pc:sldMkLst>
        <pc:picChg chg="add mod">
          <ac:chgData name="이 호진" userId="e7b51f9e24c37788" providerId="LiveId" clId="{BED831DD-3985-42EC-B5F5-56F4BD431489}" dt="2022-05-13T07:37:24.425" v="379" actId="14100"/>
          <ac:picMkLst>
            <pc:docMk/>
            <pc:sldMk cId="1497765034" sldId="363"/>
            <ac:picMk id="9" creationId="{1C96285D-A149-730A-8C3B-A2059274F4A0}"/>
          </ac:picMkLst>
        </pc:picChg>
        <pc:picChg chg="add mod">
          <ac:chgData name="이 호진" userId="e7b51f9e24c37788" providerId="LiveId" clId="{BED831DD-3985-42EC-B5F5-56F4BD431489}" dt="2022-05-13T07:37:21.691" v="378" actId="14100"/>
          <ac:picMkLst>
            <pc:docMk/>
            <pc:sldMk cId="1497765034" sldId="363"/>
            <ac:picMk id="11" creationId="{B8DC4E76-70C1-E532-CE04-9AF3A6379ED6}"/>
          </ac:picMkLst>
        </pc:picChg>
        <pc:picChg chg="add mod">
          <ac:chgData name="이 호진" userId="e7b51f9e24c37788" providerId="LiveId" clId="{BED831DD-3985-42EC-B5F5-56F4BD431489}" dt="2022-05-13T07:37:44.698" v="383" actId="14100"/>
          <ac:picMkLst>
            <pc:docMk/>
            <pc:sldMk cId="1497765034" sldId="363"/>
            <ac:picMk id="13" creationId="{56D8B90B-9BDE-697E-4D96-21CFA39653B1}"/>
          </ac:picMkLst>
        </pc:picChg>
        <pc:picChg chg="add mod">
          <ac:chgData name="이 호진" userId="e7b51f9e24c37788" providerId="LiveId" clId="{BED831DD-3985-42EC-B5F5-56F4BD431489}" dt="2022-05-13T07:38:04.993" v="387" actId="14100"/>
          <ac:picMkLst>
            <pc:docMk/>
            <pc:sldMk cId="1497765034" sldId="363"/>
            <ac:picMk id="15" creationId="{2B6DFEB4-4850-0CA8-13FB-9D2944AD2E0B}"/>
          </ac:picMkLst>
        </pc:picChg>
      </pc:sldChg>
      <pc:sldChg chg="addSp modSp add mod">
        <pc:chgData name="이 호진" userId="e7b51f9e24c37788" providerId="LiveId" clId="{BED831DD-3985-42EC-B5F5-56F4BD431489}" dt="2022-05-13T07:39:37.188" v="415" actId="1076"/>
        <pc:sldMkLst>
          <pc:docMk/>
          <pc:sldMk cId="1321943821" sldId="364"/>
        </pc:sldMkLst>
        <pc:spChg chg="add mod">
          <ac:chgData name="이 호진" userId="e7b51f9e24c37788" providerId="LiveId" clId="{BED831DD-3985-42EC-B5F5-56F4BD431489}" dt="2022-05-13T07:38:58.269" v="407" actId="6549"/>
          <ac:spMkLst>
            <pc:docMk/>
            <pc:sldMk cId="1321943821" sldId="364"/>
            <ac:spMk id="8" creationId="{DF723344-2DFE-D69C-16B1-1985D6EB0C76}"/>
          </ac:spMkLst>
        </pc:spChg>
        <pc:picChg chg="add mod">
          <ac:chgData name="이 호진" userId="e7b51f9e24c37788" providerId="LiveId" clId="{BED831DD-3985-42EC-B5F5-56F4BD431489}" dt="2022-05-13T07:39:16.746" v="410" actId="1076"/>
          <ac:picMkLst>
            <pc:docMk/>
            <pc:sldMk cId="1321943821" sldId="364"/>
            <ac:picMk id="10" creationId="{44650D0B-2F8D-30C5-43AC-1A3861B5E696}"/>
          </ac:picMkLst>
        </pc:picChg>
        <pc:picChg chg="add mod">
          <ac:chgData name="이 호진" userId="e7b51f9e24c37788" providerId="LiveId" clId="{BED831DD-3985-42EC-B5F5-56F4BD431489}" dt="2022-05-13T07:39:37.188" v="415" actId="1076"/>
          <ac:picMkLst>
            <pc:docMk/>
            <pc:sldMk cId="1321943821" sldId="364"/>
            <ac:picMk id="12" creationId="{52DC9160-7539-9459-EB15-34E666EAD914}"/>
          </ac:picMkLst>
        </pc:picChg>
      </pc:sldChg>
      <pc:sldChg chg="addSp modSp add mod">
        <pc:chgData name="이 호진" userId="e7b51f9e24c37788" providerId="LiveId" clId="{BED831DD-3985-42EC-B5F5-56F4BD431489}" dt="2022-05-13T07:40:48.704" v="431" actId="1076"/>
        <pc:sldMkLst>
          <pc:docMk/>
          <pc:sldMk cId="798282262" sldId="365"/>
        </pc:sldMkLst>
        <pc:picChg chg="add mod">
          <ac:chgData name="이 호진" userId="e7b51f9e24c37788" providerId="LiveId" clId="{BED831DD-3985-42EC-B5F5-56F4BD431489}" dt="2022-05-13T07:40:03.074" v="420" actId="1076"/>
          <ac:picMkLst>
            <pc:docMk/>
            <pc:sldMk cId="798282262" sldId="365"/>
            <ac:picMk id="9" creationId="{ACF0FCBD-5E69-7B58-467E-6EAFFCE4892F}"/>
          </ac:picMkLst>
        </pc:picChg>
        <pc:picChg chg="add mod">
          <ac:chgData name="이 호진" userId="e7b51f9e24c37788" providerId="LiveId" clId="{BED831DD-3985-42EC-B5F5-56F4BD431489}" dt="2022-05-13T07:40:48.704" v="431" actId="1076"/>
          <ac:picMkLst>
            <pc:docMk/>
            <pc:sldMk cId="798282262" sldId="365"/>
            <ac:picMk id="11" creationId="{04094E22-B1AB-3152-49E0-99EA5605C67D}"/>
          </ac:picMkLst>
        </pc:picChg>
        <pc:picChg chg="add mod">
          <ac:chgData name="이 호진" userId="e7b51f9e24c37788" providerId="LiveId" clId="{BED831DD-3985-42EC-B5F5-56F4BD431489}" dt="2022-05-13T07:40:46.432" v="430" actId="1076"/>
          <ac:picMkLst>
            <pc:docMk/>
            <pc:sldMk cId="798282262" sldId="365"/>
            <ac:picMk id="13" creationId="{D4073BE2-50E9-3B34-7039-DB807E0480BA}"/>
          </ac:picMkLst>
        </pc:picChg>
      </pc:sldChg>
      <pc:sldChg chg="addSp modSp add mod ord">
        <pc:chgData name="이 호진" userId="e7b51f9e24c37788" providerId="LiveId" clId="{BED831DD-3985-42EC-B5F5-56F4BD431489}" dt="2022-05-13T07:43:15.901" v="457" actId="1076"/>
        <pc:sldMkLst>
          <pc:docMk/>
          <pc:sldMk cId="684692167" sldId="366"/>
        </pc:sldMkLst>
        <pc:picChg chg="add mod">
          <ac:chgData name="이 호진" userId="e7b51f9e24c37788" providerId="LiveId" clId="{BED831DD-3985-42EC-B5F5-56F4BD431489}" dt="2022-05-13T07:42:51.668" v="452" actId="1076"/>
          <ac:picMkLst>
            <pc:docMk/>
            <pc:sldMk cId="684692167" sldId="366"/>
            <ac:picMk id="9" creationId="{49CC1B31-507F-8361-1D00-701AB38C8BD3}"/>
          </ac:picMkLst>
        </pc:picChg>
        <pc:picChg chg="add mod">
          <ac:chgData name="이 호진" userId="e7b51f9e24c37788" providerId="LiveId" clId="{BED831DD-3985-42EC-B5F5-56F4BD431489}" dt="2022-05-13T07:42:55.999" v="454" actId="1076"/>
          <ac:picMkLst>
            <pc:docMk/>
            <pc:sldMk cId="684692167" sldId="366"/>
            <ac:picMk id="11" creationId="{9EAD7071-8C58-303E-623F-629B4D5D453C}"/>
          </ac:picMkLst>
        </pc:picChg>
        <pc:picChg chg="add mod">
          <ac:chgData name="이 호진" userId="e7b51f9e24c37788" providerId="LiveId" clId="{BED831DD-3985-42EC-B5F5-56F4BD431489}" dt="2022-05-13T07:42:50.127" v="451" actId="1076"/>
          <ac:picMkLst>
            <pc:docMk/>
            <pc:sldMk cId="684692167" sldId="366"/>
            <ac:picMk id="13" creationId="{9533F445-0682-0F33-E7FE-C9421FF8A0D5}"/>
          </ac:picMkLst>
        </pc:picChg>
        <pc:picChg chg="add mod">
          <ac:chgData name="이 호진" userId="e7b51f9e24c37788" providerId="LiveId" clId="{BED831DD-3985-42EC-B5F5-56F4BD431489}" dt="2022-05-13T07:43:15.901" v="457" actId="1076"/>
          <ac:picMkLst>
            <pc:docMk/>
            <pc:sldMk cId="684692167" sldId="366"/>
            <ac:picMk id="15" creationId="{E59CDFE4-0397-43F1-6C44-7D6300797E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7" y="2267475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4687605" y="1381723"/>
            <a:ext cx="28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 세상</a:t>
            </a:r>
          </a:p>
        </p:txBody>
      </p:sp>
      <p:pic>
        <p:nvPicPr>
          <p:cNvPr id="1026" name="Picture 2" descr="디지털 변혁의 성공 가능성을 높이려면 - 보스턴컨설팅그룹(BCG) 공식 블로그">
            <a:extLst>
              <a:ext uri="{FF2B5EF4-FFF2-40B4-BE49-F238E27FC236}">
                <a16:creationId xmlns:a16="http://schemas.microsoft.com/office/drawing/2014/main" id="{34A7FEAC-B3CF-36D3-5D91-14626ECB4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82" y="1395222"/>
            <a:ext cx="3314518" cy="23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5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7EC1F3-B513-9485-D582-7E89FD7B5CD4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EEC602-962A-9D6C-5C17-C6D1B5EB6028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2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8C91C-BF42-2AA6-4A03-34D33DEC5C87}"/>
              </a:ext>
            </a:extLst>
          </p:cNvPr>
          <p:cNvSpPr txBox="1"/>
          <p:nvPr/>
        </p:nvSpPr>
        <p:spPr>
          <a:xfrm>
            <a:off x="349623" y="887505"/>
            <a:ext cx="452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아날로그와 디지털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8A70C3-0AE8-17EB-E1AC-90250E48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90" y="1876945"/>
            <a:ext cx="3576603" cy="1603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77CA61-8244-D3DC-B964-AE5A2BA9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3823593"/>
            <a:ext cx="4000221" cy="933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6E75AD-0CBB-9904-8F8E-70B25A14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934" y="3810107"/>
            <a:ext cx="3840817" cy="8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마이크로컨트롤러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34165F-D0C1-3328-1597-89814611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" y="1788879"/>
            <a:ext cx="4276165" cy="1982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4D04E-8A63-2EA2-8B47-1B32C55038A3}"/>
              </a:ext>
            </a:extLst>
          </p:cNvPr>
          <p:cNvSpPr txBox="1"/>
          <p:nvPr/>
        </p:nvSpPr>
        <p:spPr>
          <a:xfrm>
            <a:off x="208429" y="725705"/>
            <a:ext cx="499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현실세계와 디지털세상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A71103-C30C-4C2B-335B-49D9EA7B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25" y="1788879"/>
            <a:ext cx="4208602" cy="20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AutoShape 6" descr="컴퓨터 프로그래밍 배우는 법 - wikiHow">
            <a:extLst>
              <a:ext uri="{FF2B5EF4-FFF2-40B4-BE49-F238E27FC236}">
                <a16:creationId xmlns:a16="http://schemas.microsoft.com/office/drawing/2014/main" id="{90D3C352-22EF-9E3A-1847-D843FF2D2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7400" y="25269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컴퓨터 프로그래밍 배우는 법 - wikiHow">
            <a:extLst>
              <a:ext uri="{FF2B5EF4-FFF2-40B4-BE49-F238E27FC236}">
                <a16:creationId xmlns:a16="http://schemas.microsoft.com/office/drawing/2014/main" id="{38DF25DF-0501-9890-3219-9F32E83A4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9800" y="26793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129E57-A088-5C9D-1DE8-192C9F78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" y="1544594"/>
            <a:ext cx="3768324" cy="25742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54421B-DFCC-BE02-E495-543A2CB9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153" y="1652077"/>
            <a:ext cx="4419600" cy="2461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22485-BB0E-7D98-27BE-29BB775301DD}"/>
              </a:ext>
            </a:extLst>
          </p:cNvPr>
          <p:cNvSpPr txBox="1"/>
          <p:nvPr/>
        </p:nvSpPr>
        <p:spPr>
          <a:xfrm>
            <a:off x="208429" y="725705"/>
            <a:ext cx="499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아날로그와 디지털 전환</a:t>
            </a:r>
          </a:p>
        </p:txBody>
      </p:sp>
    </p:spTree>
    <p:extLst>
      <p:ext uri="{BB962C8B-B14F-4D97-AF65-F5344CB8AC3E}">
        <p14:creationId xmlns:p14="http://schemas.microsoft.com/office/powerpoint/2010/main" val="137268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AutoShape 6" descr="컴퓨터 프로그래밍 배우는 법 - wikiHow">
            <a:extLst>
              <a:ext uri="{FF2B5EF4-FFF2-40B4-BE49-F238E27FC236}">
                <a16:creationId xmlns:a16="http://schemas.microsoft.com/office/drawing/2014/main" id="{90D3C352-22EF-9E3A-1847-D843FF2D2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컴퓨터 프로그래밍 배우는 법 - wikiHow">
            <a:extLst>
              <a:ext uri="{FF2B5EF4-FFF2-40B4-BE49-F238E27FC236}">
                <a16:creationId xmlns:a16="http://schemas.microsoft.com/office/drawing/2014/main" id="{38DF25DF-0501-9890-3219-9F32E83A4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BA427-E2A3-51C0-1CA4-F505ABDA6EC7}"/>
              </a:ext>
            </a:extLst>
          </p:cNvPr>
          <p:cNvSpPr txBox="1"/>
          <p:nvPr/>
        </p:nvSpPr>
        <p:spPr>
          <a:xfrm>
            <a:off x="302560" y="739588"/>
            <a:ext cx="27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디지털 혁명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E849C-1200-4DB1-8404-50252C0BA49E}"/>
              </a:ext>
            </a:extLst>
          </p:cNvPr>
          <p:cNvSpPr txBox="1"/>
          <p:nvPr/>
        </p:nvSpPr>
        <p:spPr>
          <a:xfrm>
            <a:off x="3072654" y="845579"/>
            <a:ext cx="5654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디지털 기술의 진화로 사회적</a:t>
            </a:r>
            <a:r>
              <a:rPr lang="en-US" altLang="ko-KR" sz="1400" dirty="0"/>
              <a:t>, </a:t>
            </a:r>
            <a:r>
              <a:rPr lang="ko-KR" altLang="en-US" sz="1400" dirty="0"/>
              <a:t>경제적 측면에서 획기적인 변화가 이루지고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C728335-6AD6-A738-BD39-14568C29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70" y="1723560"/>
            <a:ext cx="3798793" cy="187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6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AutoShape 6" descr="컴퓨터 프로그래밍 배우는 법 - wikiHow">
            <a:extLst>
              <a:ext uri="{FF2B5EF4-FFF2-40B4-BE49-F238E27FC236}">
                <a16:creationId xmlns:a16="http://schemas.microsoft.com/office/drawing/2014/main" id="{90D3C352-22EF-9E3A-1847-D843FF2D2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컴퓨터 프로그래밍 배우는 법 - wikiHow">
            <a:extLst>
              <a:ext uri="{FF2B5EF4-FFF2-40B4-BE49-F238E27FC236}">
                <a16:creationId xmlns:a16="http://schemas.microsoft.com/office/drawing/2014/main" id="{38DF25DF-0501-9890-3219-9F32E83A4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96285D-A149-730A-8C3B-A2059274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4" y="1129090"/>
            <a:ext cx="4202206" cy="12323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8DC4E76-70C1-E532-CE04-9AF3A637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748" y="1066936"/>
            <a:ext cx="4323858" cy="16572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D8B90B-9BDE-697E-4D96-21CFA3965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948065"/>
            <a:ext cx="4202206" cy="11881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6DFEB4-4850-0CA8-13FB-9D2944AD2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834" y="2948065"/>
            <a:ext cx="4435771" cy="17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6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AutoShape 6" descr="컴퓨터 프로그래밍 배우는 법 - wikiHow">
            <a:extLst>
              <a:ext uri="{FF2B5EF4-FFF2-40B4-BE49-F238E27FC236}">
                <a16:creationId xmlns:a16="http://schemas.microsoft.com/office/drawing/2014/main" id="{90D3C352-22EF-9E3A-1847-D843FF2D2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컴퓨터 프로그래밍 배우는 법 - wikiHow">
            <a:extLst>
              <a:ext uri="{FF2B5EF4-FFF2-40B4-BE49-F238E27FC236}">
                <a16:creationId xmlns:a16="http://schemas.microsoft.com/office/drawing/2014/main" id="{38DF25DF-0501-9890-3219-9F32E83A4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23344-2DFE-D69C-16B1-1985D6EB0C76}"/>
              </a:ext>
            </a:extLst>
          </p:cNvPr>
          <p:cNvSpPr txBox="1"/>
          <p:nvPr/>
        </p:nvSpPr>
        <p:spPr>
          <a:xfrm>
            <a:off x="302560" y="739588"/>
            <a:ext cx="27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정보세상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650D0B-2F8D-30C5-43AC-1A3861B5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642099"/>
            <a:ext cx="3862388" cy="18593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DC9160-7539-9459-EB15-34E666EA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42099"/>
            <a:ext cx="4374273" cy="22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AutoShape 6" descr="컴퓨터 프로그래밍 배우는 법 - wikiHow">
            <a:extLst>
              <a:ext uri="{FF2B5EF4-FFF2-40B4-BE49-F238E27FC236}">
                <a16:creationId xmlns:a16="http://schemas.microsoft.com/office/drawing/2014/main" id="{90D3C352-22EF-9E3A-1847-D843FF2D2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컴퓨터 프로그래밍 배우는 법 - wikiHow">
            <a:extLst>
              <a:ext uri="{FF2B5EF4-FFF2-40B4-BE49-F238E27FC236}">
                <a16:creationId xmlns:a16="http://schemas.microsoft.com/office/drawing/2014/main" id="{38DF25DF-0501-9890-3219-9F32E83A4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F0FCBD-5E69-7B58-467E-6EAFFCE4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8" y="951175"/>
            <a:ext cx="3552181" cy="1772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094E22-B1AB-3152-49E0-99EA5605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8" y="2876550"/>
            <a:ext cx="3911982" cy="1983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073BE2-50E9-3B34-7039-DB807E04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951175"/>
            <a:ext cx="4393547" cy="23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AutoShape 6" descr="컴퓨터 프로그래밍 배우는 법 - wikiHow">
            <a:extLst>
              <a:ext uri="{FF2B5EF4-FFF2-40B4-BE49-F238E27FC236}">
                <a16:creationId xmlns:a16="http://schemas.microsoft.com/office/drawing/2014/main" id="{90D3C352-22EF-9E3A-1847-D843FF2D2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컴퓨터 프로그래밍 배우는 법 - wikiHow">
            <a:extLst>
              <a:ext uri="{FF2B5EF4-FFF2-40B4-BE49-F238E27FC236}">
                <a16:creationId xmlns:a16="http://schemas.microsoft.com/office/drawing/2014/main" id="{38DF25DF-0501-9890-3219-9F32E83A4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CC1B31-507F-8361-1D00-701AB38C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656434"/>
            <a:ext cx="4241991" cy="21768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AD7071-8C58-303E-623F-629B4D5D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79" y="720525"/>
            <a:ext cx="3870731" cy="21127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33F445-0682-0F33-E7FE-C9421FF8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931777"/>
            <a:ext cx="4572000" cy="22088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9CDFE4-0397-43F1-6C44-7D6300797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679" y="3129314"/>
            <a:ext cx="3843230" cy="18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9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</TotalTime>
  <Words>45</Words>
  <Application>Microsoft Office PowerPoint</Application>
  <PresentationFormat>화면 슬라이드 쇼(16:9)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2022-05-20T04:37:13Z</dcterms:modified>
</cp:coreProperties>
</file>