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  <p:sldId id="257" r:id="rId4"/>
    <p:sldId id="256" r:id="rId5"/>
    <p:sldId id="274" r:id="rId6"/>
    <p:sldId id="275" r:id="rId7"/>
    <p:sldId id="258" r:id="rId8"/>
    <p:sldId id="276" r:id="rId9"/>
    <p:sldId id="277" r:id="rId10"/>
    <p:sldId id="279" r:id="rId11"/>
    <p:sldId id="282" r:id="rId12"/>
    <p:sldId id="280" r:id="rId13"/>
    <p:sldId id="281" r:id="rId14"/>
    <p:sldId id="283" r:id="rId15"/>
    <p:sldId id="284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B1F73-27D3-47DE-97A3-7395C9343F5B}" v="50" dt="2022-05-20T05:51:10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2AB1F73-27D3-47DE-97A3-7395C9343F5B}"/>
    <pc:docChg chg="custSel addSld delSld modSld sldOrd">
      <pc:chgData name="이 호진" userId="e7b51f9e24c37788" providerId="LiveId" clId="{12AB1F73-27D3-47DE-97A3-7395C9343F5B}" dt="2022-05-20T05:51:10.440" v="323" actId="1076"/>
      <pc:docMkLst>
        <pc:docMk/>
      </pc:docMkLst>
      <pc:sldChg chg="addSp modSp mod ord">
        <pc:chgData name="이 호진" userId="e7b51f9e24c37788" providerId="LiveId" clId="{12AB1F73-27D3-47DE-97A3-7395C9343F5B}" dt="2022-05-11T07:37:09.905" v="283"/>
        <pc:sldMkLst>
          <pc:docMk/>
          <pc:sldMk cId="2184666338" sldId="256"/>
        </pc:sldMkLst>
        <pc:spChg chg="mod">
          <ac:chgData name="이 호진" userId="e7b51f9e24c37788" providerId="LiveId" clId="{12AB1F73-27D3-47DE-97A3-7395C9343F5B}" dt="2022-05-11T06:51:49.685" v="116" actId="1076"/>
          <ac:spMkLst>
            <pc:docMk/>
            <pc:sldMk cId="2184666338" sldId="256"/>
            <ac:spMk id="2" creationId="{E9F4FEE5-303A-4FC8-A8A6-DCE00DD8823E}"/>
          </ac:spMkLst>
        </pc:spChg>
        <pc:spChg chg="add mod">
          <ac:chgData name="이 호진" userId="e7b51f9e24c37788" providerId="LiveId" clId="{12AB1F73-27D3-47DE-97A3-7395C9343F5B}" dt="2022-05-11T06:52:29.927" v="158" actId="1076"/>
          <ac:spMkLst>
            <pc:docMk/>
            <pc:sldMk cId="2184666338" sldId="256"/>
            <ac:spMk id="5" creationId="{06B7FD68-53AD-B32F-7BC2-E15CEA5DE7F4}"/>
          </ac:spMkLst>
        </pc:spChg>
        <pc:spChg chg="add mod">
          <ac:chgData name="이 호진" userId="e7b51f9e24c37788" providerId="LiveId" clId="{12AB1F73-27D3-47DE-97A3-7395C9343F5B}" dt="2022-05-11T06:51:45.364" v="114" actId="1076"/>
          <ac:spMkLst>
            <pc:docMk/>
            <pc:sldMk cId="2184666338" sldId="256"/>
            <ac:spMk id="10" creationId="{8E9ACADD-8566-F949-CAEC-9EAC7B3E3CA2}"/>
          </ac:spMkLst>
        </pc:spChg>
        <pc:spChg chg="add mod">
          <ac:chgData name="이 호진" userId="e7b51f9e24c37788" providerId="LiveId" clId="{12AB1F73-27D3-47DE-97A3-7395C9343F5B}" dt="2022-05-11T06:53:01.158" v="197" actId="1076"/>
          <ac:spMkLst>
            <pc:docMk/>
            <pc:sldMk cId="2184666338" sldId="256"/>
            <ac:spMk id="12" creationId="{0E779978-066B-55D0-5AE3-6BCBAD639074}"/>
          </ac:spMkLst>
        </pc:spChg>
        <pc:picChg chg="add mod">
          <ac:chgData name="이 호진" userId="e7b51f9e24c37788" providerId="LiveId" clId="{12AB1F73-27D3-47DE-97A3-7395C9343F5B}" dt="2022-05-11T06:52:29.927" v="158" actId="1076"/>
          <ac:picMkLst>
            <pc:docMk/>
            <pc:sldMk cId="2184666338" sldId="256"/>
            <ac:picMk id="11" creationId="{08FB25C0-ED48-E347-7676-6157338B6465}"/>
          </ac:picMkLst>
        </pc:picChg>
        <pc:cxnChg chg="add mod">
          <ac:chgData name="이 호진" userId="e7b51f9e24c37788" providerId="LiveId" clId="{12AB1F73-27D3-47DE-97A3-7395C9343F5B}" dt="2022-05-11T06:53:01.158" v="197" actId="1076"/>
          <ac:cxnSpMkLst>
            <pc:docMk/>
            <pc:sldMk cId="2184666338" sldId="256"/>
            <ac:cxnSpMk id="13" creationId="{E0726CE7-DB62-3F9C-7F92-9C5076C1141A}"/>
          </ac:cxnSpMkLst>
        </pc:cxnChg>
      </pc:sldChg>
      <pc:sldChg chg="addSp delSp modSp del mod">
        <pc:chgData name="이 호진" userId="e7b51f9e24c37788" providerId="LiveId" clId="{12AB1F73-27D3-47DE-97A3-7395C9343F5B}" dt="2022-05-11T06:58:33.892" v="280" actId="2696"/>
        <pc:sldMkLst>
          <pc:docMk/>
          <pc:sldMk cId="783510813" sldId="257"/>
        </pc:sldMkLst>
        <pc:spChg chg="del">
          <ac:chgData name="이 호진" userId="e7b51f9e24c37788" providerId="LiveId" clId="{12AB1F73-27D3-47DE-97A3-7395C9343F5B}" dt="2022-05-11T06:53:09.327" v="198" actId="478"/>
          <ac:spMkLst>
            <pc:docMk/>
            <pc:sldMk cId="783510813" sldId="257"/>
            <ac:spMk id="2" creationId="{4DC0FE0F-FE9D-42B5-A979-C3ACB2F6F4BE}"/>
          </ac:spMkLst>
        </pc:spChg>
        <pc:spChg chg="add mod">
          <ac:chgData name="이 호진" userId="e7b51f9e24c37788" providerId="LiveId" clId="{12AB1F73-27D3-47DE-97A3-7395C9343F5B}" dt="2022-05-11T06:56:01.554" v="279" actId="1076"/>
          <ac:spMkLst>
            <pc:docMk/>
            <pc:sldMk cId="783510813" sldId="257"/>
            <ac:spMk id="10" creationId="{CEBDA537-42B0-BE9F-A904-BE427E92BF32}"/>
          </ac:spMkLst>
        </pc:spChg>
        <pc:picChg chg="add mod">
          <ac:chgData name="이 호진" userId="e7b51f9e24c37788" providerId="LiveId" clId="{12AB1F73-27D3-47DE-97A3-7395C9343F5B}" dt="2022-05-11T06:55:12.456" v="205" actId="1076"/>
          <ac:picMkLst>
            <pc:docMk/>
            <pc:sldMk cId="783510813" sldId="257"/>
            <ac:picMk id="1026" creationId="{B7B769AE-6982-E4F0-5C0F-1CE53BBC3D84}"/>
          </ac:picMkLst>
        </pc:picChg>
      </pc:sldChg>
      <pc:sldChg chg="addSp modSp add mod">
        <pc:chgData name="이 호진" userId="e7b51f9e24c37788" providerId="LiveId" clId="{12AB1F73-27D3-47DE-97A3-7395C9343F5B}" dt="2022-05-20T05:51:10.440" v="323" actId="1076"/>
        <pc:sldMkLst>
          <pc:docMk/>
          <pc:sldMk cId="1521638288" sldId="257"/>
        </pc:sldMkLst>
        <pc:spChg chg="mod">
          <ac:chgData name="이 호진" userId="e7b51f9e24c37788" providerId="LiveId" clId="{12AB1F73-27D3-47DE-97A3-7395C9343F5B}" dt="2022-05-20T05:50:23.157" v="322" actId="113"/>
          <ac:spMkLst>
            <pc:docMk/>
            <pc:sldMk cId="1521638288" sldId="257"/>
            <ac:spMk id="11" creationId="{6409E74B-CFF3-A15F-6B8C-C1F634545194}"/>
          </ac:spMkLst>
        </pc:spChg>
        <pc:picChg chg="mod">
          <ac:chgData name="이 호진" userId="e7b51f9e24c37788" providerId="LiveId" clId="{12AB1F73-27D3-47DE-97A3-7395C9343F5B}" dt="2022-05-20T05:51:10.440" v="323" actId="1076"/>
          <ac:picMkLst>
            <pc:docMk/>
            <pc:sldMk cId="1521638288" sldId="257"/>
            <ac:picMk id="2" creationId="{D9F7476D-724D-3AFA-452A-6A324C4EC183}"/>
          </ac:picMkLst>
        </pc:picChg>
        <pc:picChg chg="add mod">
          <ac:chgData name="이 호진" userId="e7b51f9e24c37788" providerId="LiveId" clId="{12AB1F73-27D3-47DE-97A3-7395C9343F5B}" dt="2022-05-19T10:10:52.272" v="321" actId="1076"/>
          <ac:picMkLst>
            <pc:docMk/>
            <pc:sldMk cId="1521638288" sldId="257"/>
            <ac:picMk id="1026" creationId="{A331AC40-4D46-E272-6287-068CA6E00947}"/>
          </ac:picMkLst>
        </pc:picChg>
      </pc:sldChg>
      <pc:sldChg chg="addSp delSp modSp mod ord">
        <pc:chgData name="이 호진" userId="e7b51f9e24c37788" providerId="LiveId" clId="{12AB1F73-27D3-47DE-97A3-7395C9343F5B}" dt="2022-05-13T08:04:51.491" v="309"/>
        <pc:sldMkLst>
          <pc:docMk/>
          <pc:sldMk cId="3835004089" sldId="258"/>
        </pc:sldMkLst>
        <pc:picChg chg="add mod">
          <ac:chgData name="이 호진" userId="e7b51f9e24c37788" providerId="LiveId" clId="{12AB1F73-27D3-47DE-97A3-7395C9343F5B}" dt="2022-05-13T08:03:15.794" v="298" actId="1076"/>
          <ac:picMkLst>
            <pc:docMk/>
            <pc:sldMk cId="3835004089" sldId="258"/>
            <ac:picMk id="3" creationId="{881D031C-DEBE-263A-4698-31646667C325}"/>
          </ac:picMkLst>
        </pc:picChg>
        <pc:picChg chg="add mod">
          <ac:chgData name="이 호진" userId="e7b51f9e24c37788" providerId="LiveId" clId="{12AB1F73-27D3-47DE-97A3-7395C9343F5B}" dt="2022-05-13T08:03:16.639" v="299" actId="1076"/>
          <ac:picMkLst>
            <pc:docMk/>
            <pc:sldMk cId="3835004089" sldId="258"/>
            <ac:picMk id="6" creationId="{D0411720-64F7-253C-EABE-D042E1313249}"/>
          </ac:picMkLst>
        </pc:picChg>
        <pc:picChg chg="add mod">
          <ac:chgData name="이 호진" userId="e7b51f9e24c37788" providerId="LiveId" clId="{12AB1F73-27D3-47DE-97A3-7395C9343F5B}" dt="2022-05-13T08:03:32.692" v="302" actId="1076"/>
          <ac:picMkLst>
            <pc:docMk/>
            <pc:sldMk cId="3835004089" sldId="258"/>
            <ac:picMk id="11" creationId="{B2A82153-F259-5D03-2FDE-B93590A10EDC}"/>
          </ac:picMkLst>
        </pc:picChg>
        <pc:picChg chg="add mod">
          <ac:chgData name="이 호진" userId="e7b51f9e24c37788" providerId="LiveId" clId="{12AB1F73-27D3-47DE-97A3-7395C9343F5B}" dt="2022-05-13T08:03:54.629" v="307" actId="1076"/>
          <ac:picMkLst>
            <pc:docMk/>
            <pc:sldMk cId="3835004089" sldId="258"/>
            <ac:picMk id="13" creationId="{318B140E-5A37-2558-4CED-6652CEF4967D}"/>
          </ac:picMkLst>
        </pc:picChg>
        <pc:picChg chg="del">
          <ac:chgData name="이 호진" userId="e7b51f9e24c37788" providerId="LiveId" clId="{12AB1F73-27D3-47DE-97A3-7395C9343F5B}" dt="2022-05-11T06:51:51.878" v="117" actId="21"/>
          <ac:picMkLst>
            <pc:docMk/>
            <pc:sldMk cId="3835004089" sldId="258"/>
            <ac:picMk id="1026" creationId="{1213570F-AA3B-44FE-99BE-AFB44D6A8264}"/>
          </ac:picMkLst>
        </pc:picChg>
      </pc:sldChg>
      <pc:sldChg chg="del">
        <pc:chgData name="이 호진" userId="e7b51f9e24c37788" providerId="LiveId" clId="{12AB1F73-27D3-47DE-97A3-7395C9343F5B}" dt="2022-05-11T07:37:18.714" v="284" actId="2696"/>
        <pc:sldMkLst>
          <pc:docMk/>
          <pc:sldMk cId="2903567767" sldId="259"/>
        </pc:sldMkLst>
      </pc:sldChg>
      <pc:sldChg chg="del">
        <pc:chgData name="이 호진" userId="e7b51f9e24c37788" providerId="LiveId" clId="{12AB1F73-27D3-47DE-97A3-7395C9343F5B}" dt="2022-05-11T07:37:18.714" v="284" actId="2696"/>
        <pc:sldMkLst>
          <pc:docMk/>
          <pc:sldMk cId="3214108175" sldId="260"/>
        </pc:sldMkLst>
      </pc:sldChg>
      <pc:sldChg chg="add">
        <pc:chgData name="이 호진" userId="e7b51f9e24c37788" providerId="LiveId" clId="{12AB1F73-27D3-47DE-97A3-7395C9343F5B}" dt="2022-05-11T06:50:33.168" v="0"/>
        <pc:sldMkLst>
          <pc:docMk/>
          <pc:sldMk cId="2585323767" sldId="272"/>
        </pc:sldMkLst>
      </pc:sldChg>
      <pc:sldChg chg="add">
        <pc:chgData name="이 호진" userId="e7b51f9e24c37788" providerId="LiveId" clId="{12AB1F73-27D3-47DE-97A3-7395C9343F5B}" dt="2022-05-11T07:37:03.187" v="281"/>
        <pc:sldMkLst>
          <pc:docMk/>
          <pc:sldMk cId="2051817724" sldId="273"/>
        </pc:sldMkLst>
      </pc:sldChg>
      <pc:sldChg chg="add">
        <pc:chgData name="이 호진" userId="e7b51f9e24c37788" providerId="LiveId" clId="{12AB1F73-27D3-47DE-97A3-7395C9343F5B}" dt="2022-05-11T07:37:03.187" v="281"/>
        <pc:sldMkLst>
          <pc:docMk/>
          <pc:sldMk cId="2460146021" sldId="274"/>
        </pc:sldMkLst>
      </pc:sldChg>
      <pc:sldChg chg="add">
        <pc:chgData name="이 호진" userId="e7b51f9e24c37788" providerId="LiveId" clId="{12AB1F73-27D3-47DE-97A3-7395C9343F5B}" dt="2022-05-11T07:37:03.187" v="281"/>
        <pc:sldMkLst>
          <pc:docMk/>
          <pc:sldMk cId="3740690051" sldId="275"/>
        </pc:sldMkLst>
      </pc:sldChg>
      <pc:sldChg chg="add">
        <pc:chgData name="이 호진" userId="e7b51f9e24c37788" providerId="LiveId" clId="{12AB1F73-27D3-47DE-97A3-7395C9343F5B}" dt="2022-05-11T07:37:03.187" v="281"/>
        <pc:sldMkLst>
          <pc:docMk/>
          <pc:sldMk cId="1012380232" sldId="276"/>
        </pc:sldMkLst>
      </pc:sldChg>
      <pc:sldChg chg="add">
        <pc:chgData name="이 호진" userId="e7b51f9e24c37788" providerId="LiveId" clId="{12AB1F73-27D3-47DE-97A3-7395C9343F5B}" dt="2022-05-11T07:37:03.187" v="281"/>
        <pc:sldMkLst>
          <pc:docMk/>
          <pc:sldMk cId="2276830233" sldId="277"/>
        </pc:sldMkLst>
      </pc:sldChg>
      <pc:sldChg chg="add">
        <pc:chgData name="이 호진" userId="e7b51f9e24c37788" providerId="LiveId" clId="{12AB1F73-27D3-47DE-97A3-7395C9343F5B}" dt="2022-05-11T07:37:03.187" v="281"/>
        <pc:sldMkLst>
          <pc:docMk/>
          <pc:sldMk cId="482475307" sldId="279"/>
        </pc:sldMkLst>
      </pc:sldChg>
      <pc:sldChg chg="add">
        <pc:chgData name="이 호진" userId="e7b51f9e24c37788" providerId="LiveId" clId="{12AB1F73-27D3-47DE-97A3-7395C9343F5B}" dt="2022-05-11T07:37:03.187" v="281"/>
        <pc:sldMkLst>
          <pc:docMk/>
          <pc:sldMk cId="2139165808" sldId="280"/>
        </pc:sldMkLst>
      </pc:sldChg>
      <pc:sldChg chg="add">
        <pc:chgData name="이 호진" userId="e7b51f9e24c37788" providerId="LiveId" clId="{12AB1F73-27D3-47DE-97A3-7395C9343F5B}" dt="2022-05-11T07:37:03.187" v="281"/>
        <pc:sldMkLst>
          <pc:docMk/>
          <pc:sldMk cId="3920518336" sldId="281"/>
        </pc:sldMkLst>
      </pc:sldChg>
      <pc:sldChg chg="add">
        <pc:chgData name="이 호진" userId="e7b51f9e24c37788" providerId="LiveId" clId="{12AB1F73-27D3-47DE-97A3-7395C9343F5B}" dt="2022-05-11T07:37:03.187" v="281"/>
        <pc:sldMkLst>
          <pc:docMk/>
          <pc:sldMk cId="3477397942" sldId="282"/>
        </pc:sldMkLst>
      </pc:sldChg>
      <pc:sldChg chg="add">
        <pc:chgData name="이 호진" userId="e7b51f9e24c37788" providerId="LiveId" clId="{12AB1F73-27D3-47DE-97A3-7395C9343F5B}" dt="2022-05-11T07:37:03.187" v="281"/>
        <pc:sldMkLst>
          <pc:docMk/>
          <pc:sldMk cId="31607241" sldId="283"/>
        </pc:sldMkLst>
      </pc:sldChg>
      <pc:sldChg chg="addSp modSp add">
        <pc:chgData name="이 호진" userId="e7b51f9e24c37788" providerId="LiveId" clId="{12AB1F73-27D3-47DE-97A3-7395C9343F5B}" dt="2022-05-19T10:08:58.945" v="310"/>
        <pc:sldMkLst>
          <pc:docMk/>
          <pc:sldMk cId="509729019" sldId="284"/>
        </pc:sldMkLst>
        <pc:spChg chg="add mod">
          <ac:chgData name="이 호진" userId="e7b51f9e24c37788" providerId="LiveId" clId="{12AB1F73-27D3-47DE-97A3-7395C9343F5B}" dt="2022-05-19T10:08:58.945" v="310"/>
          <ac:spMkLst>
            <pc:docMk/>
            <pc:sldMk cId="509729019" sldId="284"/>
            <ac:spMk id="6" creationId="{DB24C581-5EDC-88EE-6F92-5AF7F9D48B7C}"/>
          </ac:spMkLst>
        </pc:spChg>
        <pc:spChg chg="add mod">
          <ac:chgData name="이 호진" userId="e7b51f9e24c37788" providerId="LiveId" clId="{12AB1F73-27D3-47DE-97A3-7395C9343F5B}" dt="2022-05-19T10:08:58.945" v="310"/>
          <ac:spMkLst>
            <pc:docMk/>
            <pc:sldMk cId="509729019" sldId="284"/>
            <ac:spMk id="10" creationId="{4CA046D5-E8E0-72B7-46B6-891CE532DF7E}"/>
          </ac:spMkLst>
        </pc:spChg>
      </pc:sldChg>
      <pc:sldChg chg="add del">
        <pc:chgData name="이 호진" userId="e7b51f9e24c37788" providerId="LiveId" clId="{12AB1F73-27D3-47DE-97A3-7395C9343F5B}" dt="2022-05-19T10:09:03.144" v="311" actId="47"/>
        <pc:sldMkLst>
          <pc:docMk/>
          <pc:sldMk cId="1939285512" sldId="285"/>
        </pc:sldMkLst>
      </pc:sldChg>
      <pc:sldChg chg="add del">
        <pc:chgData name="이 호진" userId="e7b51f9e24c37788" providerId="LiveId" clId="{12AB1F73-27D3-47DE-97A3-7395C9343F5B}" dt="2022-05-19T10:09:03.144" v="311" actId="47"/>
        <pc:sldMkLst>
          <pc:docMk/>
          <pc:sldMk cId="1165516112" sldId="286"/>
        </pc:sldMkLst>
      </pc:sldChg>
      <pc:sldChg chg="add del">
        <pc:chgData name="이 호진" userId="e7b51f9e24c37788" providerId="LiveId" clId="{12AB1F73-27D3-47DE-97A3-7395C9343F5B}" dt="2022-05-19T10:09:03.144" v="311" actId="47"/>
        <pc:sldMkLst>
          <pc:docMk/>
          <pc:sldMk cId="986882926" sldId="287"/>
        </pc:sldMkLst>
      </pc:sldChg>
      <pc:sldChg chg="add del">
        <pc:chgData name="이 호진" userId="e7b51f9e24c37788" providerId="LiveId" clId="{12AB1F73-27D3-47DE-97A3-7395C9343F5B}" dt="2022-05-19T10:09:03.144" v="311" actId="47"/>
        <pc:sldMkLst>
          <pc:docMk/>
          <pc:sldMk cId="305400866" sldId="28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01.4-1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코딩</a:t>
            </a:r>
          </a:p>
        </p:txBody>
      </p:sp>
      <p:pic>
        <p:nvPicPr>
          <p:cNvPr id="14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8EF2DD34-450A-6EB9-AEA7-81C78B1B9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3079C0-CCB0-48DE-B760-CB85D1069CE3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코딩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D5E528-9BCD-4E20-055F-94B509C62950}"/>
              </a:ext>
            </a:extLst>
          </p:cNvPr>
          <p:cNvSpPr txBox="1"/>
          <p:nvPr/>
        </p:nvSpPr>
        <p:spPr>
          <a:xfrm>
            <a:off x="3576917" y="192541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아두이노를</a:t>
            </a:r>
            <a:r>
              <a:rPr lang="ko-KR" altLang="en-US" dirty="0"/>
              <a:t> </a:t>
            </a:r>
            <a:r>
              <a:rPr lang="ko-KR" altLang="en-US" dirty="0" err="1"/>
              <a:t>동작시키기</a:t>
            </a:r>
            <a:r>
              <a:rPr lang="ko-KR" altLang="en-US" dirty="0"/>
              <a:t> 위해서는 프로그램을 작성해야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32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3C98A4-F47B-E54E-F7DA-810FE3BD238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6BE1D7-8A47-71AA-1986-E492988DFBE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EA352-2369-3253-4504-2F4A73E3DCA2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14652-136D-265C-E366-92F694ED3D5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__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48F0B4-9122-FFCD-EB1F-6EC63E80D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815647"/>
            <a:ext cx="3294528" cy="40198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72E522-5421-0AD8-678C-524EB413110D}"/>
              </a:ext>
            </a:extLst>
          </p:cNvPr>
          <p:cNvSpPr txBox="1"/>
          <p:nvPr/>
        </p:nvSpPr>
        <p:spPr>
          <a:xfrm>
            <a:off x="3902381" y="815647"/>
            <a:ext cx="370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Setup</a:t>
            </a:r>
            <a:r>
              <a:rPr lang="ko-KR" altLang="en-US" sz="3600" dirty="0"/>
              <a:t>과 </a:t>
            </a:r>
            <a:r>
              <a:rPr lang="en-US" altLang="ko-KR" sz="3600" dirty="0"/>
              <a:t>loop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5B177-1A7D-8EFC-92A9-7AB24C04BFBB}"/>
              </a:ext>
            </a:extLst>
          </p:cNvPr>
          <p:cNvSpPr txBox="1"/>
          <p:nvPr/>
        </p:nvSpPr>
        <p:spPr>
          <a:xfrm>
            <a:off x="3960159" y="1546412"/>
            <a:ext cx="4491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스케치는 </a:t>
            </a:r>
            <a:r>
              <a:rPr lang="en-US" altLang="ko-KR" dirty="0"/>
              <a:t>setup</a:t>
            </a:r>
            <a:r>
              <a:rPr lang="ko-KR" altLang="en-US" dirty="0"/>
              <a:t>과 </a:t>
            </a:r>
            <a:r>
              <a:rPr lang="en-US" altLang="ko-KR" dirty="0"/>
              <a:t>loop </a:t>
            </a:r>
            <a:r>
              <a:rPr lang="ko-KR" altLang="en-US" dirty="0"/>
              <a:t>두개의 함수만 기본적으로 제공됩니다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설정부분은 </a:t>
            </a:r>
            <a:r>
              <a:rPr lang="en-US" altLang="ko-KR" dirty="0"/>
              <a:t>setup() </a:t>
            </a:r>
            <a:r>
              <a:rPr lang="ko-KR" altLang="en-US" dirty="0"/>
              <a:t>함수 내에</a:t>
            </a:r>
            <a:r>
              <a:rPr lang="en-US" altLang="ko-KR" dirty="0"/>
              <a:t>, </a:t>
            </a:r>
            <a:r>
              <a:rPr lang="ko-KR" altLang="en-US" dirty="0"/>
              <a:t>동작하는 코드는 </a:t>
            </a:r>
            <a:r>
              <a:rPr lang="en-US" altLang="ko-KR" dirty="0"/>
              <a:t>loop() </a:t>
            </a:r>
            <a:r>
              <a:rPr lang="ko-KR" altLang="en-US" dirty="0"/>
              <a:t>함수 내에 작성합니다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47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3C98A4-F47B-E54E-F7DA-810FE3BD238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6BE1D7-8A47-71AA-1986-E492988DFBE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EA352-2369-3253-4504-2F4A73E3DCA2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14652-136D-265C-E366-92F694ED3D5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__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48F0B4-9122-FFCD-EB1F-6EC63E80D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815647"/>
            <a:ext cx="3294528" cy="40198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72E522-5421-0AD8-678C-524EB413110D}"/>
              </a:ext>
            </a:extLst>
          </p:cNvPr>
          <p:cNvSpPr txBox="1"/>
          <p:nvPr/>
        </p:nvSpPr>
        <p:spPr>
          <a:xfrm>
            <a:off x="3902381" y="815647"/>
            <a:ext cx="370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Main</a:t>
            </a:r>
            <a:r>
              <a:rPr lang="ko-KR" altLang="en-US" sz="3600" dirty="0"/>
              <a:t>은 어디에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5B177-1A7D-8EFC-92A9-7AB24C04BFBB}"/>
              </a:ext>
            </a:extLst>
          </p:cNvPr>
          <p:cNvSpPr txBox="1"/>
          <p:nvPr/>
        </p:nvSpPr>
        <p:spPr>
          <a:xfrm>
            <a:off x="3960159" y="1546412"/>
            <a:ext cx="4491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언어는 </a:t>
            </a:r>
            <a:r>
              <a:rPr lang="en-US" altLang="ko-KR" dirty="0"/>
              <a:t>main </a:t>
            </a:r>
            <a:r>
              <a:rPr lang="ko-KR" altLang="en-US" dirty="0"/>
              <a:t>함수 부터 시작하는데</a:t>
            </a:r>
            <a:r>
              <a:rPr lang="en-US" altLang="ko-KR" dirty="0"/>
              <a:t>, </a:t>
            </a:r>
            <a:r>
              <a:rPr lang="ko-KR" altLang="en-US" dirty="0" err="1"/>
              <a:t>아두이노</a:t>
            </a:r>
            <a:r>
              <a:rPr lang="ko-KR" altLang="en-US" dirty="0"/>
              <a:t> 편집기에는 </a:t>
            </a:r>
            <a:r>
              <a:rPr lang="en-US" altLang="ko-KR" dirty="0"/>
              <a:t>main</a:t>
            </a:r>
            <a:r>
              <a:rPr lang="ko-KR" altLang="en-US" dirty="0"/>
              <a:t>이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397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3C98A4-F47B-E54E-F7DA-810FE3BD238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6BE1D7-8A47-71AA-1986-E492988DFBE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EA352-2369-3253-4504-2F4A73E3DCA2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14652-136D-265C-E366-92F694ED3D5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__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9A92B2-7222-08D4-3163-32778CB849C0}"/>
              </a:ext>
            </a:extLst>
          </p:cNvPr>
          <p:cNvSpPr txBox="1"/>
          <p:nvPr/>
        </p:nvSpPr>
        <p:spPr>
          <a:xfrm>
            <a:off x="318739" y="721518"/>
            <a:ext cx="370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숨겨진 </a:t>
            </a:r>
            <a:r>
              <a:rPr lang="en-US" altLang="ko-KR" sz="3600" dirty="0"/>
              <a:t>Main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EE960-BB7B-7EEE-211A-600D6F7BEF10}"/>
              </a:ext>
            </a:extLst>
          </p:cNvPr>
          <p:cNvSpPr txBox="1"/>
          <p:nvPr/>
        </p:nvSpPr>
        <p:spPr>
          <a:xfrm>
            <a:off x="208429" y="1516071"/>
            <a:ext cx="40206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아두이노는</a:t>
            </a:r>
            <a:r>
              <a:rPr lang="ko-KR" altLang="en-US" sz="1400" dirty="0"/>
              <a:t> 초보자도 쉽게 </a:t>
            </a:r>
            <a:r>
              <a:rPr lang="en-US" altLang="ko-KR" sz="1400" dirty="0"/>
              <a:t>C</a:t>
            </a:r>
            <a:r>
              <a:rPr lang="ko-KR" altLang="en-US" sz="1400" dirty="0"/>
              <a:t>언어를 접할 수 있도록 필요한 부분만을 노출합니다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이를 위하여 중요한 </a:t>
            </a:r>
            <a:r>
              <a:rPr lang="en-US" altLang="ko-KR" sz="1400" dirty="0"/>
              <a:t>main </a:t>
            </a:r>
            <a:r>
              <a:rPr lang="ko-KR" altLang="en-US" sz="1400" dirty="0"/>
              <a:t>함수를 숨겨 놓았습니다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13D70-4291-4F63-A19F-146A9E1C7817}"/>
              </a:ext>
            </a:extLst>
          </p:cNvPr>
          <p:cNvSpPr txBox="1"/>
          <p:nvPr/>
        </p:nvSpPr>
        <p:spPr>
          <a:xfrm>
            <a:off x="208429" y="2499455"/>
            <a:ext cx="35164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아두이노</a:t>
            </a:r>
            <a:r>
              <a:rPr lang="ko-KR" altLang="en-US" sz="1200" dirty="0"/>
              <a:t> </a:t>
            </a:r>
            <a:r>
              <a:rPr lang="en-US" altLang="ko-KR" sz="1200" dirty="0"/>
              <a:t>main</a:t>
            </a:r>
            <a:r>
              <a:rPr lang="ko-KR" altLang="en-US" sz="1200" dirty="0"/>
              <a:t>은 C:\Program </a:t>
            </a:r>
            <a:r>
              <a:rPr lang="ko-KR" altLang="en-US" sz="1200" dirty="0" err="1"/>
              <a:t>Files</a:t>
            </a:r>
            <a:r>
              <a:rPr lang="ko-KR" altLang="en-US" sz="1200" dirty="0"/>
              <a:t> (x86)\</a:t>
            </a:r>
            <a:r>
              <a:rPr lang="ko-KR" altLang="en-US" sz="1200" dirty="0" err="1"/>
              <a:t>Arduino</a:t>
            </a:r>
            <a:r>
              <a:rPr lang="ko-KR" altLang="en-US" sz="1200" dirty="0"/>
              <a:t>\</a:t>
            </a:r>
            <a:r>
              <a:rPr lang="ko-KR" altLang="en-US" sz="1200" dirty="0" err="1"/>
              <a:t>hardware</a:t>
            </a:r>
            <a:r>
              <a:rPr lang="ko-KR" altLang="en-US" sz="1200" dirty="0"/>
              <a:t>\</a:t>
            </a:r>
            <a:r>
              <a:rPr lang="en-US" altLang="ko-KR" sz="1200" dirty="0"/>
              <a:t>A</a:t>
            </a:r>
            <a:r>
              <a:rPr lang="ko-KR" altLang="en-US" sz="1200" dirty="0" err="1"/>
              <a:t>rduino</a:t>
            </a:r>
            <a:r>
              <a:rPr lang="ko-KR" altLang="en-US" sz="1200" dirty="0"/>
              <a:t>\</a:t>
            </a:r>
            <a:r>
              <a:rPr lang="ko-KR" altLang="en-US" sz="1200" dirty="0" err="1"/>
              <a:t>avr</a:t>
            </a:r>
            <a:r>
              <a:rPr lang="ko-KR" altLang="en-US" sz="1200" dirty="0"/>
              <a:t>\</a:t>
            </a:r>
            <a:r>
              <a:rPr lang="ko-KR" altLang="en-US" sz="1200" dirty="0" err="1"/>
              <a:t>cores</a:t>
            </a:r>
            <a:r>
              <a:rPr lang="ko-KR" altLang="en-US" sz="1200" dirty="0"/>
              <a:t>\</a:t>
            </a:r>
            <a:r>
              <a:rPr lang="en-US" altLang="ko-KR" sz="1200" dirty="0"/>
              <a:t>A</a:t>
            </a:r>
            <a:r>
              <a:rPr lang="ko-KR" altLang="en-US" sz="1200" dirty="0" err="1"/>
              <a:t>rduino</a:t>
            </a:r>
            <a:r>
              <a:rPr lang="en-US" altLang="ko-KR" sz="1200" dirty="0"/>
              <a:t>\main.cpp </a:t>
            </a:r>
            <a:r>
              <a:rPr lang="ko-KR" altLang="en-US" sz="1200" dirty="0"/>
              <a:t>파일안에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A7E83C-C1D0-8AB6-7CC7-1E2A41E34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849" y="721518"/>
            <a:ext cx="4320412" cy="4202206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EB31C1-F265-FCAE-8A7A-9981CE293EF6}"/>
              </a:ext>
            </a:extLst>
          </p:cNvPr>
          <p:cNvCxnSpPr>
            <a:stCxn id="8" idx="3"/>
          </p:cNvCxnSpPr>
          <p:nvPr/>
        </p:nvCxnSpPr>
        <p:spPr>
          <a:xfrm>
            <a:off x="3724835" y="2822621"/>
            <a:ext cx="632012" cy="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165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3C98A4-F47B-E54E-F7DA-810FE3BD238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6BE1D7-8A47-71AA-1986-E492988DFBE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EA352-2369-3253-4504-2F4A73E3DCA2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14652-136D-265C-E366-92F694ED3D5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__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C00DC-B166-A480-699A-23D38A19C300}"/>
              </a:ext>
            </a:extLst>
          </p:cNvPr>
          <p:cNvSpPr txBox="1"/>
          <p:nvPr/>
        </p:nvSpPr>
        <p:spPr>
          <a:xfrm>
            <a:off x="318739" y="721518"/>
            <a:ext cx="370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설정과 반복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63EDC-50A3-7E0B-F0E2-0903AC059499}"/>
              </a:ext>
            </a:extLst>
          </p:cNvPr>
          <p:cNvSpPr txBox="1"/>
          <p:nvPr/>
        </p:nvSpPr>
        <p:spPr>
          <a:xfrm>
            <a:off x="3254189" y="723618"/>
            <a:ext cx="3913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스케치는 </a:t>
            </a:r>
            <a:r>
              <a:rPr lang="en-US" altLang="ko-KR" dirty="0"/>
              <a:t>setup</a:t>
            </a:r>
            <a:r>
              <a:rPr lang="ko-KR" altLang="en-US" dirty="0"/>
              <a:t>과 </a:t>
            </a:r>
            <a:r>
              <a:rPr lang="en-US" altLang="ko-KR" dirty="0"/>
              <a:t>loop</a:t>
            </a:r>
            <a:r>
              <a:rPr lang="ko-KR" altLang="en-US" dirty="0"/>
              <a:t>만 존재합니다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E6A6-41F0-1B32-C4D8-FBA18A0B5EC0}"/>
              </a:ext>
            </a:extLst>
          </p:cNvPr>
          <p:cNvSpPr txBox="1"/>
          <p:nvPr/>
        </p:nvSpPr>
        <p:spPr>
          <a:xfrm>
            <a:off x="318739" y="1932606"/>
            <a:ext cx="3207123" cy="20313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(;;)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serialEventRun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serialEventRun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A81C55-8D90-98F8-7356-209105BD1DB8}"/>
              </a:ext>
            </a:extLst>
          </p:cNvPr>
          <p:cNvSpPr txBox="1"/>
          <p:nvPr/>
        </p:nvSpPr>
        <p:spPr>
          <a:xfrm>
            <a:off x="3812241" y="1932606"/>
            <a:ext cx="4303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</a:t>
            </a:r>
            <a:r>
              <a:rPr lang="ko-KR" altLang="en-US" sz="1200" dirty="0"/>
              <a:t>함수에서는 </a:t>
            </a:r>
            <a:r>
              <a:rPr lang="en-US" altLang="ko-KR" sz="1200" dirty="0"/>
              <a:t>setup() </a:t>
            </a:r>
            <a:r>
              <a:rPr lang="ko-KR" altLang="en-US" sz="1200" dirty="0"/>
              <a:t>함수를 한번 사용하고</a:t>
            </a:r>
            <a:r>
              <a:rPr lang="en-US" altLang="ko-KR" sz="1200" dirty="0"/>
              <a:t>, </a:t>
            </a:r>
            <a:r>
              <a:rPr lang="ko-KR" altLang="en-US" sz="1200" dirty="0"/>
              <a:t>무한 </a:t>
            </a:r>
            <a:r>
              <a:rPr lang="ko-KR" altLang="en-US" sz="1200" dirty="0" err="1"/>
              <a:t>반복문</a:t>
            </a:r>
            <a:r>
              <a:rPr lang="ko-KR" altLang="en-US" sz="1200" dirty="0"/>
              <a:t> 안에 </a:t>
            </a:r>
            <a:r>
              <a:rPr lang="en-US" altLang="ko-KR" sz="1200" dirty="0"/>
              <a:t>loop()</a:t>
            </a:r>
            <a:r>
              <a:rPr lang="ko-KR" altLang="en-US" sz="1200" dirty="0"/>
              <a:t>를 두어 여러 번 실행하도록 설계가 되어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20518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3C98A4-F47B-E54E-F7DA-810FE3BD238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6BE1D7-8A47-71AA-1986-E492988DFBE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EA352-2369-3253-4504-2F4A73E3DCA2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14652-136D-265C-E366-92F694ED3D5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__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9B96A-E44B-620E-6CAC-4285DCDAD60D}"/>
              </a:ext>
            </a:extLst>
          </p:cNvPr>
          <p:cNvSpPr txBox="1"/>
          <p:nvPr/>
        </p:nvSpPr>
        <p:spPr>
          <a:xfrm>
            <a:off x="270934" y="839748"/>
            <a:ext cx="235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무한루프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D1921A-3CF6-4661-4161-37A228402800}"/>
              </a:ext>
            </a:extLst>
          </p:cNvPr>
          <p:cNvSpPr txBox="1"/>
          <p:nvPr/>
        </p:nvSpPr>
        <p:spPr>
          <a:xfrm>
            <a:off x="2716305" y="1009024"/>
            <a:ext cx="4921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보통 프로그램은 순차적으로 한번만 실행됩니다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4D157B-8FF2-C854-9CCE-C99B59CE099E}"/>
              </a:ext>
            </a:extLst>
          </p:cNvPr>
          <p:cNvSpPr txBox="1"/>
          <p:nvPr/>
        </p:nvSpPr>
        <p:spPr>
          <a:xfrm>
            <a:off x="270934" y="2110085"/>
            <a:ext cx="264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프로그램은 원하는 동작 목적을 수행한 후에 자동 종료 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C6E31-94C0-0B10-00AB-E3D4A004B740}"/>
              </a:ext>
            </a:extLst>
          </p:cNvPr>
          <p:cNvSpPr txBox="1"/>
          <p:nvPr/>
        </p:nvSpPr>
        <p:spPr>
          <a:xfrm>
            <a:off x="4047564" y="2042849"/>
            <a:ext cx="42896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① 지속적으로 어떠한 동작을 계속 하기 위해서는 코드를 반복해야 하는데 이때 반복문을 사용합니다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② 반복문은 반복횟수를 지정해 주어야 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하지만 반복 횟수는 유한하기 때문에 시간이 지나면 프로그램이 동작을 멈추게 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③ 이때 반복 횟수를 지정하지 않고 코드의 반복을 실행하는 구현을 </a:t>
            </a:r>
            <a:r>
              <a:rPr lang="ko-KR" altLang="en-US" sz="1200" dirty="0" err="1"/>
              <a:t>무한루프라고합니다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44B9E75-FA5F-E6C6-CB9C-4626EACAD0F4}"/>
              </a:ext>
            </a:extLst>
          </p:cNvPr>
          <p:cNvSpPr/>
          <p:nvPr/>
        </p:nvSpPr>
        <p:spPr>
          <a:xfrm>
            <a:off x="3065928" y="2198594"/>
            <a:ext cx="658905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24C581-5EDC-88EE-6F92-5AF7F9D48B7C}"/>
              </a:ext>
            </a:extLst>
          </p:cNvPr>
          <p:cNvSpPr txBox="1"/>
          <p:nvPr/>
        </p:nvSpPr>
        <p:spPr>
          <a:xfrm>
            <a:off x="6575612" y="4121524"/>
            <a:ext cx="151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다음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CA046D5-E8E0-72B7-46B6-891CE532DF7E}"/>
              </a:ext>
            </a:extLst>
          </p:cNvPr>
          <p:cNvSpPr/>
          <p:nvPr/>
        </p:nvSpPr>
        <p:spPr>
          <a:xfrm>
            <a:off x="8165726" y="4060781"/>
            <a:ext cx="544606" cy="49081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3C98A4-F47B-E54E-F7DA-810FE3BD238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6BE1D7-8A47-71AA-1986-E492988DFBE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EA352-2369-3253-4504-2F4A73E3DCA2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14652-136D-265C-E366-92F694ED3D5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__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CEE05-CD32-89AB-E8E8-EB2C8BF9B9F0}"/>
              </a:ext>
            </a:extLst>
          </p:cNvPr>
          <p:cNvSpPr txBox="1"/>
          <p:nvPr/>
        </p:nvSpPr>
        <p:spPr>
          <a:xfrm>
            <a:off x="3566831" y="2840254"/>
            <a:ext cx="43770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C</a:t>
            </a:r>
            <a:r>
              <a:rPr lang="ko-KR" altLang="en-US" sz="1400" dirty="0"/>
              <a:t>언어를 이용하여 프로그램을 작성합니다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33B4F-C004-C7FC-D51F-B4FCCB948E84}"/>
              </a:ext>
            </a:extLst>
          </p:cNvPr>
          <p:cNvSpPr txBox="1"/>
          <p:nvPr/>
        </p:nvSpPr>
        <p:spPr>
          <a:xfrm>
            <a:off x="3550025" y="2117911"/>
            <a:ext cx="50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개발언어</a:t>
            </a:r>
          </a:p>
        </p:txBody>
      </p:sp>
      <p:pic>
        <p:nvPicPr>
          <p:cNvPr id="8" name="Picture 2" descr="C 언어란? - 한 눈에 끝내는 C언어 기초">
            <a:extLst>
              <a:ext uri="{FF2B5EF4-FFF2-40B4-BE49-F238E27FC236}">
                <a16:creationId xmlns:a16="http://schemas.microsoft.com/office/drawing/2014/main" id="{2B2EFDA5-3902-53D3-F9F7-FF5A33366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46" y="1558581"/>
            <a:ext cx="2411282" cy="256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81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09E74B-CFF3-A15F-6B8C-C1F634545194}"/>
              </a:ext>
            </a:extLst>
          </p:cNvPr>
          <p:cNvSpPr txBox="1"/>
          <p:nvPr/>
        </p:nvSpPr>
        <p:spPr>
          <a:xfrm>
            <a:off x="2518048" y="870781"/>
            <a:ext cx="5893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4D5156"/>
                </a:solidFill>
                <a:effectLst/>
                <a:latin typeface="Apple SD Gothic Neo"/>
              </a:rPr>
              <a:t>C</a:t>
            </a:r>
            <a:r>
              <a:rPr lang="ko-KR" altLang="en-US" sz="1400" b="0" i="0" dirty="0">
                <a:solidFill>
                  <a:srgbClr val="4D5156"/>
                </a:solidFill>
                <a:effectLst/>
                <a:latin typeface="Apple SD Gothic Neo"/>
              </a:rPr>
              <a:t>는 </a:t>
            </a:r>
            <a:r>
              <a:rPr lang="en-US" altLang="ko-KR" sz="1400" b="0" i="0" dirty="0">
                <a:solidFill>
                  <a:srgbClr val="4D5156"/>
                </a:solidFill>
                <a:effectLst/>
                <a:latin typeface="Apple SD Gothic Neo"/>
              </a:rPr>
              <a:t>1972</a:t>
            </a:r>
            <a:r>
              <a:rPr lang="ko-KR" altLang="en-US" sz="1400" b="0" i="0" dirty="0">
                <a:solidFill>
                  <a:srgbClr val="4D5156"/>
                </a:solidFill>
                <a:effectLst/>
                <a:latin typeface="Apple SD Gothic Neo"/>
              </a:rPr>
              <a:t>년 켄 톰슨과 데니스 리치가 </a:t>
            </a:r>
            <a:r>
              <a:rPr lang="ko-KR" altLang="en-US" sz="1400" b="1" i="0" dirty="0">
                <a:solidFill>
                  <a:srgbClr val="4D5156"/>
                </a:solidFill>
                <a:effectLst/>
                <a:latin typeface="Apple SD Gothic Neo"/>
              </a:rPr>
              <a:t>벨 연구소</a:t>
            </a:r>
            <a:r>
              <a:rPr lang="ko-KR" altLang="en-US" sz="1400" b="0" i="0" dirty="0">
                <a:solidFill>
                  <a:srgbClr val="4D5156"/>
                </a:solidFill>
                <a:effectLst/>
                <a:latin typeface="Apple SD Gothic Neo"/>
              </a:rPr>
              <a:t>에서 일할 당시 새로 개발된 유닉스 운영 체제에서 사용하기 위해 개발한 프로그래밍 언어이다</a:t>
            </a:r>
            <a:r>
              <a:rPr lang="en-US" altLang="ko-KR" sz="1400" b="0" i="0" dirty="0">
                <a:solidFill>
                  <a:srgbClr val="4D5156"/>
                </a:solidFill>
                <a:effectLst/>
                <a:latin typeface="Apple SD Gothic Neo"/>
              </a:rPr>
              <a:t>. </a:t>
            </a:r>
            <a:endParaRPr lang="ko-KR" altLang="en-US" sz="1400" dirty="0"/>
          </a:p>
        </p:txBody>
      </p:sp>
      <p:pic>
        <p:nvPicPr>
          <p:cNvPr id="2" name="Picture 2" descr="C언어의 대부, 데니스 리치 : 네이버 포스트">
            <a:extLst>
              <a:ext uri="{FF2B5EF4-FFF2-40B4-BE49-F238E27FC236}">
                <a16:creationId xmlns:a16="http://schemas.microsoft.com/office/drawing/2014/main" id="{D9F7476D-724D-3AFA-452A-6A324C4EC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66" y="930032"/>
            <a:ext cx="1825355" cy="182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lean Code] 깨끗한 코드에 대한 대가들의 의견">
            <a:extLst>
              <a:ext uri="{FF2B5EF4-FFF2-40B4-BE49-F238E27FC236}">
                <a16:creationId xmlns:a16="http://schemas.microsoft.com/office/drawing/2014/main" id="{A331AC40-4D46-E272-6287-068CA6E00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105" y="1992677"/>
            <a:ext cx="4880162" cy="212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63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프로그램 실행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F4FEE5-303A-4FC8-A8A6-DCE00DD8823E}"/>
              </a:ext>
            </a:extLst>
          </p:cNvPr>
          <p:cNvSpPr txBox="1"/>
          <p:nvPr/>
        </p:nvSpPr>
        <p:spPr>
          <a:xfrm>
            <a:off x="3526489" y="850757"/>
            <a:ext cx="4457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프로그램은 </a:t>
            </a:r>
            <a:r>
              <a:rPr lang="ko-KR" altLang="en-US" sz="1400" dirty="0" err="1"/>
              <a:t>첫줄부터</a:t>
            </a:r>
            <a:r>
              <a:rPr lang="ko-KR" altLang="en-US" sz="1400" dirty="0"/>
              <a:t> 단계적으로 실행됩니다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ACADD-8566-F949-CAEC-9EAC7B3E3CA2}"/>
              </a:ext>
            </a:extLst>
          </p:cNvPr>
          <p:cNvSpPr txBox="1"/>
          <p:nvPr/>
        </p:nvSpPr>
        <p:spPr>
          <a:xfrm>
            <a:off x="309282" y="776798"/>
            <a:ext cx="33483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프로그램 실행 </a:t>
            </a:r>
          </a:p>
        </p:txBody>
      </p:sp>
      <p:pic>
        <p:nvPicPr>
          <p:cNvPr id="11" name="Picture 2" descr="Reading assembly code – Hex Rays">
            <a:extLst>
              <a:ext uri="{FF2B5EF4-FFF2-40B4-BE49-F238E27FC236}">
                <a16:creationId xmlns:a16="http://schemas.microsoft.com/office/drawing/2014/main" id="{08FB25C0-ED48-E347-7676-6157338B6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455" y="1986108"/>
            <a:ext cx="37814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B7FD68-53AD-B32F-7BC2-E15CEA5DE7F4}"/>
              </a:ext>
            </a:extLst>
          </p:cNvPr>
          <p:cNvSpPr txBox="1"/>
          <p:nvPr/>
        </p:nvSpPr>
        <p:spPr>
          <a:xfrm>
            <a:off x="3657600" y="1709109"/>
            <a:ext cx="302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어셈블리 코드의 예제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779978-066B-55D0-5AE3-6BCBAD639074}"/>
              </a:ext>
            </a:extLst>
          </p:cNvPr>
          <p:cNvSpPr txBox="1"/>
          <p:nvPr/>
        </p:nvSpPr>
        <p:spPr>
          <a:xfrm>
            <a:off x="1313331" y="1908120"/>
            <a:ext cx="1602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0000 0000 </a:t>
            </a:r>
            <a:r>
              <a:rPr lang="ko-KR" altLang="en-US" sz="1200" dirty="0"/>
              <a:t>부터 실행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0726CE7-DB62-3F9C-7F92-9C5076C1141A}"/>
              </a:ext>
            </a:extLst>
          </p:cNvPr>
          <p:cNvCxnSpPr>
            <a:stCxn id="12" idx="3"/>
          </p:cNvCxnSpPr>
          <p:nvPr/>
        </p:nvCxnSpPr>
        <p:spPr>
          <a:xfrm>
            <a:off x="2915772" y="2046620"/>
            <a:ext cx="741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3C98A4-F47B-E54E-F7DA-810FE3BD238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6BE1D7-8A47-71AA-1986-E492988DFBE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EA352-2369-3253-4504-2F4A73E3DCA2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14652-136D-265C-E366-92F694ED3D5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__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6F68C-9E8C-0DDC-ED86-E0AC1EBB6051}"/>
              </a:ext>
            </a:extLst>
          </p:cNvPr>
          <p:cNvSpPr txBox="1"/>
          <p:nvPr/>
        </p:nvSpPr>
        <p:spPr>
          <a:xfrm>
            <a:off x="3724835" y="2048239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b="0" i="0" dirty="0">
                <a:solidFill>
                  <a:srgbClr val="993333"/>
                </a:solidFill>
                <a:effectLst/>
                <a:latin typeface="D2Coding"/>
              </a:rPr>
              <a:t>int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main</a:t>
            </a:r>
            <a:r>
              <a:rPr lang="en-US" altLang="ko-KR" b="0" i="0" dirty="0">
                <a:solidFill>
                  <a:srgbClr val="009900"/>
                </a:solidFill>
                <a:effectLst/>
                <a:latin typeface="D2Coding"/>
              </a:rPr>
              <a:t>()</a:t>
            </a:r>
            <a:endParaRPr lang="en-US" altLang="ko-KR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b="0" i="0" dirty="0">
                <a:solidFill>
                  <a:srgbClr val="009900"/>
                </a:solidFill>
                <a:effectLst/>
                <a:latin typeface="D2Coding"/>
              </a:rPr>
              <a:t>{</a:t>
            </a:r>
            <a:endParaRPr lang="en-US" altLang="ko-KR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   </a:t>
            </a:r>
            <a:r>
              <a:rPr lang="en-US" altLang="ko-KR" b="0" i="0" dirty="0" err="1">
                <a:solidFill>
                  <a:srgbClr val="000066"/>
                </a:solidFill>
                <a:effectLst/>
                <a:latin typeface="D2Coding"/>
              </a:rPr>
              <a:t>printf</a:t>
            </a:r>
            <a:r>
              <a:rPr lang="en-US" altLang="ko-KR" b="0" i="0" dirty="0">
                <a:solidFill>
                  <a:srgbClr val="009900"/>
                </a:solidFill>
                <a:effectLst/>
                <a:latin typeface="D2Coding"/>
              </a:rPr>
              <a:t>(“</a:t>
            </a:r>
            <a:r>
              <a:rPr lang="en-US" altLang="ko-KR" dirty="0">
                <a:solidFill>
                  <a:srgbClr val="009900"/>
                </a:solidFill>
                <a:latin typeface="D2Coding"/>
              </a:rPr>
              <a:t>Hello World</a:t>
            </a:r>
            <a:r>
              <a:rPr lang="en-US" altLang="ko-KR" b="0" i="0" dirty="0">
                <a:solidFill>
                  <a:srgbClr val="009900"/>
                </a:solidFill>
                <a:effectLst/>
                <a:latin typeface="D2Coding"/>
              </a:rPr>
              <a:t>”)</a:t>
            </a:r>
            <a:r>
              <a:rPr lang="en-US" altLang="ko-KR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endParaRPr lang="en-US" altLang="ko-KR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   </a:t>
            </a:r>
            <a:r>
              <a:rPr lang="en-US" altLang="ko-KR" b="0" i="0" dirty="0">
                <a:solidFill>
                  <a:srgbClr val="B1B100"/>
                </a:solidFill>
                <a:effectLst/>
                <a:latin typeface="D2Coding"/>
              </a:rPr>
              <a:t>return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0000DD"/>
                </a:solidFill>
                <a:effectLst/>
                <a:latin typeface="D2Coding"/>
              </a:rPr>
              <a:t>0</a:t>
            </a:r>
            <a:r>
              <a:rPr lang="en-US" altLang="ko-KR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endParaRPr lang="en-US" altLang="ko-KR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b="0" i="0" dirty="0">
                <a:solidFill>
                  <a:srgbClr val="009900"/>
                </a:solidFill>
                <a:effectLst/>
                <a:latin typeface="D2Coding"/>
              </a:rPr>
              <a:t>}</a:t>
            </a:r>
            <a:endParaRPr lang="en-US" altLang="ko-KR" b="0" i="0" dirty="0">
              <a:solidFill>
                <a:srgbClr val="575757"/>
              </a:solidFill>
              <a:effectLst/>
              <a:latin typeface="D2Coding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D3FF9B-4016-1623-FD33-F9173DB8989E}"/>
              </a:ext>
            </a:extLst>
          </p:cNvPr>
          <p:cNvSpPr txBox="1"/>
          <p:nvPr/>
        </p:nvSpPr>
        <p:spPr>
          <a:xfrm>
            <a:off x="235325" y="793376"/>
            <a:ext cx="50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C</a:t>
            </a:r>
            <a:r>
              <a:rPr lang="ko-KR" altLang="en-US" sz="3600" dirty="0"/>
              <a:t>언어의 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1F532-0F8F-2739-9BE1-9210F3B41DD2}"/>
              </a:ext>
            </a:extLst>
          </p:cNvPr>
          <p:cNvSpPr txBox="1"/>
          <p:nvPr/>
        </p:nvSpPr>
        <p:spPr>
          <a:xfrm>
            <a:off x="3724835" y="858289"/>
            <a:ext cx="4377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C</a:t>
            </a:r>
            <a:r>
              <a:rPr lang="ko-KR" altLang="en-US" sz="1400" dirty="0"/>
              <a:t>언어는 </a:t>
            </a:r>
            <a:r>
              <a:rPr lang="en-US" altLang="ko-KR" sz="1400" dirty="0"/>
              <a:t>main </a:t>
            </a:r>
            <a:r>
              <a:rPr lang="ko-KR" altLang="en-US" sz="1400" dirty="0"/>
              <a:t>함수를 시작점으로 프로그램이 동작합니다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C48452-A4DF-0D3A-B60C-1EACCE189D74}"/>
              </a:ext>
            </a:extLst>
          </p:cNvPr>
          <p:cNvSpPr txBox="1"/>
          <p:nvPr/>
        </p:nvSpPr>
        <p:spPr>
          <a:xfrm>
            <a:off x="1320054" y="2109826"/>
            <a:ext cx="1602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Main </a:t>
            </a:r>
            <a:r>
              <a:rPr lang="ko-KR" altLang="en-US" sz="1200" dirty="0"/>
              <a:t>부터 실행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EDD0C49-4622-B544-57BD-94CFFFD80995}"/>
              </a:ext>
            </a:extLst>
          </p:cNvPr>
          <p:cNvCxnSpPr>
            <a:stCxn id="10" idx="3"/>
          </p:cNvCxnSpPr>
          <p:nvPr/>
        </p:nvCxnSpPr>
        <p:spPr>
          <a:xfrm>
            <a:off x="2922495" y="2248326"/>
            <a:ext cx="741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B79A8619-62F8-E984-2FEA-C96D8DF01749}"/>
              </a:ext>
            </a:extLst>
          </p:cNvPr>
          <p:cNvSpPr/>
          <p:nvPr/>
        </p:nvSpPr>
        <p:spPr>
          <a:xfrm rot="10800000">
            <a:off x="4457699" y="3624161"/>
            <a:ext cx="410135" cy="349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1DB9C2-6B38-108D-C8B4-287E6CCF5814}"/>
              </a:ext>
            </a:extLst>
          </p:cNvPr>
          <p:cNvSpPr txBox="1"/>
          <p:nvPr/>
        </p:nvSpPr>
        <p:spPr>
          <a:xfrm>
            <a:off x="3293409" y="4178850"/>
            <a:ext cx="334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사람이 알기 쉬운 </a:t>
            </a:r>
            <a:r>
              <a:rPr lang="en-US" altLang="ko-KR" dirty="0"/>
              <a:t>text </a:t>
            </a:r>
            <a:r>
              <a:rPr lang="ko-KR" altLang="en-US" dirty="0"/>
              <a:t>기반의 프로그램 코드 작성</a:t>
            </a:r>
          </a:p>
        </p:txBody>
      </p:sp>
    </p:spTree>
    <p:extLst>
      <p:ext uri="{BB962C8B-B14F-4D97-AF65-F5344CB8AC3E}">
        <p14:creationId xmlns:p14="http://schemas.microsoft.com/office/powerpoint/2010/main" val="246014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3C98A4-F47B-E54E-F7DA-810FE3BD238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6BE1D7-8A47-71AA-1986-E492988DFBE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EA352-2369-3253-4504-2F4A73E3DCA2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14652-136D-265C-E366-92F694ED3D5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__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프로그램의 작성 및 실행 과정 : 네이버 블로그">
            <a:extLst>
              <a:ext uri="{FF2B5EF4-FFF2-40B4-BE49-F238E27FC236}">
                <a16:creationId xmlns:a16="http://schemas.microsoft.com/office/drawing/2014/main" id="{6744983D-335C-B16A-6BE1-1322B4340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04" y="2119222"/>
            <a:ext cx="2615455" cy="237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4AE697-877A-80BC-0DE7-32B82BA64C02}"/>
              </a:ext>
            </a:extLst>
          </p:cNvPr>
          <p:cNvSpPr txBox="1"/>
          <p:nvPr/>
        </p:nvSpPr>
        <p:spPr>
          <a:xfrm>
            <a:off x="235325" y="793376"/>
            <a:ext cx="50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C</a:t>
            </a:r>
            <a:r>
              <a:rPr lang="ko-KR" altLang="en-US" sz="3600" dirty="0"/>
              <a:t>언어의 실행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E1CA5-1230-E678-6C46-91EC878348A5}"/>
              </a:ext>
            </a:extLst>
          </p:cNvPr>
          <p:cNvSpPr txBox="1"/>
          <p:nvPr/>
        </p:nvSpPr>
        <p:spPr>
          <a:xfrm>
            <a:off x="3449168" y="2100362"/>
            <a:ext cx="4612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① 텍스트 에디터를 이용하여 </a:t>
            </a:r>
            <a:r>
              <a:rPr lang="en-US" altLang="ko-KR" sz="1200" dirty="0"/>
              <a:t>C</a:t>
            </a:r>
            <a:r>
              <a:rPr lang="ko-KR" altLang="en-US" sz="1200" dirty="0"/>
              <a:t>언어 프로그램 코드를 작성한 후</a:t>
            </a:r>
            <a:r>
              <a:rPr lang="en-US" altLang="ko-KR" sz="1200" dirty="0"/>
              <a:t>, </a:t>
            </a:r>
            <a:r>
              <a:rPr lang="ko-KR" altLang="en-US" sz="1200" dirty="0"/>
              <a:t>컴퓨터에서 이해할 수 있는 기계어 코드로 변환합니다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0" name="Picture 2" descr="응용프로그램과 프로그램 실행원리">
            <a:extLst>
              <a:ext uri="{FF2B5EF4-FFF2-40B4-BE49-F238E27FC236}">
                <a16:creationId xmlns:a16="http://schemas.microsoft.com/office/drawing/2014/main" id="{415B9F7E-28CC-E53B-3AD1-CDD9DD3D5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744" y="2897840"/>
            <a:ext cx="4607172" cy="151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69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1D031C-DEBE-263A-4698-31646667C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2" y="814088"/>
            <a:ext cx="3785347" cy="17303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411720-64F7-253C-EABE-D042E1313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342" y="814088"/>
            <a:ext cx="3601581" cy="19089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A82153-F259-5D03-2FDE-B93590A10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34" y="2867697"/>
            <a:ext cx="3685025" cy="20879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18B140E-5A37-2558-4CED-6652CEF49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7143" y="2867697"/>
            <a:ext cx="2884576" cy="179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3C98A4-F47B-E54E-F7DA-810FE3BD238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6BE1D7-8A47-71AA-1986-E492988DFBE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EA352-2369-3253-4504-2F4A73E3DCA2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14652-136D-265C-E366-92F694ED3D5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__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E13C7-4FBB-62A6-F35C-B43DEE9C2DDE}"/>
              </a:ext>
            </a:extLst>
          </p:cNvPr>
          <p:cNvSpPr txBox="1"/>
          <p:nvPr/>
        </p:nvSpPr>
        <p:spPr>
          <a:xfrm>
            <a:off x="235325" y="793376"/>
            <a:ext cx="50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아두이노에서</a:t>
            </a:r>
            <a:r>
              <a:rPr lang="ko-KR" altLang="en-US" sz="3600" dirty="0"/>
              <a:t> 실행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3E252-2E9F-DE15-0686-80D773DA1184}"/>
              </a:ext>
            </a:extLst>
          </p:cNvPr>
          <p:cNvSpPr txBox="1"/>
          <p:nvPr/>
        </p:nvSpPr>
        <p:spPr>
          <a:xfrm>
            <a:off x="235325" y="1511432"/>
            <a:ext cx="469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② </a:t>
            </a:r>
            <a:r>
              <a:rPr lang="ko-KR" altLang="en-US" sz="1200" dirty="0" err="1"/>
              <a:t>아두이노에서는</a:t>
            </a:r>
            <a:r>
              <a:rPr lang="ko-KR" altLang="en-US" sz="1200" dirty="0"/>
              <a:t> 컴퓨터에서 </a:t>
            </a:r>
            <a:r>
              <a:rPr lang="ko-KR" altLang="en-US" sz="1200" dirty="0" err="1"/>
              <a:t>아두이노</a:t>
            </a:r>
            <a:r>
              <a:rPr lang="ko-KR" altLang="en-US" sz="1200" dirty="0"/>
              <a:t> 보드로 전송을 통하여 실행하게 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9" name="Picture 2" descr="아두이노 강좌] 아두이노란? 입문자라면 한번 쯤.. (아두이노 용도, 아두이노 우노 스펙, 아두이노 보드, 아두이노 보드 종류, 아두이노  기능) : 네이버 블로그">
            <a:extLst>
              <a:ext uri="{FF2B5EF4-FFF2-40B4-BE49-F238E27FC236}">
                <a16:creationId xmlns:a16="http://schemas.microsoft.com/office/drawing/2014/main" id="{77D2976B-E5C7-6E62-E47F-93DA2F6DF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072" y="2154437"/>
            <a:ext cx="3460322" cy="248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A14C88D-6102-9ACE-4315-3C5607FAFCA2}"/>
              </a:ext>
            </a:extLst>
          </p:cNvPr>
          <p:cNvSpPr/>
          <p:nvPr/>
        </p:nvSpPr>
        <p:spPr>
          <a:xfrm>
            <a:off x="4255995" y="2696136"/>
            <a:ext cx="611841" cy="383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99A0F1-21E5-B9A5-AADF-E7E356859DEF}"/>
              </a:ext>
            </a:extLst>
          </p:cNvPr>
          <p:cNvSpPr txBox="1"/>
          <p:nvPr/>
        </p:nvSpPr>
        <p:spPr>
          <a:xfrm>
            <a:off x="2057401" y="258183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USB </a:t>
            </a:r>
            <a:r>
              <a:rPr lang="ko-KR" altLang="en-US" dirty="0"/>
              <a:t>케이블을 통하여 전송</a:t>
            </a:r>
          </a:p>
        </p:txBody>
      </p:sp>
    </p:spTree>
    <p:extLst>
      <p:ext uri="{BB962C8B-B14F-4D97-AF65-F5344CB8AC3E}">
        <p14:creationId xmlns:p14="http://schemas.microsoft.com/office/powerpoint/2010/main" val="101238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3C98A4-F47B-E54E-F7DA-810FE3BD238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6BE1D7-8A47-71AA-1986-E492988DFBE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EA352-2369-3253-4504-2F4A73E3DCA2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14652-136D-265C-E366-92F694ED3D5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__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7E214E-A6CD-4678-F988-48E8421B1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311" y="789965"/>
            <a:ext cx="3337617" cy="40724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823F06-95AF-F603-EF1A-1F21060FC6EC}"/>
              </a:ext>
            </a:extLst>
          </p:cNvPr>
          <p:cNvSpPr txBox="1"/>
          <p:nvPr/>
        </p:nvSpPr>
        <p:spPr>
          <a:xfrm>
            <a:off x="235325" y="793376"/>
            <a:ext cx="50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</a:t>
            </a:r>
            <a:r>
              <a:rPr lang="en-US" altLang="ko-KR" sz="3600" dirty="0"/>
              <a:t>IDE </a:t>
            </a:r>
            <a:r>
              <a:rPr lang="ko-KR" altLang="en-US" sz="3600" dirty="0"/>
              <a:t>실행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9D68A94-27CF-7B61-DC48-AD5C04287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8" y="2499752"/>
            <a:ext cx="676275" cy="6953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7D1A0E-090E-F307-652B-32C7A44C8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559" y="1885574"/>
            <a:ext cx="2997629" cy="209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3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377</Words>
  <Application>Microsoft Office PowerPoint</Application>
  <PresentationFormat>화면 슬라이드 쇼(16:9)</PresentationFormat>
  <Paragraphs>81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Apple SD Gothic Neo</vt:lpstr>
      <vt:lpstr>D2Coding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6</cp:revision>
  <dcterms:created xsi:type="dcterms:W3CDTF">2022-02-09T03:28:42Z</dcterms:created>
  <dcterms:modified xsi:type="dcterms:W3CDTF">2022-05-20T05:51:19Z</dcterms:modified>
</cp:coreProperties>
</file>