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8" r:id="rId3"/>
    <p:sldId id="259" r:id="rId4"/>
    <p:sldId id="260" r:id="rId5"/>
    <p:sldId id="285" r:id="rId6"/>
    <p:sldId id="279" r:id="rId7"/>
    <p:sldId id="281" r:id="rId8"/>
    <p:sldId id="283" r:id="rId9"/>
    <p:sldId id="282" r:id="rId10"/>
    <p:sldId id="280" r:id="rId11"/>
    <p:sldId id="287" r:id="rId12"/>
    <p:sldId id="284" r:id="rId13"/>
    <p:sldId id="288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DBDFBA-53D6-4293-8DE4-0639536FBBCB}" v="539" dt="2022-05-19T10:11:44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FDDBDFBA-53D6-4293-8DE4-0639536FBBCB}"/>
    <pc:docChg chg="undo custSel addSld delSld modSld sldOrd">
      <pc:chgData name="이 호진" userId="e7b51f9e24c37788" providerId="LiveId" clId="{FDDBDFBA-53D6-4293-8DE4-0639536FBBCB}" dt="2022-05-20T06:54:20.397" v="5987" actId="113"/>
      <pc:docMkLst>
        <pc:docMk/>
      </pc:docMkLst>
      <pc:sldChg chg="add del">
        <pc:chgData name="이 호진" userId="e7b51f9e24c37788" providerId="LiveId" clId="{FDDBDFBA-53D6-4293-8DE4-0639536FBBCB}" dt="2022-05-11T07:36:58.530" v="2739" actId="2696"/>
        <pc:sldMkLst>
          <pc:docMk/>
          <pc:sldMk cId="2051817724" sldId="256"/>
        </pc:sldMkLst>
      </pc:sldChg>
      <pc:sldChg chg="addSp modSp del mod ord">
        <pc:chgData name="이 호진" userId="e7b51f9e24c37788" providerId="LiveId" clId="{FDDBDFBA-53D6-4293-8DE4-0639536FBBCB}" dt="2022-05-11T07:36:34.330" v="2737" actId="2696"/>
        <pc:sldMkLst>
          <pc:docMk/>
          <pc:sldMk cId="2184666338" sldId="256"/>
        </pc:sldMkLst>
        <pc:spChg chg="add mod">
          <ac:chgData name="이 호진" userId="e7b51f9e24c37788" providerId="LiveId" clId="{FDDBDFBA-53D6-4293-8DE4-0639536FBBCB}" dt="2022-05-11T06:58:45.991" v="4"/>
          <ac:spMkLst>
            <pc:docMk/>
            <pc:sldMk cId="2184666338" sldId="256"/>
            <ac:spMk id="2" creationId="{243C98A4-F47B-E54E-F7DA-810FE3BD2389}"/>
          </ac:spMkLst>
        </pc:spChg>
        <pc:spChg chg="add mod">
          <ac:chgData name="이 호진" userId="e7b51f9e24c37788" providerId="LiveId" clId="{FDDBDFBA-53D6-4293-8DE4-0639536FBBCB}" dt="2022-05-11T06:58:45.991" v="4"/>
          <ac:spMkLst>
            <pc:docMk/>
            <pc:sldMk cId="2184666338" sldId="256"/>
            <ac:spMk id="3" creationId="{296BE1D7-8A47-71AA-1986-E492988DFBE1}"/>
          </ac:spMkLst>
        </pc:spChg>
        <pc:spChg chg="add mod">
          <ac:chgData name="이 호진" userId="e7b51f9e24c37788" providerId="LiveId" clId="{FDDBDFBA-53D6-4293-8DE4-0639536FBBCB}" dt="2022-05-11T06:58:45.991" v="4"/>
          <ac:spMkLst>
            <pc:docMk/>
            <pc:sldMk cId="2184666338" sldId="256"/>
            <ac:spMk id="4" creationId="{A65EA352-2369-3253-4504-2F4A73E3DCA2}"/>
          </ac:spMkLst>
        </pc:spChg>
        <pc:spChg chg="add mod">
          <ac:chgData name="이 호진" userId="e7b51f9e24c37788" providerId="LiveId" clId="{FDDBDFBA-53D6-4293-8DE4-0639536FBBCB}" dt="2022-05-11T06:58:50.052" v="15" actId="6549"/>
          <ac:spMkLst>
            <pc:docMk/>
            <pc:sldMk cId="2184666338" sldId="256"/>
            <ac:spMk id="5" creationId="{1A914652-136D-265C-E366-92F694ED3D5D}"/>
          </ac:spMkLst>
        </pc:spChg>
        <pc:spChg chg="add mod">
          <ac:chgData name="이 호진" userId="e7b51f9e24c37788" providerId="LiveId" clId="{FDDBDFBA-53D6-4293-8DE4-0639536FBBCB}" dt="2022-05-11T07:05:49.869" v="357" actId="1076"/>
          <ac:spMkLst>
            <pc:docMk/>
            <pc:sldMk cId="2184666338" sldId="256"/>
            <ac:spMk id="6" creationId="{2DCCEE05-CD32-89AB-E8E8-EB2C8BF9B9F0}"/>
          </ac:spMkLst>
        </pc:spChg>
        <pc:spChg chg="add mod">
          <ac:chgData name="이 호진" userId="e7b51f9e24c37788" providerId="LiveId" clId="{FDDBDFBA-53D6-4293-8DE4-0639536FBBCB}" dt="2022-05-11T07:05:46.371" v="356" actId="1076"/>
          <ac:spMkLst>
            <pc:docMk/>
            <pc:sldMk cId="2184666338" sldId="256"/>
            <ac:spMk id="7" creationId="{64233B4F-C004-C7FC-D51F-B4FCCB948E84}"/>
          </ac:spMkLst>
        </pc:spChg>
        <pc:picChg chg="add mod">
          <ac:chgData name="이 호진" userId="e7b51f9e24c37788" providerId="LiveId" clId="{FDDBDFBA-53D6-4293-8DE4-0639536FBBCB}" dt="2022-05-11T07:05:51.331" v="358" actId="1076"/>
          <ac:picMkLst>
            <pc:docMk/>
            <pc:sldMk cId="2184666338" sldId="256"/>
            <ac:picMk id="8" creationId="{2B2EFDA5-3902-53D3-F9F7-FF5A33366A91}"/>
          </ac:picMkLst>
        </pc:picChg>
      </pc:sldChg>
      <pc:sldChg chg="addSp delSp modSp add del mod">
        <pc:chgData name="이 호진" userId="e7b51f9e24c37788" providerId="LiveId" clId="{FDDBDFBA-53D6-4293-8DE4-0639536FBBCB}" dt="2022-05-11T07:36:34.330" v="2737" actId="2696"/>
        <pc:sldMkLst>
          <pc:docMk/>
          <pc:sldMk cId="783510813" sldId="257"/>
        </pc:sldMkLst>
        <pc:spChg chg="del">
          <ac:chgData name="이 호진" userId="e7b51f9e24c37788" providerId="LiveId" clId="{FDDBDFBA-53D6-4293-8DE4-0639536FBBCB}" dt="2022-05-11T07:00:30.350" v="24" actId="21"/>
          <ac:spMkLst>
            <pc:docMk/>
            <pc:sldMk cId="783510813" sldId="257"/>
            <ac:spMk id="10" creationId="{CEBDA537-42B0-BE9F-A904-BE427E92BF32}"/>
          </ac:spMkLst>
        </pc:spChg>
        <pc:spChg chg="add mod">
          <ac:chgData name="이 호진" userId="e7b51f9e24c37788" providerId="LiveId" clId="{FDDBDFBA-53D6-4293-8DE4-0639536FBBCB}" dt="2022-05-11T07:02:15.795" v="74" actId="14100"/>
          <ac:spMkLst>
            <pc:docMk/>
            <pc:sldMk cId="783510813" sldId="257"/>
            <ac:spMk id="11" creationId="{6409E74B-CFF3-A15F-6B8C-C1F634545194}"/>
          </ac:spMkLst>
        </pc:spChg>
        <pc:picChg chg="add mod">
          <ac:chgData name="이 호진" userId="e7b51f9e24c37788" providerId="LiveId" clId="{FDDBDFBA-53D6-4293-8DE4-0639536FBBCB}" dt="2022-05-11T07:02:11.232" v="72" actId="1076"/>
          <ac:picMkLst>
            <pc:docMk/>
            <pc:sldMk cId="783510813" sldId="257"/>
            <ac:picMk id="2" creationId="{D9F7476D-724D-3AFA-452A-6A324C4EC183}"/>
          </ac:picMkLst>
        </pc:picChg>
        <pc:picChg chg="del">
          <ac:chgData name="이 호진" userId="e7b51f9e24c37788" providerId="LiveId" clId="{FDDBDFBA-53D6-4293-8DE4-0639536FBBCB}" dt="2022-05-11T07:02:01.779" v="67" actId="21"/>
          <ac:picMkLst>
            <pc:docMk/>
            <pc:sldMk cId="783510813" sldId="257"/>
            <ac:picMk id="1026" creationId="{B7B769AE-6982-E4F0-5C0F-1CE53BBC3D84}"/>
          </ac:picMkLst>
        </pc:picChg>
      </pc:sldChg>
      <pc:sldChg chg="add del">
        <pc:chgData name="이 호진" userId="e7b51f9e24c37788" providerId="LiveId" clId="{FDDBDFBA-53D6-4293-8DE4-0639536FBBCB}" dt="2022-05-11T07:36:58.530" v="2739" actId="2696"/>
        <pc:sldMkLst>
          <pc:docMk/>
          <pc:sldMk cId="1521638288" sldId="257"/>
        </pc:sldMkLst>
      </pc:sldChg>
      <pc:sldChg chg="addSp modSp add mod">
        <pc:chgData name="이 호진" userId="e7b51f9e24c37788" providerId="LiveId" clId="{FDDBDFBA-53D6-4293-8DE4-0639536FBBCB}" dt="2022-05-20T06:47:39.059" v="5983" actId="113"/>
        <pc:sldMkLst>
          <pc:docMk/>
          <pc:sldMk cId="2903567767" sldId="259"/>
        </pc:sldMkLst>
        <pc:spChg chg="add mod ord">
          <ac:chgData name="이 호진" userId="e7b51f9e24c37788" providerId="LiveId" clId="{FDDBDFBA-53D6-4293-8DE4-0639536FBBCB}" dt="2022-05-11T07:46:02.657" v="3602" actId="1076"/>
          <ac:spMkLst>
            <pc:docMk/>
            <pc:sldMk cId="2903567767" sldId="259"/>
            <ac:spMk id="2" creationId="{E09988EC-8C55-DACB-DCD5-94F136CB17C7}"/>
          </ac:spMkLst>
        </pc:spChg>
        <pc:spChg chg="add mod">
          <ac:chgData name="이 호진" userId="e7b51f9e24c37788" providerId="LiveId" clId="{FDDBDFBA-53D6-4293-8DE4-0639536FBBCB}" dt="2022-05-11T07:46:35.203" v="3653" actId="14100"/>
          <ac:spMkLst>
            <pc:docMk/>
            <pc:sldMk cId="2903567767" sldId="259"/>
            <ac:spMk id="3" creationId="{020CBA54-446B-C653-77F3-42D2C14DB356}"/>
          </ac:spMkLst>
        </pc:spChg>
        <pc:spChg chg="add mod">
          <ac:chgData name="이 호진" userId="e7b51f9e24c37788" providerId="LiveId" clId="{FDDBDFBA-53D6-4293-8DE4-0639536FBBCB}" dt="2022-05-11T07:42:27.351" v="3272" actId="6549"/>
          <ac:spMkLst>
            <pc:docMk/>
            <pc:sldMk cId="2903567767" sldId="259"/>
            <ac:spMk id="6" creationId="{4E97CBB5-B60A-C29C-67FE-B35C605270C0}"/>
          </ac:spMkLst>
        </pc:spChg>
        <pc:spChg chg="add mod">
          <ac:chgData name="이 호진" userId="e7b51f9e24c37788" providerId="LiveId" clId="{FDDBDFBA-53D6-4293-8DE4-0639536FBBCB}" dt="2022-05-11T07:42:55.058" v="3330" actId="1076"/>
          <ac:spMkLst>
            <pc:docMk/>
            <pc:sldMk cId="2903567767" sldId="259"/>
            <ac:spMk id="10" creationId="{176EF689-16B1-57FF-FFFD-F31DA0B6223E}"/>
          </ac:spMkLst>
        </pc:spChg>
        <pc:spChg chg="add mod">
          <ac:chgData name="이 호진" userId="e7b51f9e24c37788" providerId="LiveId" clId="{FDDBDFBA-53D6-4293-8DE4-0639536FBBCB}" dt="2022-05-20T06:47:39.059" v="5983" actId="113"/>
          <ac:spMkLst>
            <pc:docMk/>
            <pc:sldMk cId="2903567767" sldId="259"/>
            <ac:spMk id="11" creationId="{489DF30E-9A39-94B6-9EBB-107B600350C7}"/>
          </ac:spMkLst>
        </pc:spChg>
        <pc:spChg chg="add mod">
          <ac:chgData name="이 호진" userId="e7b51f9e24c37788" providerId="LiveId" clId="{FDDBDFBA-53D6-4293-8DE4-0639536FBBCB}" dt="2022-05-11T07:46:22.744" v="3649"/>
          <ac:spMkLst>
            <pc:docMk/>
            <pc:sldMk cId="2903567767" sldId="259"/>
            <ac:spMk id="12" creationId="{66A13213-F195-80AA-C4D6-1C58FFE9F9C7}"/>
          </ac:spMkLst>
        </pc:spChg>
        <pc:spChg chg="add mod">
          <ac:chgData name="이 호진" userId="e7b51f9e24c37788" providerId="LiveId" clId="{FDDBDFBA-53D6-4293-8DE4-0639536FBBCB}" dt="2022-05-11T07:46:02.657" v="3602" actId="1076"/>
          <ac:spMkLst>
            <pc:docMk/>
            <pc:sldMk cId="2903567767" sldId="259"/>
            <ac:spMk id="13" creationId="{79B8870D-CC29-F17D-5734-413D40ABA137}"/>
          </ac:spMkLst>
        </pc:spChg>
        <pc:spChg chg="add mod">
          <ac:chgData name="이 호진" userId="e7b51f9e24c37788" providerId="LiveId" clId="{FDDBDFBA-53D6-4293-8DE4-0639536FBBCB}" dt="2022-05-11T07:46:24.833" v="3650"/>
          <ac:spMkLst>
            <pc:docMk/>
            <pc:sldMk cId="2903567767" sldId="259"/>
            <ac:spMk id="14" creationId="{32953A03-D2A5-97E4-9C77-01DB90D9C9A7}"/>
          </ac:spMkLst>
        </pc:spChg>
        <pc:spChg chg="add mod">
          <ac:chgData name="이 호진" userId="e7b51f9e24c37788" providerId="LiveId" clId="{FDDBDFBA-53D6-4293-8DE4-0639536FBBCB}" dt="2022-05-11T07:46:02.657" v="3602" actId="1076"/>
          <ac:spMkLst>
            <pc:docMk/>
            <pc:sldMk cId="2903567767" sldId="259"/>
            <ac:spMk id="15" creationId="{904CAA31-6411-5347-27F5-C78FF088D2D8}"/>
          </ac:spMkLst>
        </pc:spChg>
        <pc:spChg chg="add mod">
          <ac:chgData name="이 호진" userId="e7b51f9e24c37788" providerId="LiveId" clId="{FDDBDFBA-53D6-4293-8DE4-0639536FBBCB}" dt="2022-05-11T07:46:26.603" v="3651"/>
          <ac:spMkLst>
            <pc:docMk/>
            <pc:sldMk cId="2903567767" sldId="259"/>
            <ac:spMk id="16" creationId="{2E495EF0-11B0-9212-014D-1E303A0228A8}"/>
          </ac:spMkLst>
        </pc:spChg>
        <pc:spChg chg="add mod">
          <ac:chgData name="이 호진" userId="e7b51f9e24c37788" providerId="LiveId" clId="{FDDBDFBA-53D6-4293-8DE4-0639536FBBCB}" dt="2022-05-11T07:46:02.657" v="3602" actId="1076"/>
          <ac:spMkLst>
            <pc:docMk/>
            <pc:sldMk cId="2903567767" sldId="259"/>
            <ac:spMk id="17" creationId="{205EEC01-F091-1467-8AC6-E04C9896CBE8}"/>
          </ac:spMkLst>
        </pc:spChg>
        <pc:spChg chg="add mod">
          <ac:chgData name="이 호진" userId="e7b51f9e24c37788" providerId="LiveId" clId="{FDDBDFBA-53D6-4293-8DE4-0639536FBBCB}" dt="2022-05-11T07:46:28.426" v="3652"/>
          <ac:spMkLst>
            <pc:docMk/>
            <pc:sldMk cId="2903567767" sldId="259"/>
            <ac:spMk id="18" creationId="{50D07F50-35F6-CADC-1C5D-28553E31F4D0}"/>
          </ac:spMkLst>
        </pc:spChg>
      </pc:sldChg>
      <pc:sldChg chg="addSp modSp add mod">
        <pc:chgData name="이 호진" userId="e7b51f9e24c37788" providerId="LiveId" clId="{FDDBDFBA-53D6-4293-8DE4-0639536FBBCB}" dt="2022-05-11T08:14:23.670" v="5763" actId="255"/>
        <pc:sldMkLst>
          <pc:docMk/>
          <pc:sldMk cId="3214108175" sldId="260"/>
        </pc:sldMkLst>
        <pc:spChg chg="add mod">
          <ac:chgData name="이 호진" userId="e7b51f9e24c37788" providerId="LiveId" clId="{FDDBDFBA-53D6-4293-8DE4-0639536FBBCB}" dt="2022-05-11T07:48:18.354" v="3740" actId="1076"/>
          <ac:spMkLst>
            <pc:docMk/>
            <pc:sldMk cId="3214108175" sldId="260"/>
            <ac:spMk id="2" creationId="{7C82417E-D3C4-2E92-F463-B7769FB03EE9}"/>
          </ac:spMkLst>
        </pc:spChg>
        <pc:spChg chg="add mod">
          <ac:chgData name="이 호진" userId="e7b51f9e24c37788" providerId="LiveId" clId="{FDDBDFBA-53D6-4293-8DE4-0639536FBBCB}" dt="2022-05-11T08:13:58.184" v="5671" actId="1076"/>
          <ac:spMkLst>
            <pc:docMk/>
            <pc:sldMk cId="3214108175" sldId="260"/>
            <ac:spMk id="3" creationId="{B39C0BE9-708D-5F63-C28B-690229CE6C0F}"/>
          </ac:spMkLst>
        </pc:spChg>
        <pc:spChg chg="add mod">
          <ac:chgData name="이 호진" userId="e7b51f9e24c37788" providerId="LiveId" clId="{FDDBDFBA-53D6-4293-8DE4-0639536FBBCB}" dt="2022-05-11T08:14:23.670" v="5763" actId="255"/>
          <ac:spMkLst>
            <pc:docMk/>
            <pc:sldMk cId="3214108175" sldId="260"/>
            <ac:spMk id="5" creationId="{04C411D3-CC0B-09AA-1602-C35975ADA1AA}"/>
          </ac:spMkLst>
        </pc:spChg>
        <pc:spChg chg="add mod">
          <ac:chgData name="이 호진" userId="e7b51f9e24c37788" providerId="LiveId" clId="{FDDBDFBA-53D6-4293-8DE4-0639536FBBCB}" dt="2022-05-11T07:46:57.288" v="3658"/>
          <ac:spMkLst>
            <pc:docMk/>
            <pc:sldMk cId="3214108175" sldId="260"/>
            <ac:spMk id="6" creationId="{D6248801-ED0E-A14B-A7AC-2C6261FF2C2F}"/>
          </ac:spMkLst>
        </pc:spChg>
        <pc:spChg chg="add mod">
          <ac:chgData name="이 호진" userId="e7b51f9e24c37788" providerId="LiveId" clId="{FDDBDFBA-53D6-4293-8DE4-0639536FBBCB}" dt="2022-05-11T07:47:18.753" v="3705" actId="14100"/>
          <ac:spMkLst>
            <pc:docMk/>
            <pc:sldMk cId="3214108175" sldId="260"/>
            <ac:spMk id="10" creationId="{E91710A9-06BD-F756-F4AF-B834C15A1217}"/>
          </ac:spMkLst>
        </pc:spChg>
        <pc:spChg chg="add mod">
          <ac:chgData name="이 호진" userId="e7b51f9e24c37788" providerId="LiveId" clId="{FDDBDFBA-53D6-4293-8DE4-0639536FBBCB}" dt="2022-05-11T07:48:18.354" v="3740" actId="1076"/>
          <ac:spMkLst>
            <pc:docMk/>
            <pc:sldMk cId="3214108175" sldId="260"/>
            <ac:spMk id="11" creationId="{14A50EEB-6F51-8E52-8380-B1626E8DA087}"/>
          </ac:spMkLst>
        </pc:spChg>
        <pc:spChg chg="add mod">
          <ac:chgData name="이 호진" userId="e7b51f9e24c37788" providerId="LiveId" clId="{FDDBDFBA-53D6-4293-8DE4-0639536FBBCB}" dt="2022-05-11T07:48:18.354" v="3740" actId="1076"/>
          <ac:spMkLst>
            <pc:docMk/>
            <pc:sldMk cId="3214108175" sldId="260"/>
            <ac:spMk id="12" creationId="{1FD95272-9B8F-26A5-9A02-D83AEF3DF3E3}"/>
          </ac:spMkLst>
        </pc:spChg>
        <pc:spChg chg="add mod">
          <ac:chgData name="이 호진" userId="e7b51f9e24c37788" providerId="LiveId" clId="{FDDBDFBA-53D6-4293-8DE4-0639536FBBCB}" dt="2022-05-11T07:49:49.565" v="3947" actId="14100"/>
          <ac:spMkLst>
            <pc:docMk/>
            <pc:sldMk cId="3214108175" sldId="260"/>
            <ac:spMk id="13" creationId="{257EE79B-2BAA-C2AF-F501-EC025CC55AC8}"/>
          </ac:spMkLst>
        </pc:spChg>
        <pc:spChg chg="add mod">
          <ac:chgData name="이 호진" userId="e7b51f9e24c37788" providerId="LiveId" clId="{FDDBDFBA-53D6-4293-8DE4-0639536FBBCB}" dt="2022-05-11T08:13:54.696" v="5670" actId="1076"/>
          <ac:spMkLst>
            <pc:docMk/>
            <pc:sldMk cId="3214108175" sldId="260"/>
            <ac:spMk id="14" creationId="{5D473853-B73B-14CF-D085-93BCE6606AC4}"/>
          </ac:spMkLst>
        </pc:spChg>
        <pc:spChg chg="add mod">
          <ac:chgData name="이 호진" userId="e7b51f9e24c37788" providerId="LiveId" clId="{FDDBDFBA-53D6-4293-8DE4-0639536FBBCB}" dt="2022-05-11T08:13:48.235" v="5668" actId="20577"/>
          <ac:spMkLst>
            <pc:docMk/>
            <pc:sldMk cId="3214108175" sldId="260"/>
            <ac:spMk id="15" creationId="{63F600EE-A851-038F-9C04-8C2F457C9C22}"/>
          </ac:spMkLst>
        </pc:spChg>
      </pc:sldChg>
      <pc:sldChg chg="add">
        <pc:chgData name="이 호진" userId="e7b51f9e24c37788" providerId="LiveId" clId="{FDDBDFBA-53D6-4293-8DE4-0639536FBBCB}" dt="2022-05-11T06:58:16.953" v="0"/>
        <pc:sldMkLst>
          <pc:docMk/>
          <pc:sldMk cId="2585323767" sldId="272"/>
        </pc:sldMkLst>
      </pc:sldChg>
      <pc:sldChg chg="addSp modSp add del mod">
        <pc:chgData name="이 호진" userId="e7b51f9e24c37788" providerId="LiveId" clId="{FDDBDFBA-53D6-4293-8DE4-0639536FBBCB}" dt="2022-05-11T07:36:34.330" v="2737" actId="2696"/>
        <pc:sldMkLst>
          <pc:docMk/>
          <pc:sldMk cId="1561129246" sldId="273"/>
        </pc:sldMkLst>
        <pc:spChg chg="add mod">
          <ac:chgData name="이 호진" userId="e7b51f9e24c37788" providerId="LiveId" clId="{FDDBDFBA-53D6-4293-8DE4-0639536FBBCB}" dt="2022-05-11T07:04:27.833" v="245" actId="1076"/>
          <ac:spMkLst>
            <pc:docMk/>
            <pc:sldMk cId="1561129246" sldId="273"/>
            <ac:spMk id="7" creationId="{4B56F68C-9E8C-0DDC-ED86-E0AC1EBB6051}"/>
          </ac:spMkLst>
        </pc:spChg>
        <pc:spChg chg="add mod">
          <ac:chgData name="이 호진" userId="e7b51f9e24c37788" providerId="LiveId" clId="{FDDBDFBA-53D6-4293-8DE4-0639536FBBCB}" dt="2022-05-11T07:03:34.136" v="147" actId="6549"/>
          <ac:spMkLst>
            <pc:docMk/>
            <pc:sldMk cId="1561129246" sldId="273"/>
            <ac:spMk id="8" creationId="{2CD3FF9B-4016-1623-FD33-F9173DB8989E}"/>
          </ac:spMkLst>
        </pc:spChg>
        <pc:spChg chg="add mod">
          <ac:chgData name="이 호진" userId="e7b51f9e24c37788" providerId="LiveId" clId="{FDDBDFBA-53D6-4293-8DE4-0639536FBBCB}" dt="2022-05-11T07:04:12.622" v="244" actId="6549"/>
          <ac:spMkLst>
            <pc:docMk/>
            <pc:sldMk cId="1561129246" sldId="273"/>
            <ac:spMk id="9" creationId="{0131F532-0F8F-2739-9BE1-9210F3B41DD2}"/>
          </ac:spMkLst>
        </pc:spChg>
        <pc:spChg chg="add mod">
          <ac:chgData name="이 호진" userId="e7b51f9e24c37788" providerId="LiveId" clId="{FDDBDFBA-53D6-4293-8DE4-0639536FBBCB}" dt="2022-05-11T07:04:42.044" v="268" actId="121"/>
          <ac:spMkLst>
            <pc:docMk/>
            <pc:sldMk cId="1561129246" sldId="273"/>
            <ac:spMk id="10" creationId="{AFC48452-A4DF-0D3A-B60C-1EACCE189D74}"/>
          </ac:spMkLst>
        </pc:spChg>
        <pc:spChg chg="add mod">
          <ac:chgData name="이 호진" userId="e7b51f9e24c37788" providerId="LiveId" clId="{FDDBDFBA-53D6-4293-8DE4-0639536FBBCB}" dt="2022-05-11T07:05:06.263" v="271" actId="1076"/>
          <ac:spMkLst>
            <pc:docMk/>
            <pc:sldMk cId="1561129246" sldId="273"/>
            <ac:spMk id="12" creationId="{B79A8619-62F8-E984-2FEA-C96D8DF01749}"/>
          </ac:spMkLst>
        </pc:spChg>
        <pc:spChg chg="add mod">
          <ac:chgData name="이 호진" userId="e7b51f9e24c37788" providerId="LiveId" clId="{FDDBDFBA-53D6-4293-8DE4-0639536FBBCB}" dt="2022-05-11T07:05:31.263" v="354" actId="1076"/>
          <ac:spMkLst>
            <pc:docMk/>
            <pc:sldMk cId="1561129246" sldId="273"/>
            <ac:spMk id="13" creationId="{3E1DB9C2-6B38-108D-C8B4-287E6CCF5814}"/>
          </ac:spMkLst>
        </pc:spChg>
        <pc:cxnChg chg="add mod">
          <ac:chgData name="이 호진" userId="e7b51f9e24c37788" providerId="LiveId" clId="{FDDBDFBA-53D6-4293-8DE4-0639536FBBCB}" dt="2022-05-11T07:04:31.794" v="247" actId="1076"/>
          <ac:cxnSpMkLst>
            <pc:docMk/>
            <pc:sldMk cId="1561129246" sldId="273"/>
            <ac:cxnSpMk id="11" creationId="{EEDD0C49-4622-B544-57BD-94CFFFD80995}"/>
          </ac:cxnSpMkLst>
        </pc:cxnChg>
      </pc:sldChg>
      <pc:sldChg chg="add del">
        <pc:chgData name="이 호진" userId="e7b51f9e24c37788" providerId="LiveId" clId="{FDDBDFBA-53D6-4293-8DE4-0639536FBBCB}" dt="2022-05-11T07:36:58.530" v="2739" actId="2696"/>
        <pc:sldMkLst>
          <pc:docMk/>
          <pc:sldMk cId="2460146021" sldId="273"/>
        </pc:sldMkLst>
      </pc:sldChg>
      <pc:sldChg chg="addSp delSp modSp add del mod">
        <pc:chgData name="이 호진" userId="e7b51f9e24c37788" providerId="LiveId" clId="{FDDBDFBA-53D6-4293-8DE4-0639536FBBCB}" dt="2022-05-11T07:36:34.330" v="2737" actId="2696"/>
        <pc:sldMkLst>
          <pc:docMk/>
          <pc:sldMk cId="2167766808" sldId="274"/>
        </pc:sldMkLst>
        <pc:spChg chg="add mod">
          <ac:chgData name="이 호진" userId="e7b51f9e24c37788" providerId="LiveId" clId="{FDDBDFBA-53D6-4293-8DE4-0639536FBBCB}" dt="2022-05-11T07:08:45.940" v="694" actId="20577"/>
          <ac:spMkLst>
            <pc:docMk/>
            <pc:sldMk cId="2167766808" sldId="274"/>
            <ac:spMk id="6" creationId="{970E1CA5-1230-E678-6C46-91EC878348A5}"/>
          </ac:spMkLst>
        </pc:spChg>
        <pc:spChg chg="add mod">
          <ac:chgData name="이 호진" userId="e7b51f9e24c37788" providerId="LiveId" clId="{FDDBDFBA-53D6-4293-8DE4-0639536FBBCB}" dt="2022-05-11T07:06:44.485" v="371" actId="6549"/>
          <ac:spMkLst>
            <pc:docMk/>
            <pc:sldMk cId="2167766808" sldId="274"/>
            <ac:spMk id="7" creationId="{DB4AE697-877A-80BC-0DE7-32B82BA64C02}"/>
          </ac:spMkLst>
        </pc:spChg>
        <pc:spChg chg="add del mod">
          <ac:chgData name="이 호진" userId="e7b51f9e24c37788" providerId="LiveId" clId="{FDDBDFBA-53D6-4293-8DE4-0639536FBBCB}" dt="2022-05-11T07:09:26.871" v="698" actId="21"/>
          <ac:spMkLst>
            <pc:docMk/>
            <pc:sldMk cId="2167766808" sldId="274"/>
            <ac:spMk id="8" creationId="{908C2F7E-7C88-A0F3-9E52-7847296A920B}"/>
          </ac:spMkLst>
        </pc:spChg>
        <pc:picChg chg="add mod">
          <ac:chgData name="이 호진" userId="e7b51f9e24c37788" providerId="LiveId" clId="{FDDBDFBA-53D6-4293-8DE4-0639536FBBCB}" dt="2022-05-11T07:09:41.915" v="704" actId="1076"/>
          <ac:picMkLst>
            <pc:docMk/>
            <pc:sldMk cId="2167766808" sldId="274"/>
            <ac:picMk id="10" creationId="{415B9F7E-28CC-E53B-3AD1-CDD9DD3D5559}"/>
          </ac:picMkLst>
        </pc:picChg>
        <pc:picChg chg="add mod">
          <ac:chgData name="이 호진" userId="e7b51f9e24c37788" providerId="LiveId" clId="{FDDBDFBA-53D6-4293-8DE4-0639536FBBCB}" dt="2022-05-11T07:07:50.459" v="567" actId="1076"/>
          <ac:picMkLst>
            <pc:docMk/>
            <pc:sldMk cId="2167766808" sldId="274"/>
            <ac:picMk id="2050" creationId="{6744983D-335C-B16A-6BE1-1322B4340342}"/>
          </ac:picMkLst>
        </pc:picChg>
      </pc:sldChg>
      <pc:sldChg chg="add del">
        <pc:chgData name="이 호진" userId="e7b51f9e24c37788" providerId="LiveId" clId="{FDDBDFBA-53D6-4293-8DE4-0639536FBBCB}" dt="2022-05-11T07:36:58.530" v="2739" actId="2696"/>
        <pc:sldMkLst>
          <pc:docMk/>
          <pc:sldMk cId="3740690051" sldId="274"/>
        </pc:sldMkLst>
      </pc:sldChg>
      <pc:sldChg chg="add del">
        <pc:chgData name="이 호진" userId="e7b51f9e24c37788" providerId="LiveId" clId="{FDDBDFBA-53D6-4293-8DE4-0639536FBBCB}" dt="2022-05-11T07:36:58.530" v="2739" actId="2696"/>
        <pc:sldMkLst>
          <pc:docMk/>
          <pc:sldMk cId="1012380232" sldId="275"/>
        </pc:sldMkLst>
      </pc:sldChg>
      <pc:sldChg chg="addSp delSp modSp add del mod">
        <pc:chgData name="이 호진" userId="e7b51f9e24c37788" providerId="LiveId" clId="{FDDBDFBA-53D6-4293-8DE4-0639536FBBCB}" dt="2022-05-11T07:36:34.330" v="2737" actId="2696"/>
        <pc:sldMkLst>
          <pc:docMk/>
          <pc:sldMk cId="1120864004" sldId="275"/>
        </pc:sldMkLst>
        <pc:spChg chg="add mod">
          <ac:chgData name="이 호진" userId="e7b51f9e24c37788" providerId="LiveId" clId="{FDDBDFBA-53D6-4293-8DE4-0639536FBBCB}" dt="2022-05-11T07:11:36.768" v="746" actId="1076"/>
          <ac:spMkLst>
            <pc:docMk/>
            <pc:sldMk cId="1120864004" sldId="275"/>
            <ac:spMk id="6" creationId="{FA14C88D-6102-9ACE-4315-3C5607FAFCA2}"/>
          </ac:spMkLst>
        </pc:spChg>
        <pc:spChg chg="add mod">
          <ac:chgData name="이 호진" userId="e7b51f9e24c37788" providerId="LiveId" clId="{FDDBDFBA-53D6-4293-8DE4-0639536FBBCB}" dt="2022-05-11T07:10:00.785" v="739"/>
          <ac:spMkLst>
            <pc:docMk/>
            <pc:sldMk cId="1120864004" sldId="275"/>
            <ac:spMk id="7" creationId="{5B1E13C7-4FBB-62A6-F35C-B43DEE9C2DDE}"/>
          </ac:spMkLst>
        </pc:spChg>
        <pc:spChg chg="add mod">
          <ac:chgData name="이 호진" userId="e7b51f9e24c37788" providerId="LiveId" clId="{FDDBDFBA-53D6-4293-8DE4-0639536FBBCB}" dt="2022-05-11T07:10:10.278" v="742" actId="1076"/>
          <ac:spMkLst>
            <pc:docMk/>
            <pc:sldMk cId="1120864004" sldId="275"/>
            <ac:spMk id="8" creationId="{AD13E252-2E9F-DE15-0686-80D773DA1184}"/>
          </ac:spMkLst>
        </pc:spChg>
        <pc:spChg chg="add mod">
          <ac:chgData name="이 호진" userId="e7b51f9e24c37788" providerId="LiveId" clId="{FDDBDFBA-53D6-4293-8DE4-0639536FBBCB}" dt="2022-05-11T07:11:56.096" v="785" actId="1076"/>
          <ac:spMkLst>
            <pc:docMk/>
            <pc:sldMk cId="1120864004" sldId="275"/>
            <ac:spMk id="10" creationId="{E699A0F1-21E5-B9A5-AADF-E7E356859DEF}"/>
          </ac:spMkLst>
        </pc:spChg>
        <pc:picChg chg="add mod">
          <ac:chgData name="이 호진" userId="e7b51f9e24c37788" providerId="LiveId" clId="{FDDBDFBA-53D6-4293-8DE4-0639536FBBCB}" dt="2022-05-11T07:10:40.483" v="744" actId="1076"/>
          <ac:picMkLst>
            <pc:docMk/>
            <pc:sldMk cId="1120864004" sldId="275"/>
            <ac:picMk id="9" creationId="{77D2976B-E5C7-6E62-E47F-93DA2F6DFFED}"/>
          </ac:picMkLst>
        </pc:picChg>
        <pc:picChg chg="add del mod">
          <ac:chgData name="이 호진" userId="e7b51f9e24c37788" providerId="LiveId" clId="{FDDBDFBA-53D6-4293-8DE4-0639536FBBCB}" dt="2022-05-11T07:09:34.810" v="700" actId="21"/>
          <ac:picMkLst>
            <pc:docMk/>
            <pc:sldMk cId="1120864004" sldId="275"/>
            <ac:picMk id="5122" creationId="{BB0EF891-898C-64FB-8FAF-EDA870F636E4}"/>
          </ac:picMkLst>
        </pc:picChg>
      </pc:sldChg>
      <pc:sldChg chg="add del">
        <pc:chgData name="이 호진" userId="e7b51f9e24c37788" providerId="LiveId" clId="{FDDBDFBA-53D6-4293-8DE4-0639536FBBCB}" dt="2022-05-11T07:36:58.530" v="2739" actId="2696"/>
        <pc:sldMkLst>
          <pc:docMk/>
          <pc:sldMk cId="2276830233" sldId="276"/>
        </pc:sldMkLst>
      </pc:sldChg>
      <pc:sldChg chg="addSp delSp modSp add del mod">
        <pc:chgData name="이 호진" userId="e7b51f9e24c37788" providerId="LiveId" clId="{FDDBDFBA-53D6-4293-8DE4-0639536FBBCB}" dt="2022-05-11T07:36:34.330" v="2737" actId="2696"/>
        <pc:sldMkLst>
          <pc:docMk/>
          <pc:sldMk cId="3521552335" sldId="276"/>
        </pc:sldMkLst>
        <pc:spChg chg="add del mod">
          <ac:chgData name="이 호진" userId="e7b51f9e24c37788" providerId="LiveId" clId="{FDDBDFBA-53D6-4293-8DE4-0639536FBBCB}" dt="2022-05-11T07:10:04.587" v="740" actId="21"/>
          <ac:spMkLst>
            <pc:docMk/>
            <pc:sldMk cId="3521552335" sldId="276"/>
            <ac:spMk id="6" creationId="{C0465703-0110-8DCB-31A6-B0A31D8CE8D4}"/>
          </ac:spMkLst>
        </pc:spChg>
        <pc:spChg chg="add mod">
          <ac:chgData name="이 호진" userId="e7b51f9e24c37788" providerId="LiveId" clId="{FDDBDFBA-53D6-4293-8DE4-0639536FBBCB}" dt="2022-05-11T07:14:39.138" v="824" actId="6549"/>
          <ac:spMkLst>
            <pc:docMk/>
            <pc:sldMk cId="3521552335" sldId="276"/>
            <ac:spMk id="8" creationId="{D4823F06-95AF-F603-EF1A-1F21060FC6EC}"/>
          </ac:spMkLst>
        </pc:spChg>
        <pc:picChg chg="add mod">
          <ac:chgData name="이 호진" userId="e7b51f9e24c37788" providerId="LiveId" clId="{FDDBDFBA-53D6-4293-8DE4-0639536FBBCB}" dt="2022-05-11T07:16:46.563" v="837" actId="1076"/>
          <ac:picMkLst>
            <pc:docMk/>
            <pc:sldMk cId="3521552335" sldId="276"/>
            <ac:picMk id="7" creationId="{B27E214E-A6CD-4678-F988-48E8421B1B22}"/>
          </ac:picMkLst>
        </pc:picChg>
        <pc:picChg chg="add mod">
          <ac:chgData name="이 호진" userId="e7b51f9e24c37788" providerId="LiveId" clId="{FDDBDFBA-53D6-4293-8DE4-0639536FBBCB}" dt="2022-05-11T07:16:50.680" v="838" actId="1076"/>
          <ac:picMkLst>
            <pc:docMk/>
            <pc:sldMk cId="3521552335" sldId="276"/>
            <ac:picMk id="10" creationId="{C9D68A94-27CF-7B61-DC48-AD5C042879F4}"/>
          </ac:picMkLst>
        </pc:picChg>
        <pc:picChg chg="add mod">
          <ac:chgData name="이 호진" userId="e7b51f9e24c37788" providerId="LiveId" clId="{FDDBDFBA-53D6-4293-8DE4-0639536FBBCB}" dt="2022-05-11T07:16:50.680" v="838" actId="1076"/>
          <ac:picMkLst>
            <pc:docMk/>
            <pc:sldMk cId="3521552335" sldId="276"/>
            <ac:picMk id="12" creationId="{A47D1A0E-090E-F307-652B-32C7A44C803D}"/>
          </ac:picMkLst>
        </pc:picChg>
      </pc:sldChg>
      <pc:sldChg chg="add del">
        <pc:chgData name="이 호진" userId="e7b51f9e24c37788" providerId="LiveId" clId="{FDDBDFBA-53D6-4293-8DE4-0639536FBBCB}" dt="2022-05-11T07:36:58.530" v="2739" actId="2696"/>
        <pc:sldMkLst>
          <pc:docMk/>
          <pc:sldMk cId="31607241" sldId="277"/>
        </pc:sldMkLst>
      </pc:sldChg>
      <pc:sldChg chg="addSp modSp add del mod">
        <pc:chgData name="이 호진" userId="e7b51f9e24c37788" providerId="LiveId" clId="{FDDBDFBA-53D6-4293-8DE4-0639536FBBCB}" dt="2022-05-11T07:36:34.330" v="2737" actId="2696"/>
        <pc:sldMkLst>
          <pc:docMk/>
          <pc:sldMk cId="3934444388" sldId="277"/>
        </pc:sldMkLst>
        <pc:spChg chg="add mod">
          <ac:chgData name="이 호진" userId="e7b51f9e24c37788" providerId="LiveId" clId="{FDDBDFBA-53D6-4293-8DE4-0639536FBBCB}" dt="2022-05-11T07:31:55.503" v="1999" actId="1076"/>
          <ac:spMkLst>
            <pc:docMk/>
            <pc:sldMk cId="3934444388" sldId="277"/>
            <ac:spMk id="6" creationId="{BA79B96A-E44B-620E-6CAC-4285DCDAD60D}"/>
          </ac:spMkLst>
        </pc:spChg>
        <pc:spChg chg="add mod">
          <ac:chgData name="이 호진" userId="e7b51f9e24c37788" providerId="LiveId" clId="{FDDBDFBA-53D6-4293-8DE4-0639536FBBCB}" dt="2022-05-11T07:32:13.178" v="2004" actId="1076"/>
          <ac:spMkLst>
            <pc:docMk/>
            <pc:sldMk cId="3934444388" sldId="277"/>
            <ac:spMk id="7" creationId="{A9D1921A-3CF6-4661-4161-37A228402800}"/>
          </ac:spMkLst>
        </pc:spChg>
        <pc:spChg chg="add mod">
          <ac:chgData name="이 호진" userId="e7b51f9e24c37788" providerId="LiveId" clId="{FDDBDFBA-53D6-4293-8DE4-0639536FBBCB}" dt="2022-05-11T07:32:57.031" v="2136" actId="1076"/>
          <ac:spMkLst>
            <pc:docMk/>
            <pc:sldMk cId="3934444388" sldId="277"/>
            <ac:spMk id="8" creationId="{0B4D157B-8FF2-C854-9CCE-C99B59CE099E}"/>
          </ac:spMkLst>
        </pc:spChg>
        <pc:spChg chg="add mod">
          <ac:chgData name="이 호진" userId="e7b51f9e24c37788" providerId="LiveId" clId="{FDDBDFBA-53D6-4293-8DE4-0639536FBBCB}" dt="2022-05-11T07:35:28.122" v="2734" actId="14100"/>
          <ac:spMkLst>
            <pc:docMk/>
            <pc:sldMk cId="3934444388" sldId="277"/>
            <ac:spMk id="9" creationId="{223C6E31-94C0-0B10-00AB-E3D4A004B740}"/>
          </ac:spMkLst>
        </pc:spChg>
        <pc:spChg chg="add mod">
          <ac:chgData name="이 호진" userId="e7b51f9e24c37788" providerId="LiveId" clId="{FDDBDFBA-53D6-4293-8DE4-0639536FBBCB}" dt="2022-05-11T07:35:36.177" v="2736" actId="1076"/>
          <ac:spMkLst>
            <pc:docMk/>
            <pc:sldMk cId="3934444388" sldId="277"/>
            <ac:spMk id="10" creationId="{B44B9E75-FA5F-E6C6-CB9C-4626EACAD0F4}"/>
          </ac:spMkLst>
        </pc:spChg>
      </pc:sldChg>
      <pc:sldChg chg="addSp delSp modSp add mod">
        <pc:chgData name="이 호진" userId="e7b51f9e24c37788" providerId="LiveId" clId="{FDDBDFBA-53D6-4293-8DE4-0639536FBBCB}" dt="2022-05-20T06:43:25.466" v="5982" actId="113"/>
        <pc:sldMkLst>
          <pc:docMk/>
          <pc:sldMk cId="1015230732" sldId="278"/>
        </pc:sldMkLst>
        <pc:spChg chg="add del mod">
          <ac:chgData name="이 호진" userId="e7b51f9e24c37788" providerId="LiveId" clId="{FDDBDFBA-53D6-4293-8DE4-0639536FBBCB}" dt="2022-05-11T07:01:04.420" v="59" actId="21"/>
          <ac:spMkLst>
            <pc:docMk/>
            <pc:sldMk cId="1015230732" sldId="278"/>
            <ac:spMk id="7" creationId="{18362996-ACD8-890D-BFD5-14E753ADFC1A}"/>
          </ac:spMkLst>
        </pc:spChg>
        <pc:spChg chg="add mod">
          <ac:chgData name="이 호진" userId="e7b51f9e24c37788" providerId="LiveId" clId="{FDDBDFBA-53D6-4293-8DE4-0639536FBBCB}" dt="2022-05-11T07:38:18.812" v="2786" actId="255"/>
          <ac:spMkLst>
            <pc:docMk/>
            <pc:sldMk cId="1015230732" sldId="278"/>
            <ac:spMk id="8" creationId="{2741B9B5-1B5A-E326-E06C-D1A8E516616C}"/>
          </ac:spMkLst>
        </pc:spChg>
        <pc:spChg chg="add mod">
          <ac:chgData name="이 호진" userId="e7b51f9e24c37788" providerId="LiveId" clId="{FDDBDFBA-53D6-4293-8DE4-0639536FBBCB}" dt="2022-05-20T06:43:25.466" v="5982" actId="113"/>
          <ac:spMkLst>
            <pc:docMk/>
            <pc:sldMk cId="1015230732" sldId="278"/>
            <ac:spMk id="9" creationId="{04E9F6CC-392F-808B-6000-B7E515FD14FD}"/>
          </ac:spMkLst>
        </pc:spChg>
        <pc:spChg chg="add mod">
          <ac:chgData name="이 호진" userId="e7b51f9e24c37788" providerId="LiveId" clId="{FDDBDFBA-53D6-4293-8DE4-0639536FBBCB}" dt="2022-05-11T07:41:01.408" v="2996" actId="1076"/>
          <ac:spMkLst>
            <pc:docMk/>
            <pc:sldMk cId="1015230732" sldId="278"/>
            <ac:spMk id="11" creationId="{ADA4D145-D57F-C5BE-87AD-E4051CCD2115}"/>
          </ac:spMkLst>
        </pc:spChg>
        <pc:spChg chg="add mod">
          <ac:chgData name="이 호진" userId="e7b51f9e24c37788" providerId="LiveId" clId="{FDDBDFBA-53D6-4293-8DE4-0639536FBBCB}" dt="2022-05-11T07:40:51.166" v="2993" actId="14100"/>
          <ac:spMkLst>
            <pc:docMk/>
            <pc:sldMk cId="1015230732" sldId="278"/>
            <ac:spMk id="12" creationId="{92ED0C97-1D0B-B4F0-EB3E-BAF453AAFC2F}"/>
          </ac:spMkLst>
        </pc:spChg>
        <pc:spChg chg="add mod">
          <ac:chgData name="이 호진" userId="e7b51f9e24c37788" providerId="LiveId" clId="{FDDBDFBA-53D6-4293-8DE4-0639536FBBCB}" dt="2022-05-11T07:42:18.084" v="3262" actId="113"/>
          <ac:spMkLst>
            <pc:docMk/>
            <pc:sldMk cId="1015230732" sldId="278"/>
            <ac:spMk id="13" creationId="{963C90B4-D344-A4A1-F381-90C0B784DCAC}"/>
          </ac:spMkLst>
        </pc:spChg>
        <pc:cxnChg chg="add mod">
          <ac:chgData name="이 호진" userId="e7b51f9e24c37788" providerId="LiveId" clId="{FDDBDFBA-53D6-4293-8DE4-0639536FBBCB}" dt="2022-05-11T07:42:13.657" v="3261" actId="1076"/>
          <ac:cxnSpMkLst>
            <pc:docMk/>
            <pc:sldMk cId="1015230732" sldId="278"/>
            <ac:cxnSpMk id="15" creationId="{B4E34663-91C2-DA2E-B43E-2BF5E0A26782}"/>
          </ac:cxnSpMkLst>
        </pc:cxnChg>
      </pc:sldChg>
      <pc:sldChg chg="add del">
        <pc:chgData name="이 호진" userId="e7b51f9e24c37788" providerId="LiveId" clId="{FDDBDFBA-53D6-4293-8DE4-0639536FBBCB}" dt="2022-05-11T07:36:58.530" v="2739" actId="2696"/>
        <pc:sldMkLst>
          <pc:docMk/>
          <pc:sldMk cId="482475307" sldId="279"/>
        </pc:sldMkLst>
      </pc:sldChg>
      <pc:sldChg chg="addSp modSp add mod">
        <pc:chgData name="이 호진" userId="e7b51f9e24c37788" providerId="LiveId" clId="{FDDBDFBA-53D6-4293-8DE4-0639536FBBCB}" dt="2022-05-11T07:54:18.948" v="4359" actId="1076"/>
        <pc:sldMkLst>
          <pc:docMk/>
          <pc:sldMk cId="547466568" sldId="279"/>
        </pc:sldMkLst>
        <pc:spChg chg="add mod">
          <ac:chgData name="이 호진" userId="e7b51f9e24c37788" providerId="LiveId" clId="{FDDBDFBA-53D6-4293-8DE4-0639536FBBCB}" dt="2022-05-11T07:50:39.231" v="3964" actId="14100"/>
          <ac:spMkLst>
            <pc:docMk/>
            <pc:sldMk cId="547466568" sldId="279"/>
            <ac:spMk id="6" creationId="{7785C212-AB9D-6651-9D0B-4A7672732C4F}"/>
          </ac:spMkLst>
        </pc:spChg>
        <pc:spChg chg="add mod">
          <ac:chgData name="이 호진" userId="e7b51f9e24c37788" providerId="LiveId" clId="{FDDBDFBA-53D6-4293-8DE4-0639536FBBCB}" dt="2022-05-11T07:54:18.948" v="4359" actId="1076"/>
          <ac:spMkLst>
            <pc:docMk/>
            <pc:sldMk cId="547466568" sldId="279"/>
            <ac:spMk id="10" creationId="{DD7C7A7B-933E-24F6-C26E-98952FCD40E9}"/>
          </ac:spMkLst>
        </pc:spChg>
        <pc:picChg chg="add mod">
          <ac:chgData name="이 호진" userId="e7b51f9e24c37788" providerId="LiveId" clId="{FDDBDFBA-53D6-4293-8DE4-0639536FBBCB}" dt="2022-05-11T07:54:14.504" v="4358" actId="1076"/>
          <ac:picMkLst>
            <pc:docMk/>
            <pc:sldMk cId="547466568" sldId="279"/>
            <ac:picMk id="6146" creationId="{600346E5-4BF7-8406-C442-B7F95D4D53C4}"/>
          </ac:picMkLst>
        </pc:picChg>
      </pc:sldChg>
      <pc:sldChg chg="addSp modSp add del mod">
        <pc:chgData name="이 호진" userId="e7b51f9e24c37788" providerId="LiveId" clId="{FDDBDFBA-53D6-4293-8DE4-0639536FBBCB}" dt="2022-05-11T07:36:34.330" v="2737" actId="2696"/>
        <pc:sldMkLst>
          <pc:docMk/>
          <pc:sldMk cId="1404560252" sldId="279"/>
        </pc:sldMkLst>
        <pc:spChg chg="add mod">
          <ac:chgData name="이 호진" userId="e7b51f9e24c37788" providerId="LiveId" clId="{FDDBDFBA-53D6-4293-8DE4-0639536FBBCB}" dt="2022-05-11T07:22:07.818" v="1252" actId="6549"/>
          <ac:spMkLst>
            <pc:docMk/>
            <pc:sldMk cId="1404560252" sldId="279"/>
            <ac:spMk id="7" creationId="{2972E522-5421-0AD8-678C-524EB413110D}"/>
          </ac:spMkLst>
        </pc:spChg>
        <pc:spChg chg="add mod">
          <ac:chgData name="이 호진" userId="e7b51f9e24c37788" providerId="LiveId" clId="{FDDBDFBA-53D6-4293-8DE4-0639536FBBCB}" dt="2022-05-11T07:23:08.798" v="1491" actId="20577"/>
          <ac:spMkLst>
            <pc:docMk/>
            <pc:sldMk cId="1404560252" sldId="279"/>
            <ac:spMk id="8" creationId="{E755B177-1A7D-8EFC-92A9-7AB24C04BFBB}"/>
          </ac:spMkLst>
        </pc:spChg>
        <pc:picChg chg="add mod">
          <ac:chgData name="이 호진" userId="e7b51f9e24c37788" providerId="LiveId" clId="{FDDBDFBA-53D6-4293-8DE4-0639536FBBCB}" dt="2022-05-11T07:17:23.587" v="874" actId="14100"/>
          <ac:picMkLst>
            <pc:docMk/>
            <pc:sldMk cId="1404560252" sldId="279"/>
            <ac:picMk id="6" creationId="{E548F0B4-9122-FFCD-EB1F-6EC63E80DBA5}"/>
          </ac:picMkLst>
        </pc:picChg>
      </pc:sldChg>
      <pc:sldChg chg="addSp modSp add del mod">
        <pc:chgData name="이 호진" userId="e7b51f9e24c37788" providerId="LiveId" clId="{FDDBDFBA-53D6-4293-8DE4-0639536FBBCB}" dt="2022-05-11T07:36:34.330" v="2737" actId="2696"/>
        <pc:sldMkLst>
          <pc:docMk/>
          <pc:sldMk cId="536059036" sldId="280"/>
        </pc:sldMkLst>
        <pc:spChg chg="add mod">
          <ac:chgData name="이 호진" userId="e7b51f9e24c37788" providerId="LiveId" clId="{FDDBDFBA-53D6-4293-8DE4-0639536FBBCB}" dt="2022-05-11T07:18:43.163" v="1010" actId="6549"/>
          <ac:spMkLst>
            <pc:docMk/>
            <pc:sldMk cId="536059036" sldId="280"/>
            <ac:spMk id="6" creationId="{8C9A92B2-7222-08D4-3163-32778CB849C0}"/>
          </ac:spMkLst>
        </pc:spChg>
        <pc:spChg chg="add mod">
          <ac:chgData name="이 호진" userId="e7b51f9e24c37788" providerId="LiveId" clId="{FDDBDFBA-53D6-4293-8DE4-0639536FBBCB}" dt="2022-05-11T07:26:48.218" v="1572" actId="14100"/>
          <ac:spMkLst>
            <pc:docMk/>
            <pc:sldMk cId="536059036" sldId="280"/>
            <ac:spMk id="7" creationId="{904EE960-BB7B-7EEE-211A-600D6F7BEF10}"/>
          </ac:spMkLst>
        </pc:spChg>
        <pc:spChg chg="add mod">
          <ac:chgData name="이 호진" userId="e7b51f9e24c37788" providerId="LiveId" clId="{FDDBDFBA-53D6-4293-8DE4-0639536FBBCB}" dt="2022-05-11T07:26:53.461" v="1574" actId="14100"/>
          <ac:spMkLst>
            <pc:docMk/>
            <pc:sldMk cId="536059036" sldId="280"/>
            <ac:spMk id="8" creationId="{00013D70-4291-4F63-A19F-146A9E1C7817}"/>
          </ac:spMkLst>
        </pc:spChg>
        <pc:picChg chg="add mod">
          <ac:chgData name="이 호진" userId="e7b51f9e24c37788" providerId="LiveId" clId="{FDDBDFBA-53D6-4293-8DE4-0639536FBBCB}" dt="2022-05-11T07:26:44.839" v="1571" actId="1076"/>
          <ac:picMkLst>
            <pc:docMk/>
            <pc:sldMk cId="536059036" sldId="280"/>
            <ac:picMk id="10" creationId="{E2A7E83C-C1D0-8AB6-7CC7-1E2A41E34F83}"/>
          </ac:picMkLst>
        </pc:picChg>
        <pc:cxnChg chg="add">
          <ac:chgData name="이 호진" userId="e7b51f9e24c37788" providerId="LiveId" clId="{FDDBDFBA-53D6-4293-8DE4-0639536FBBCB}" dt="2022-05-11T07:26:58.241" v="1575" actId="11529"/>
          <ac:cxnSpMkLst>
            <pc:docMk/>
            <pc:sldMk cId="536059036" sldId="280"/>
            <ac:cxnSpMk id="12" creationId="{33EB31C1-F265-FCAE-8A7A-9981CE293EF6}"/>
          </ac:cxnSpMkLst>
        </pc:cxnChg>
      </pc:sldChg>
      <pc:sldChg chg="add del">
        <pc:chgData name="이 호진" userId="e7b51f9e24c37788" providerId="LiveId" clId="{FDDBDFBA-53D6-4293-8DE4-0639536FBBCB}" dt="2022-05-11T07:36:58.530" v="2739" actId="2696"/>
        <pc:sldMkLst>
          <pc:docMk/>
          <pc:sldMk cId="2139165808" sldId="280"/>
        </pc:sldMkLst>
      </pc:sldChg>
      <pc:sldChg chg="addSp delSp modSp add mod">
        <pc:chgData name="이 호진" userId="e7b51f9e24c37788" providerId="LiveId" clId="{FDDBDFBA-53D6-4293-8DE4-0639536FBBCB}" dt="2022-05-20T06:53:46.863" v="5986" actId="113"/>
        <pc:sldMkLst>
          <pc:docMk/>
          <pc:sldMk cId="4273296949" sldId="280"/>
        </pc:sldMkLst>
        <pc:spChg chg="add del mod">
          <ac:chgData name="이 호진" userId="e7b51f9e24c37788" providerId="LiveId" clId="{FDDBDFBA-53D6-4293-8DE4-0639536FBBCB}" dt="2022-05-11T08:06:14.256" v="4842"/>
          <ac:spMkLst>
            <pc:docMk/>
            <pc:sldMk cId="4273296949" sldId="280"/>
            <ac:spMk id="2" creationId="{9E5C81D1-1F8E-3B53-0F8E-5F74A4674E78}"/>
          </ac:spMkLst>
        </pc:spChg>
        <pc:spChg chg="add mod">
          <ac:chgData name="이 호진" userId="e7b51f9e24c37788" providerId="LiveId" clId="{FDDBDFBA-53D6-4293-8DE4-0639536FBBCB}" dt="2022-05-20T06:53:46.863" v="5986" actId="113"/>
          <ac:spMkLst>
            <pc:docMk/>
            <pc:sldMk cId="4273296949" sldId="280"/>
            <ac:spMk id="3" creationId="{E23F7D91-4467-01A9-B240-2C1FC2ABCBBE}"/>
          </ac:spMkLst>
        </pc:spChg>
        <pc:spChg chg="add mod">
          <ac:chgData name="이 호진" userId="e7b51f9e24c37788" providerId="LiveId" clId="{FDDBDFBA-53D6-4293-8DE4-0639536FBBCB}" dt="2022-05-11T08:10:29.188" v="5264" actId="14100"/>
          <ac:spMkLst>
            <pc:docMk/>
            <pc:sldMk cId="4273296949" sldId="280"/>
            <ac:spMk id="6" creationId="{6AA9D6F9-55B9-8C54-1A04-639B8034698B}"/>
          </ac:spMkLst>
        </pc:spChg>
        <pc:spChg chg="add mod">
          <ac:chgData name="이 호진" userId="e7b51f9e24c37788" providerId="LiveId" clId="{FDDBDFBA-53D6-4293-8DE4-0639536FBBCB}" dt="2022-05-11T08:10:58.453" v="5379" actId="14100"/>
          <ac:spMkLst>
            <pc:docMk/>
            <pc:sldMk cId="4273296949" sldId="280"/>
            <ac:spMk id="11" creationId="{E155269B-C164-191A-30C5-33B5EE2F34BD}"/>
          </ac:spMkLst>
        </pc:spChg>
        <pc:picChg chg="add mod">
          <ac:chgData name="이 호진" userId="e7b51f9e24c37788" providerId="LiveId" clId="{FDDBDFBA-53D6-4293-8DE4-0639536FBBCB}" dt="2022-05-11T07:59:34.787" v="4589"/>
          <ac:picMkLst>
            <pc:docMk/>
            <pc:sldMk cId="4273296949" sldId="280"/>
            <ac:picMk id="10" creationId="{B5F8A0E4-D9D9-24BB-877B-8D5F9685ABAB}"/>
          </ac:picMkLst>
        </pc:picChg>
      </pc:sldChg>
      <pc:sldChg chg="addSp delSp modSp add mod ord">
        <pc:chgData name="이 호진" userId="e7b51f9e24c37788" providerId="LiveId" clId="{FDDBDFBA-53D6-4293-8DE4-0639536FBBCB}" dt="2022-05-11T08:05:26.841" v="4838" actId="6549"/>
        <pc:sldMkLst>
          <pc:docMk/>
          <pc:sldMk cId="52100254" sldId="281"/>
        </pc:sldMkLst>
        <pc:spChg chg="add mod">
          <ac:chgData name="이 호진" userId="e7b51f9e24c37788" providerId="LiveId" clId="{FDDBDFBA-53D6-4293-8DE4-0639536FBBCB}" dt="2022-05-11T07:58:00.231" v="4513" actId="14100"/>
          <ac:spMkLst>
            <pc:docMk/>
            <pc:sldMk cId="52100254" sldId="281"/>
            <ac:spMk id="2" creationId="{9C553C7D-C289-9B96-AB54-20DA5CB0AEBB}"/>
          </ac:spMkLst>
        </pc:spChg>
        <pc:spChg chg="add del mod">
          <ac:chgData name="이 호진" userId="e7b51f9e24c37788" providerId="LiveId" clId="{FDDBDFBA-53D6-4293-8DE4-0639536FBBCB}" dt="2022-05-11T07:59:33.395" v="4588" actId="21"/>
          <ac:spMkLst>
            <pc:docMk/>
            <pc:sldMk cId="52100254" sldId="281"/>
            <ac:spMk id="3" creationId="{26909C28-3E2D-4231-AFE7-A05217C7B58B}"/>
          </ac:spMkLst>
        </pc:spChg>
        <pc:spChg chg="add mod">
          <ac:chgData name="이 호진" userId="e7b51f9e24c37788" providerId="LiveId" clId="{FDDBDFBA-53D6-4293-8DE4-0639536FBBCB}" dt="2022-05-11T08:05:24.153" v="4833" actId="1076"/>
          <ac:spMkLst>
            <pc:docMk/>
            <pc:sldMk cId="52100254" sldId="281"/>
            <ac:spMk id="5" creationId="{72F9C7F3-4EA0-56EB-AB4C-F789B6D847A5}"/>
          </ac:spMkLst>
        </pc:spChg>
        <pc:spChg chg="add mod">
          <ac:chgData name="이 호진" userId="e7b51f9e24c37788" providerId="LiveId" clId="{FDDBDFBA-53D6-4293-8DE4-0639536FBBCB}" dt="2022-05-11T07:57:27.108" v="4398" actId="14100"/>
          <ac:spMkLst>
            <pc:docMk/>
            <pc:sldMk cId="52100254" sldId="281"/>
            <ac:spMk id="6" creationId="{92ACA20D-27F8-C575-4907-C76D17686D19}"/>
          </ac:spMkLst>
        </pc:spChg>
        <pc:spChg chg="add mod">
          <ac:chgData name="이 호진" userId="e7b51f9e24c37788" providerId="LiveId" clId="{FDDBDFBA-53D6-4293-8DE4-0639536FBBCB}" dt="2022-05-11T08:05:26.841" v="4838" actId="6549"/>
          <ac:spMkLst>
            <pc:docMk/>
            <pc:sldMk cId="52100254" sldId="281"/>
            <ac:spMk id="10" creationId="{F1B28B5E-FDB3-BD55-8F7A-4C85C9FD0C28}"/>
          </ac:spMkLst>
        </pc:spChg>
        <pc:picChg chg="add mod">
          <ac:chgData name="이 호진" userId="e7b51f9e24c37788" providerId="LiveId" clId="{FDDBDFBA-53D6-4293-8DE4-0639536FBBCB}" dt="2022-05-11T08:05:20.179" v="4832" actId="1076"/>
          <ac:picMkLst>
            <pc:docMk/>
            <pc:sldMk cId="52100254" sldId="281"/>
            <ac:picMk id="12" creationId="{08581617-A606-3523-12D8-0132FB1DFA1A}"/>
          </ac:picMkLst>
        </pc:picChg>
        <pc:picChg chg="add del mod">
          <ac:chgData name="이 호진" userId="e7b51f9e24c37788" providerId="LiveId" clId="{FDDBDFBA-53D6-4293-8DE4-0639536FBBCB}" dt="2022-05-11T07:59:33.395" v="4588" actId="21"/>
          <ac:picMkLst>
            <pc:docMk/>
            <pc:sldMk cId="52100254" sldId="281"/>
            <ac:picMk id="7170" creationId="{1643ECB1-30D5-6C34-001F-CCE02C0DD61F}"/>
          </ac:picMkLst>
        </pc:picChg>
      </pc:sldChg>
      <pc:sldChg chg="addSp delSp modSp add del mod">
        <pc:chgData name="이 호진" userId="e7b51f9e24c37788" providerId="LiveId" clId="{FDDBDFBA-53D6-4293-8DE4-0639536FBBCB}" dt="2022-05-11T07:36:34.330" v="2737" actId="2696"/>
        <pc:sldMkLst>
          <pc:docMk/>
          <pc:sldMk cId="2794022568" sldId="281"/>
        </pc:sldMkLst>
        <pc:spChg chg="add mod">
          <ac:chgData name="이 호진" userId="e7b51f9e24c37788" providerId="LiveId" clId="{FDDBDFBA-53D6-4293-8DE4-0639536FBBCB}" dt="2022-05-11T07:28:34.515" v="1625" actId="6549"/>
          <ac:spMkLst>
            <pc:docMk/>
            <pc:sldMk cId="2794022568" sldId="281"/>
            <ac:spMk id="6" creationId="{E43C00DC-B166-A480-699A-23D38A19C300}"/>
          </ac:spMkLst>
        </pc:spChg>
        <pc:spChg chg="add mod">
          <ac:chgData name="이 호진" userId="e7b51f9e24c37788" providerId="LiveId" clId="{FDDBDFBA-53D6-4293-8DE4-0639536FBBCB}" dt="2022-05-11T07:28:58.774" v="1696" actId="1076"/>
          <ac:spMkLst>
            <pc:docMk/>
            <pc:sldMk cId="2794022568" sldId="281"/>
            <ac:spMk id="7" creationId="{43B63EDC-50A3-7E0B-F0E2-0903AC059499}"/>
          </ac:spMkLst>
        </pc:spChg>
        <pc:spChg chg="add mod">
          <ac:chgData name="이 호진" userId="e7b51f9e24c37788" providerId="LiveId" clId="{FDDBDFBA-53D6-4293-8DE4-0639536FBBCB}" dt="2022-05-11T07:29:59.244" v="1715" actId="1076"/>
          <ac:spMkLst>
            <pc:docMk/>
            <pc:sldMk cId="2794022568" sldId="281"/>
            <ac:spMk id="9" creationId="{161DE6A6-41F0-1B32-C4D8-FBA18A0B5EC0}"/>
          </ac:spMkLst>
        </pc:spChg>
        <pc:spChg chg="add mod">
          <ac:chgData name="이 호진" userId="e7b51f9e24c37788" providerId="LiveId" clId="{FDDBDFBA-53D6-4293-8DE4-0639536FBBCB}" dt="2022-05-11T07:31:39.490" v="1994" actId="20577"/>
          <ac:spMkLst>
            <pc:docMk/>
            <pc:sldMk cId="2794022568" sldId="281"/>
            <ac:spMk id="10" creationId="{ECA81C55-8D90-98F8-7356-209105BD1DB8}"/>
          </ac:spMkLst>
        </pc:spChg>
        <pc:spChg chg="add del mod">
          <ac:chgData name="이 호진" userId="e7b51f9e24c37788" providerId="LiveId" clId="{FDDBDFBA-53D6-4293-8DE4-0639536FBBCB}" dt="2022-05-11T07:31:43.744" v="1995" actId="21"/>
          <ac:spMkLst>
            <pc:docMk/>
            <pc:sldMk cId="2794022568" sldId="281"/>
            <ac:spMk id="11" creationId="{A74DC2C9-9E4A-ECA3-EFD8-FF3BAF09CDFF}"/>
          </ac:spMkLst>
        </pc:spChg>
        <pc:spChg chg="add del mod">
          <ac:chgData name="이 호진" userId="e7b51f9e24c37788" providerId="LiveId" clId="{FDDBDFBA-53D6-4293-8DE4-0639536FBBCB}" dt="2022-05-11T07:31:43.744" v="1995" actId="21"/>
          <ac:spMkLst>
            <pc:docMk/>
            <pc:sldMk cId="2794022568" sldId="281"/>
            <ac:spMk id="12" creationId="{8539B5FF-FEF3-AA13-7631-E27EEAADF668}"/>
          </ac:spMkLst>
        </pc:spChg>
      </pc:sldChg>
      <pc:sldChg chg="add del">
        <pc:chgData name="이 호진" userId="e7b51f9e24c37788" providerId="LiveId" clId="{FDDBDFBA-53D6-4293-8DE4-0639536FBBCB}" dt="2022-05-11T07:36:58.530" v="2739" actId="2696"/>
        <pc:sldMkLst>
          <pc:docMk/>
          <pc:sldMk cId="3920518336" sldId="281"/>
        </pc:sldMkLst>
      </pc:sldChg>
      <pc:sldChg chg="addSp modSp add mod ord">
        <pc:chgData name="이 호진" userId="e7b51f9e24c37788" providerId="LiveId" clId="{FDDBDFBA-53D6-4293-8DE4-0639536FBBCB}" dt="2022-05-20T06:53:14.889" v="5985" actId="113"/>
        <pc:sldMkLst>
          <pc:docMk/>
          <pc:sldMk cId="2331906940" sldId="282"/>
        </pc:sldMkLst>
        <pc:spChg chg="add mod">
          <ac:chgData name="이 호진" userId="e7b51f9e24c37788" providerId="LiveId" clId="{FDDBDFBA-53D6-4293-8DE4-0639536FBBCB}" dt="2022-05-20T06:53:09.265" v="5984" actId="113"/>
          <ac:spMkLst>
            <pc:docMk/>
            <pc:sldMk cId="2331906940" sldId="282"/>
            <ac:spMk id="2" creationId="{5D3266E8-7872-8987-2020-D5C5DEAC3975}"/>
          </ac:spMkLst>
        </pc:spChg>
        <pc:spChg chg="add mod">
          <ac:chgData name="이 호진" userId="e7b51f9e24c37788" providerId="LiveId" clId="{FDDBDFBA-53D6-4293-8DE4-0639536FBBCB}" dt="2022-05-11T08:08:16.831" v="4953"/>
          <ac:spMkLst>
            <pc:docMk/>
            <pc:sldMk cId="2331906940" sldId="282"/>
            <ac:spMk id="6" creationId="{2AFC0872-8AC7-EC86-43CB-078C85BD5D11}"/>
          </ac:spMkLst>
        </pc:spChg>
        <pc:spChg chg="add mod">
          <ac:chgData name="이 호진" userId="e7b51f9e24c37788" providerId="LiveId" clId="{FDDBDFBA-53D6-4293-8DE4-0639536FBBCB}" dt="2022-05-11T08:08:34.723" v="5005" actId="6549"/>
          <ac:spMkLst>
            <pc:docMk/>
            <pc:sldMk cId="2331906940" sldId="282"/>
            <ac:spMk id="10" creationId="{05859E82-8054-B201-019C-7BFB765673AA}"/>
          </ac:spMkLst>
        </pc:spChg>
        <pc:spChg chg="add mod">
          <ac:chgData name="이 호진" userId="e7b51f9e24c37788" providerId="LiveId" clId="{FDDBDFBA-53D6-4293-8DE4-0639536FBBCB}" dt="2022-05-20T06:53:14.889" v="5985" actId="113"/>
          <ac:spMkLst>
            <pc:docMk/>
            <pc:sldMk cId="2331906940" sldId="282"/>
            <ac:spMk id="12" creationId="{635F2E48-2409-4DCA-F4B0-125002EB6D7E}"/>
          </ac:spMkLst>
        </pc:spChg>
        <pc:picChg chg="add mod">
          <ac:chgData name="이 호진" userId="e7b51f9e24c37788" providerId="LiveId" clId="{FDDBDFBA-53D6-4293-8DE4-0639536FBBCB}" dt="2022-05-11T08:08:44.876" v="5007" actId="1076"/>
          <ac:picMkLst>
            <pc:docMk/>
            <pc:sldMk cId="2331906940" sldId="282"/>
            <ac:picMk id="11" creationId="{2B78C417-85CA-BB38-6FE4-143954E9C515}"/>
          </ac:picMkLst>
        </pc:picChg>
      </pc:sldChg>
      <pc:sldChg chg="addSp delSp modSp add del mod">
        <pc:chgData name="이 호진" userId="e7b51f9e24c37788" providerId="LiveId" clId="{FDDBDFBA-53D6-4293-8DE4-0639536FBBCB}" dt="2022-05-11T07:36:34.330" v="2737" actId="2696"/>
        <pc:sldMkLst>
          <pc:docMk/>
          <pc:sldMk cId="3082530497" sldId="282"/>
        </pc:sldMkLst>
        <pc:spChg chg="add del mod">
          <ac:chgData name="이 호진" userId="e7b51f9e24c37788" providerId="LiveId" clId="{FDDBDFBA-53D6-4293-8DE4-0639536FBBCB}" dt="2022-05-11T07:25:17.831" v="1494" actId="21"/>
          <ac:spMkLst>
            <pc:docMk/>
            <pc:sldMk cId="3082530497" sldId="282"/>
            <ac:spMk id="10" creationId="{D3DFD83D-3E8D-B675-AEBC-13AF28132647}"/>
          </ac:spMkLst>
        </pc:spChg>
      </pc:sldChg>
      <pc:sldChg chg="add del">
        <pc:chgData name="이 호진" userId="e7b51f9e24c37788" providerId="LiveId" clId="{FDDBDFBA-53D6-4293-8DE4-0639536FBBCB}" dt="2022-05-11T07:36:58.530" v="2739" actId="2696"/>
        <pc:sldMkLst>
          <pc:docMk/>
          <pc:sldMk cId="3477397942" sldId="282"/>
        </pc:sldMkLst>
      </pc:sldChg>
      <pc:sldChg chg="addSp delSp modSp add mod ord">
        <pc:chgData name="이 호진" userId="e7b51f9e24c37788" providerId="LiveId" clId="{FDDBDFBA-53D6-4293-8DE4-0639536FBBCB}" dt="2022-05-11T08:08:00.854" v="4948" actId="1076"/>
        <pc:sldMkLst>
          <pc:docMk/>
          <pc:sldMk cId="2196140576" sldId="283"/>
        </pc:sldMkLst>
        <pc:spChg chg="add mod">
          <ac:chgData name="이 호진" userId="e7b51f9e24c37788" providerId="LiveId" clId="{FDDBDFBA-53D6-4293-8DE4-0639536FBBCB}" dt="2022-05-11T08:08:00.854" v="4948" actId="1076"/>
          <ac:spMkLst>
            <pc:docMk/>
            <pc:sldMk cId="2196140576" sldId="283"/>
            <ac:spMk id="2" creationId="{601EF478-BA19-3009-EDA3-847969EF6E85}"/>
          </ac:spMkLst>
        </pc:spChg>
        <pc:spChg chg="add mod">
          <ac:chgData name="이 호진" userId="e7b51f9e24c37788" providerId="LiveId" clId="{FDDBDFBA-53D6-4293-8DE4-0639536FBBCB}" dt="2022-05-11T08:07:38.883" v="4942" actId="1076"/>
          <ac:spMkLst>
            <pc:docMk/>
            <pc:sldMk cId="2196140576" sldId="283"/>
            <ac:spMk id="13" creationId="{128485D2-E6D2-1868-E3CA-C0B6A86977FC}"/>
          </ac:spMkLst>
        </pc:spChg>
        <pc:picChg chg="del">
          <ac:chgData name="이 호진" userId="e7b51f9e24c37788" providerId="LiveId" clId="{FDDBDFBA-53D6-4293-8DE4-0639536FBBCB}" dt="2022-05-11T08:06:36.148" v="4847" actId="478"/>
          <ac:picMkLst>
            <pc:docMk/>
            <pc:sldMk cId="2196140576" sldId="283"/>
            <ac:picMk id="10" creationId="{B5F8A0E4-D9D9-24BB-877B-8D5F9685ABAB}"/>
          </ac:picMkLst>
        </pc:picChg>
        <pc:picChg chg="add mod">
          <ac:chgData name="이 호진" userId="e7b51f9e24c37788" providerId="LiveId" clId="{FDDBDFBA-53D6-4293-8DE4-0639536FBBCB}" dt="2022-05-11T08:07:55.825" v="4947" actId="1076"/>
          <ac:picMkLst>
            <pc:docMk/>
            <pc:sldMk cId="2196140576" sldId="283"/>
            <ac:picMk id="12" creationId="{06B0D250-0770-DB87-4F97-D3A98FC2998A}"/>
          </ac:picMkLst>
        </pc:picChg>
        <pc:cxnChg chg="add mod">
          <ac:chgData name="이 호진" userId="e7b51f9e24c37788" providerId="LiveId" clId="{FDDBDFBA-53D6-4293-8DE4-0639536FBBCB}" dt="2022-05-11T08:08:00.854" v="4948" actId="1076"/>
          <ac:cxnSpMkLst>
            <pc:docMk/>
            <pc:sldMk cId="2196140576" sldId="283"/>
            <ac:cxnSpMk id="5" creationId="{5D2AF4C7-B54E-02C0-2BEC-BBCDFDB061F1}"/>
          </ac:cxnSpMkLst>
        </pc:cxnChg>
        <pc:cxnChg chg="add mod">
          <ac:chgData name="이 호진" userId="e7b51f9e24c37788" providerId="LiveId" clId="{FDDBDFBA-53D6-4293-8DE4-0639536FBBCB}" dt="2022-05-11T08:07:55.825" v="4947" actId="1076"/>
          <ac:cxnSpMkLst>
            <pc:docMk/>
            <pc:sldMk cId="2196140576" sldId="283"/>
            <ac:cxnSpMk id="15" creationId="{65F6F7F3-DD50-078B-68A4-2179E11E157D}"/>
          </ac:cxnSpMkLst>
        </pc:cxnChg>
      </pc:sldChg>
      <pc:sldChg chg="addSp modSp add mod">
        <pc:chgData name="이 호진" userId="e7b51f9e24c37788" providerId="LiveId" clId="{FDDBDFBA-53D6-4293-8DE4-0639536FBBCB}" dt="2022-05-20T06:54:20.397" v="5987" actId="113"/>
        <pc:sldMkLst>
          <pc:docMk/>
          <pc:sldMk cId="2796673976" sldId="284"/>
        </pc:sldMkLst>
        <pc:spChg chg="add mod">
          <ac:chgData name="이 호진" userId="e7b51f9e24c37788" providerId="LiveId" clId="{FDDBDFBA-53D6-4293-8DE4-0639536FBBCB}" dt="2022-05-11T08:17:41.713" v="5929" actId="1076"/>
          <ac:spMkLst>
            <pc:docMk/>
            <pc:sldMk cId="2796673976" sldId="284"/>
            <ac:spMk id="2" creationId="{A61069AB-DEA4-2DBF-890E-FC82D5575616}"/>
          </ac:spMkLst>
        </pc:spChg>
        <pc:spChg chg="add mod">
          <ac:chgData name="이 호진" userId="e7b51f9e24c37788" providerId="LiveId" clId="{FDDBDFBA-53D6-4293-8DE4-0639536FBBCB}" dt="2022-05-11T08:16:41.357" v="5906" actId="1076"/>
          <ac:spMkLst>
            <pc:docMk/>
            <pc:sldMk cId="2796673976" sldId="284"/>
            <ac:spMk id="3" creationId="{AFF60456-3E10-B13E-1C50-8EB54BF5C0C1}"/>
          </ac:spMkLst>
        </pc:spChg>
        <pc:spChg chg="add mod">
          <ac:chgData name="이 호진" userId="e7b51f9e24c37788" providerId="LiveId" clId="{FDDBDFBA-53D6-4293-8DE4-0639536FBBCB}" dt="2022-05-11T08:13:03.948" v="5607" actId="14100"/>
          <ac:spMkLst>
            <pc:docMk/>
            <pc:sldMk cId="2796673976" sldId="284"/>
            <ac:spMk id="6" creationId="{283B2782-BC89-4929-AEC7-BCB79CA13966}"/>
          </ac:spMkLst>
        </pc:spChg>
        <pc:spChg chg="add mod">
          <ac:chgData name="이 호진" userId="e7b51f9e24c37788" providerId="LiveId" clId="{FDDBDFBA-53D6-4293-8DE4-0639536FBBCB}" dt="2022-05-11T08:16:41.357" v="5906" actId="1076"/>
          <ac:spMkLst>
            <pc:docMk/>
            <pc:sldMk cId="2796673976" sldId="284"/>
            <ac:spMk id="10" creationId="{BC9A59EC-6802-05C9-D0F9-9DB944DE1337}"/>
          </ac:spMkLst>
        </pc:spChg>
        <pc:spChg chg="add mod">
          <ac:chgData name="이 호진" userId="e7b51f9e24c37788" providerId="LiveId" clId="{FDDBDFBA-53D6-4293-8DE4-0639536FBBCB}" dt="2022-05-11T08:16:41.357" v="5906" actId="1076"/>
          <ac:spMkLst>
            <pc:docMk/>
            <pc:sldMk cId="2796673976" sldId="284"/>
            <ac:spMk id="14" creationId="{BBE463E3-3A66-B580-50DB-A2E64AE3E559}"/>
          </ac:spMkLst>
        </pc:spChg>
        <pc:spChg chg="add mod">
          <ac:chgData name="이 호진" userId="e7b51f9e24c37788" providerId="LiveId" clId="{FDDBDFBA-53D6-4293-8DE4-0639536FBBCB}" dt="2022-05-20T06:54:20.397" v="5987" actId="113"/>
          <ac:spMkLst>
            <pc:docMk/>
            <pc:sldMk cId="2796673976" sldId="284"/>
            <ac:spMk id="15" creationId="{55940767-00D1-21F2-7CC1-6C380769A351}"/>
          </ac:spMkLst>
        </pc:spChg>
        <pc:spChg chg="add mod">
          <ac:chgData name="이 호진" userId="e7b51f9e24c37788" providerId="LiveId" clId="{FDDBDFBA-53D6-4293-8DE4-0639536FBBCB}" dt="2022-05-11T08:22:01.009" v="5958" actId="1076"/>
          <ac:spMkLst>
            <pc:docMk/>
            <pc:sldMk cId="2796673976" sldId="284"/>
            <ac:spMk id="19" creationId="{50976D25-6290-5956-57E4-5F77BD5FE5DC}"/>
          </ac:spMkLst>
        </pc:spChg>
        <pc:cxnChg chg="add mod">
          <ac:chgData name="이 호진" userId="e7b51f9e24c37788" providerId="LiveId" clId="{FDDBDFBA-53D6-4293-8DE4-0639536FBBCB}" dt="2022-05-11T08:16:41.357" v="5906" actId="1076"/>
          <ac:cxnSpMkLst>
            <pc:docMk/>
            <pc:sldMk cId="2796673976" sldId="284"/>
            <ac:cxnSpMk id="11" creationId="{E5150278-EF65-9C32-6B89-213A07C4727E}"/>
          </ac:cxnSpMkLst>
        </pc:cxnChg>
        <pc:cxnChg chg="add mod">
          <ac:chgData name="이 호진" userId="e7b51f9e24c37788" providerId="LiveId" clId="{FDDBDFBA-53D6-4293-8DE4-0639536FBBCB}" dt="2022-05-11T08:21:34.888" v="5930" actId="1582"/>
          <ac:cxnSpMkLst>
            <pc:docMk/>
            <pc:sldMk cId="2796673976" sldId="284"/>
            <ac:cxnSpMk id="13" creationId="{4C33A9DE-D8EE-F7B6-5CA1-DD9909C1E014}"/>
          </ac:cxnSpMkLst>
        </pc:cxnChg>
        <pc:cxnChg chg="add mod">
          <ac:chgData name="이 호진" userId="e7b51f9e24c37788" providerId="LiveId" clId="{FDDBDFBA-53D6-4293-8DE4-0639536FBBCB}" dt="2022-05-11T08:17:25.118" v="5925" actId="693"/>
          <ac:cxnSpMkLst>
            <pc:docMk/>
            <pc:sldMk cId="2796673976" sldId="284"/>
            <ac:cxnSpMk id="17" creationId="{D91E2744-A443-E0A8-94D2-FFDC2EEDBF22}"/>
          </ac:cxnSpMkLst>
        </pc:cxnChg>
      </pc:sldChg>
      <pc:sldChg chg="addSp modSp add mod ord">
        <pc:chgData name="이 호진" userId="e7b51f9e24c37788" providerId="LiveId" clId="{FDDBDFBA-53D6-4293-8DE4-0639536FBBCB}" dt="2022-05-13T08:05:52.085" v="5968"/>
        <pc:sldMkLst>
          <pc:docMk/>
          <pc:sldMk cId="1074200595" sldId="285"/>
        </pc:sldMkLst>
        <pc:picChg chg="add mod">
          <ac:chgData name="이 호진" userId="e7b51f9e24c37788" providerId="LiveId" clId="{FDDBDFBA-53D6-4293-8DE4-0639536FBBCB}" dt="2022-05-13T08:05:45.433" v="5966" actId="1076"/>
          <ac:picMkLst>
            <pc:docMk/>
            <pc:sldMk cId="1074200595" sldId="285"/>
            <ac:picMk id="3" creationId="{8B1AE0F5-979B-A97F-2D25-5EEAA04BDCCB}"/>
          </ac:picMkLst>
        </pc:picChg>
      </pc:sldChg>
      <pc:sldChg chg="delSp add del mod ord">
        <pc:chgData name="이 호진" userId="e7b51f9e24c37788" providerId="LiveId" clId="{FDDBDFBA-53D6-4293-8DE4-0639536FBBCB}" dt="2022-05-19T10:11:31.216" v="5978" actId="47"/>
        <pc:sldMkLst>
          <pc:docMk/>
          <pc:sldMk cId="595128680" sldId="286"/>
        </pc:sldMkLst>
        <pc:picChg chg="del">
          <ac:chgData name="이 호진" userId="e7b51f9e24c37788" providerId="LiveId" clId="{FDDBDFBA-53D6-4293-8DE4-0639536FBBCB}" dt="2022-05-13T08:05:37.617" v="5961" actId="478"/>
          <ac:picMkLst>
            <pc:docMk/>
            <pc:sldMk cId="595128680" sldId="286"/>
            <ac:picMk id="3" creationId="{8B1AE0F5-979B-A97F-2D25-5EEAA04BDCCB}"/>
          </ac:picMkLst>
        </pc:picChg>
      </pc:sldChg>
      <pc:sldChg chg="addSp modSp add mod ord">
        <pc:chgData name="이 호진" userId="e7b51f9e24c37788" providerId="LiveId" clId="{FDDBDFBA-53D6-4293-8DE4-0639536FBBCB}" dt="2022-05-13T08:06:27.105" v="5977"/>
        <pc:sldMkLst>
          <pc:docMk/>
          <pc:sldMk cId="2771873034" sldId="287"/>
        </pc:sldMkLst>
        <pc:picChg chg="add mod">
          <ac:chgData name="이 호진" userId="e7b51f9e24c37788" providerId="LiveId" clId="{FDDBDFBA-53D6-4293-8DE4-0639536FBBCB}" dt="2022-05-13T08:06:25.359" v="5975" actId="1076"/>
          <ac:picMkLst>
            <pc:docMk/>
            <pc:sldMk cId="2771873034" sldId="287"/>
            <ac:picMk id="3" creationId="{E120A6F3-4134-5BE2-9351-BBBF3BA9E2C3}"/>
          </ac:picMkLst>
        </pc:picChg>
      </pc:sldChg>
      <pc:sldChg chg="addSp modSp add">
        <pc:chgData name="이 호진" userId="e7b51f9e24c37788" providerId="LiveId" clId="{FDDBDFBA-53D6-4293-8DE4-0639536FBBCB}" dt="2022-05-19T10:11:44.991" v="5980"/>
        <pc:sldMkLst>
          <pc:docMk/>
          <pc:sldMk cId="4011371970" sldId="288"/>
        </pc:sldMkLst>
        <pc:spChg chg="add mod">
          <ac:chgData name="이 호진" userId="e7b51f9e24c37788" providerId="LiveId" clId="{FDDBDFBA-53D6-4293-8DE4-0639536FBBCB}" dt="2022-05-19T10:11:44.991" v="5980"/>
          <ac:spMkLst>
            <pc:docMk/>
            <pc:sldMk cId="4011371970" sldId="288"/>
            <ac:spMk id="6" creationId="{96A39CFC-01D2-E5E5-3941-108E0AC55A97}"/>
          </ac:spMkLst>
        </pc:spChg>
        <pc:spChg chg="add mod">
          <ac:chgData name="이 호진" userId="e7b51f9e24c37788" providerId="LiveId" clId="{FDDBDFBA-53D6-4293-8DE4-0639536FBBCB}" dt="2022-05-19T10:11:44.991" v="5980"/>
          <ac:spMkLst>
            <pc:docMk/>
            <pc:sldMk cId="4011371970" sldId="288"/>
            <ac:spMk id="10" creationId="{12988C7D-0E76-E8EB-089A-1FB30D785ADA}"/>
          </ac:spMkLst>
        </pc:spChg>
      </pc:sldChg>
      <pc:sldChg chg="add del">
        <pc:chgData name="이 호진" userId="e7b51f9e24c37788" providerId="LiveId" clId="{FDDBDFBA-53D6-4293-8DE4-0639536FBBCB}" dt="2022-05-19T10:11:33.433" v="5979" actId="47"/>
        <pc:sldMkLst>
          <pc:docMk/>
          <pc:sldMk cId="3098125114" sldId="289"/>
        </pc:sldMkLst>
      </pc:sldChg>
      <pc:sldChg chg="add del">
        <pc:chgData name="이 호진" userId="e7b51f9e24c37788" providerId="LiveId" clId="{FDDBDFBA-53D6-4293-8DE4-0639536FBBCB}" dt="2022-05-19T10:11:31.216" v="5978" actId="47"/>
        <pc:sldMkLst>
          <pc:docMk/>
          <pc:sldMk cId="85986822" sldId="290"/>
        </pc:sldMkLst>
      </pc:sldChg>
      <pc:sldChg chg="add del">
        <pc:chgData name="이 호진" userId="e7b51f9e24c37788" providerId="LiveId" clId="{FDDBDFBA-53D6-4293-8DE4-0639536FBBCB}" dt="2022-05-19T10:11:31.216" v="5978" actId="47"/>
        <pc:sldMkLst>
          <pc:docMk/>
          <pc:sldMk cId="1690593257" sldId="29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01.4-1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코딩</a:t>
            </a:r>
          </a:p>
        </p:txBody>
      </p:sp>
      <p:pic>
        <p:nvPicPr>
          <p:cNvPr id="14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8EF2DD34-450A-6EB9-AEA7-81C78B1B9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3079C0-CCB0-48DE-B760-CB85D1069CE3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아두이노</a:t>
            </a:r>
            <a:r>
              <a:rPr lang="ko-KR" altLang="en-US" sz="3600" dirty="0"/>
              <a:t> 코딩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D5E528-9BCD-4E20-055F-94B509C62950}"/>
              </a:ext>
            </a:extLst>
          </p:cNvPr>
          <p:cNvSpPr txBox="1"/>
          <p:nvPr/>
        </p:nvSpPr>
        <p:spPr>
          <a:xfrm>
            <a:off x="3576917" y="1925419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아두이노를</a:t>
            </a:r>
            <a:r>
              <a:rPr lang="ko-KR" altLang="en-US" dirty="0"/>
              <a:t> </a:t>
            </a:r>
            <a:r>
              <a:rPr lang="ko-KR" altLang="en-US" dirty="0" err="1"/>
              <a:t>동작시키기</a:t>
            </a:r>
            <a:r>
              <a:rPr lang="ko-KR" altLang="en-US" dirty="0"/>
              <a:t> 위해서는 프로그램을 작성해야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323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9D6F9-55B9-8C54-1A04-639B8034698B}"/>
              </a:ext>
            </a:extLst>
          </p:cNvPr>
          <p:cNvSpPr txBox="1"/>
          <p:nvPr/>
        </p:nvSpPr>
        <p:spPr>
          <a:xfrm>
            <a:off x="275665" y="753035"/>
            <a:ext cx="328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반환값은</a:t>
            </a:r>
            <a:r>
              <a:rPr lang="ko-KR" altLang="en-US" sz="3600" dirty="0"/>
              <a:t> </a:t>
            </a:r>
            <a:r>
              <a:rPr lang="ko-KR" altLang="en-US" sz="3600" dirty="0" err="1"/>
              <a:t>한개</a:t>
            </a:r>
            <a:endParaRPr lang="ko-KR" altLang="en-US" sz="3600" dirty="0"/>
          </a:p>
        </p:txBody>
      </p:sp>
      <p:pic>
        <p:nvPicPr>
          <p:cNvPr id="10" name="Picture 2" descr="수학에서 기원한 프로그래밍 패러다임, 순수 함수 | Evans Library">
            <a:extLst>
              <a:ext uri="{FF2B5EF4-FFF2-40B4-BE49-F238E27FC236}">
                <a16:creationId xmlns:a16="http://schemas.microsoft.com/office/drawing/2014/main" id="{B5F8A0E4-D9D9-24BB-877B-8D5F9685A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48" y="2164977"/>
            <a:ext cx="3532365" cy="208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55269B-C164-191A-30C5-33B5EE2F34BD}"/>
              </a:ext>
            </a:extLst>
          </p:cNvPr>
          <p:cNvSpPr txBox="1"/>
          <p:nvPr/>
        </p:nvSpPr>
        <p:spPr>
          <a:xfrm>
            <a:off x="4020670" y="804677"/>
            <a:ext cx="443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수학에서 정의한 함수는 </a:t>
            </a:r>
            <a:r>
              <a:rPr lang="ko-KR" altLang="en-US" sz="1400" dirty="0" err="1"/>
              <a:t>입력값에</a:t>
            </a:r>
            <a:r>
              <a:rPr lang="ko-KR" altLang="en-US" sz="1400" dirty="0"/>
              <a:t> 대해서 </a:t>
            </a:r>
            <a:r>
              <a:rPr lang="ko-KR" altLang="en-US" sz="1400" dirty="0" err="1"/>
              <a:t>치역이</a:t>
            </a:r>
            <a:r>
              <a:rPr lang="ko-KR" altLang="en-US" sz="1400" dirty="0"/>
              <a:t> 한 개만 존재합니다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F7D91-4467-01A9-B240-2C1FC2ABCBBE}"/>
              </a:ext>
            </a:extLst>
          </p:cNvPr>
          <p:cNvSpPr txBox="1"/>
          <p:nvPr/>
        </p:nvSpPr>
        <p:spPr>
          <a:xfrm>
            <a:off x="4968688" y="2238935"/>
            <a:ext cx="3711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컴퓨터 프로그램에서도 </a:t>
            </a:r>
            <a:r>
              <a:rPr lang="ko-KR" altLang="en-US" dirty="0" err="1"/>
              <a:t>반환값은</a:t>
            </a:r>
            <a:r>
              <a:rPr lang="ko-KR" altLang="en-US" dirty="0"/>
              <a:t> </a:t>
            </a:r>
            <a:r>
              <a:rPr lang="en-US" altLang="ko-KR" b="1" dirty="0"/>
              <a:t>1</a:t>
            </a:r>
            <a:r>
              <a:rPr lang="ko-KR" altLang="en-US" b="1" dirty="0"/>
              <a:t>개만 </a:t>
            </a:r>
            <a:r>
              <a:rPr lang="ko-KR" altLang="en-US" dirty="0"/>
              <a:t>존재합니다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</a:rPr>
              <a:t>return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 err="1">
                <a:solidFill>
                  <a:srgbClr val="0070C0"/>
                </a:solidFill>
              </a:rPr>
              <a:t>반환값</a:t>
            </a:r>
            <a:r>
              <a:rPr lang="en-US" altLang="ko-KR" dirty="0">
                <a:solidFill>
                  <a:srgbClr val="0070C0"/>
                </a:solidFill>
              </a:rPr>
              <a:t>;</a:t>
            </a:r>
          </a:p>
          <a:p>
            <a:endParaRPr lang="en-US" altLang="ko-KR" dirty="0"/>
          </a:p>
          <a:p>
            <a:r>
              <a:rPr lang="ko-KR" altLang="en-US" dirty="0"/>
              <a:t>형태로 값 또는 변수를 지정합니다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296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20A6F3-4134-5BE2-9351-BBBF3BA9E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82" y="826349"/>
            <a:ext cx="7900147" cy="374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73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3B2782-BC89-4929-AEC7-BCB79CA13966}"/>
              </a:ext>
            </a:extLst>
          </p:cNvPr>
          <p:cNvSpPr txBox="1"/>
          <p:nvPr/>
        </p:nvSpPr>
        <p:spPr>
          <a:xfrm>
            <a:off x="275664" y="753035"/>
            <a:ext cx="4296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아두이노</a:t>
            </a:r>
            <a:r>
              <a:rPr lang="ko-KR" altLang="en-US" sz="3600" dirty="0"/>
              <a:t>  함수 호출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1069AB-DEA4-2DBF-890E-FC82D5575616}"/>
              </a:ext>
            </a:extLst>
          </p:cNvPr>
          <p:cNvSpPr txBox="1"/>
          <p:nvPr/>
        </p:nvSpPr>
        <p:spPr>
          <a:xfrm>
            <a:off x="4847664" y="2725057"/>
            <a:ext cx="2427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아두이노는</a:t>
            </a:r>
            <a:r>
              <a:rPr lang="ko-KR" altLang="en-US" sz="1200" dirty="0"/>
              <a:t> </a:t>
            </a:r>
            <a:r>
              <a:rPr lang="en-US" altLang="ko-KR" sz="1200" dirty="0"/>
              <a:t>setup</a:t>
            </a:r>
            <a:r>
              <a:rPr lang="ko-KR" altLang="en-US" sz="1200" dirty="0"/>
              <a:t>과 </a:t>
            </a:r>
            <a:r>
              <a:rPr lang="en-US" altLang="ko-KR" sz="1200" dirty="0"/>
              <a:t>loop</a:t>
            </a:r>
            <a:r>
              <a:rPr lang="ko-KR" altLang="en-US" sz="1200" dirty="0"/>
              <a:t>함수의 </a:t>
            </a:r>
            <a:endParaRPr lang="en-US" altLang="ko-KR" sz="1200" dirty="0"/>
          </a:p>
          <a:p>
            <a:r>
              <a:rPr lang="ko-KR" altLang="en-US" sz="1200" dirty="0"/>
              <a:t>호출을 이용하여 동작합니다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F60456-3E10-B13E-1C50-8EB54BF5C0C1}"/>
              </a:ext>
            </a:extLst>
          </p:cNvPr>
          <p:cNvSpPr txBox="1"/>
          <p:nvPr/>
        </p:nvSpPr>
        <p:spPr>
          <a:xfrm>
            <a:off x="2144805" y="2191871"/>
            <a:ext cx="1506071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setup()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A59EC-6802-05C9-D0F9-9DB944DE1337}"/>
              </a:ext>
            </a:extLst>
          </p:cNvPr>
          <p:cNvSpPr txBox="1"/>
          <p:nvPr/>
        </p:nvSpPr>
        <p:spPr>
          <a:xfrm>
            <a:off x="2144804" y="3480548"/>
            <a:ext cx="1506071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loop()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5150278-EF65-9C32-6B89-213A07C4727E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2897840" y="2561203"/>
            <a:ext cx="1" cy="919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4C33A9DE-D8EE-F7B6-5CA1-DD9909C1E014}"/>
              </a:ext>
            </a:extLst>
          </p:cNvPr>
          <p:cNvCxnSpPr>
            <a:stCxn id="10" idx="2"/>
            <a:endCxn id="10" idx="3"/>
          </p:cNvCxnSpPr>
          <p:nvPr/>
        </p:nvCxnSpPr>
        <p:spPr>
          <a:xfrm rot="5400000" flipH="1" flipV="1">
            <a:off x="3182024" y="3381029"/>
            <a:ext cx="184666" cy="753035"/>
          </a:xfrm>
          <a:prstGeom prst="bentConnector4">
            <a:avLst>
              <a:gd name="adj1" fmla="val -123791"/>
              <a:gd name="adj2" fmla="val 13035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E463E3-3A66-B580-50DB-A2E64AE3E559}"/>
              </a:ext>
            </a:extLst>
          </p:cNvPr>
          <p:cNvSpPr/>
          <p:nvPr/>
        </p:nvSpPr>
        <p:spPr>
          <a:xfrm>
            <a:off x="1963271" y="1902759"/>
            <a:ext cx="2608728" cy="277681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940767-00D1-21F2-7CC1-6C380769A351}"/>
              </a:ext>
            </a:extLst>
          </p:cNvPr>
          <p:cNvSpPr txBox="1"/>
          <p:nvPr/>
        </p:nvSpPr>
        <p:spPr>
          <a:xfrm>
            <a:off x="527799" y="3111216"/>
            <a:ext cx="96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rgbClr val="C00000"/>
                </a:solidFill>
              </a:rPr>
              <a:t>main()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91E2744-A443-E0A8-94D2-FFDC2EEDBF22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 flipV="1">
            <a:off x="1495986" y="3291168"/>
            <a:ext cx="467285" cy="4714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0976D25-6290-5956-57E4-5F77BD5FE5DC}"/>
              </a:ext>
            </a:extLst>
          </p:cNvPr>
          <p:cNvSpPr txBox="1"/>
          <p:nvPr/>
        </p:nvSpPr>
        <p:spPr>
          <a:xfrm>
            <a:off x="2897839" y="4122894"/>
            <a:ext cx="102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무한루프</a:t>
            </a:r>
          </a:p>
        </p:txBody>
      </p:sp>
    </p:spTree>
    <p:extLst>
      <p:ext uri="{BB962C8B-B14F-4D97-AF65-F5344CB8AC3E}">
        <p14:creationId xmlns:p14="http://schemas.microsoft.com/office/powerpoint/2010/main" val="2796673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A39CFC-01D2-E5E5-3941-108E0AC55A97}"/>
              </a:ext>
            </a:extLst>
          </p:cNvPr>
          <p:cNvSpPr txBox="1"/>
          <p:nvPr/>
        </p:nvSpPr>
        <p:spPr>
          <a:xfrm>
            <a:off x="6575612" y="4121524"/>
            <a:ext cx="151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다음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2988C7D-0E76-E8EB-089A-1FB30D785ADA}"/>
              </a:ext>
            </a:extLst>
          </p:cNvPr>
          <p:cNvSpPr/>
          <p:nvPr/>
        </p:nvSpPr>
        <p:spPr>
          <a:xfrm>
            <a:off x="8165726" y="4060781"/>
            <a:ext cx="544606" cy="49081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37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3C98A4-F47B-E54E-F7DA-810FE3BD2389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6BE1D7-8A47-71AA-1986-E492988DFBE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EA352-2369-3253-4504-2F4A73E3DCA2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14652-136D-265C-E366-92F694ED3D5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__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1B9B5-1B5A-E326-E06C-D1A8E516616C}"/>
              </a:ext>
            </a:extLst>
          </p:cNvPr>
          <p:cNvSpPr txBox="1"/>
          <p:nvPr/>
        </p:nvSpPr>
        <p:spPr>
          <a:xfrm>
            <a:off x="275665" y="753035"/>
            <a:ext cx="3018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명령어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E9F6CC-392F-808B-6000-B7E515FD14FD}"/>
              </a:ext>
            </a:extLst>
          </p:cNvPr>
          <p:cNvSpPr txBox="1"/>
          <p:nvPr/>
        </p:nvSpPr>
        <p:spPr>
          <a:xfrm>
            <a:off x="2225489" y="753035"/>
            <a:ext cx="4847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프로그램은 </a:t>
            </a:r>
            <a:r>
              <a:rPr lang="ko-KR" altLang="en-US" sz="1100" b="1" dirty="0"/>
              <a:t>명령어를 나열</a:t>
            </a:r>
            <a:r>
              <a:rPr lang="ko-KR" altLang="en-US" sz="1100" dirty="0"/>
              <a:t>함으로써 </a:t>
            </a:r>
            <a:r>
              <a:rPr lang="ko-KR" altLang="en-US" sz="1100" b="1" dirty="0"/>
              <a:t>동작</a:t>
            </a:r>
            <a:r>
              <a:rPr lang="ko-KR" altLang="en-US" sz="1100" dirty="0"/>
              <a:t>을 수행합니다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4D145-D57F-C5BE-87AD-E4051CCD2115}"/>
              </a:ext>
            </a:extLst>
          </p:cNvPr>
          <p:cNvSpPr txBox="1"/>
          <p:nvPr/>
        </p:nvSpPr>
        <p:spPr>
          <a:xfrm>
            <a:off x="611839" y="2592151"/>
            <a:ext cx="2581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/>
              <a:t>i</a:t>
            </a:r>
            <a:r>
              <a:rPr lang="ko-KR" altLang="en-US" sz="3600" dirty="0"/>
              <a:t> = 1 + 2;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ED0C97-1D0B-B4F0-EB3E-BAF453AAFC2F}"/>
              </a:ext>
            </a:extLst>
          </p:cNvPr>
          <p:cNvSpPr txBox="1"/>
          <p:nvPr/>
        </p:nvSpPr>
        <p:spPr>
          <a:xfrm>
            <a:off x="510987" y="1768288"/>
            <a:ext cx="4303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다음은 </a:t>
            </a:r>
            <a:r>
              <a:rPr lang="en-US" altLang="ko-KR" dirty="0" err="1"/>
              <a:t>i</a:t>
            </a:r>
            <a:r>
              <a:rPr lang="ko-KR" altLang="en-US" dirty="0"/>
              <a:t>변수에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2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더해서 넣으라는 명령입니다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C90B4-D344-A4A1-F381-90C0B784DCAC}"/>
              </a:ext>
            </a:extLst>
          </p:cNvPr>
          <p:cNvSpPr txBox="1"/>
          <p:nvPr/>
        </p:nvSpPr>
        <p:spPr>
          <a:xfrm>
            <a:off x="4054285" y="2600670"/>
            <a:ext cx="4128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프로그램은 이러한 수많은 명령들로 구성되어 있습니다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명령어가 너무 많으면 읽고</a:t>
            </a:r>
            <a:r>
              <a:rPr lang="en-US" altLang="ko-KR" sz="1200" dirty="0"/>
              <a:t>, </a:t>
            </a:r>
            <a:r>
              <a:rPr lang="ko-KR" altLang="en-US" sz="1200" dirty="0"/>
              <a:t>관리하기가 어렵습니다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이를 보다 쉽게 하기 위하여 </a:t>
            </a:r>
            <a:r>
              <a:rPr lang="ko-KR" altLang="en-US" sz="1200" b="1" dirty="0"/>
              <a:t>함수</a:t>
            </a:r>
            <a:r>
              <a:rPr lang="ko-KR" altLang="en-US" sz="1200" dirty="0"/>
              <a:t>라는 기능을 사용합니다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E34663-91C2-DA2E-B43E-2BF5E0A26782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flipH="1" flipV="1">
            <a:off x="3193676" y="2915317"/>
            <a:ext cx="860609" cy="8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230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09988EC-8C55-DACB-DCD5-94F136CB17C7}"/>
              </a:ext>
            </a:extLst>
          </p:cNvPr>
          <p:cNvSpPr/>
          <p:nvPr/>
        </p:nvSpPr>
        <p:spPr>
          <a:xfrm>
            <a:off x="437030" y="2570130"/>
            <a:ext cx="1462369" cy="11161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97CBB5-B60A-C29C-67FE-B35C605270C0}"/>
              </a:ext>
            </a:extLst>
          </p:cNvPr>
          <p:cNvSpPr txBox="1"/>
          <p:nvPr/>
        </p:nvSpPr>
        <p:spPr>
          <a:xfrm>
            <a:off x="275665" y="753035"/>
            <a:ext cx="3018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함수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6EF689-16B1-57FF-FFFD-F31DA0B6223E}"/>
              </a:ext>
            </a:extLst>
          </p:cNvPr>
          <p:cNvSpPr txBox="1"/>
          <p:nvPr/>
        </p:nvSpPr>
        <p:spPr>
          <a:xfrm>
            <a:off x="2148168" y="814590"/>
            <a:ext cx="4847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함수는 여려 명령어들의 집합체 입니다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9DF30E-9A39-94B6-9EBB-107B600350C7}"/>
              </a:ext>
            </a:extLst>
          </p:cNvPr>
          <p:cNvSpPr txBox="1"/>
          <p:nvPr/>
        </p:nvSpPr>
        <p:spPr>
          <a:xfrm>
            <a:off x="349622" y="1723138"/>
            <a:ext cx="4303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예를 들어 다음과 같은 </a:t>
            </a:r>
            <a:r>
              <a:rPr lang="ko-KR" altLang="en-US" sz="1400" b="1" dirty="0"/>
              <a:t>명령 집합이 </a:t>
            </a:r>
            <a:r>
              <a:rPr lang="ko-KR" altLang="en-US" sz="1400" dirty="0"/>
              <a:t>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명령 집합을 여러 번 사용해야 한다고 생각해 봅시다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A13213-F195-80AA-C4D6-1C58FFE9F9C7}"/>
              </a:ext>
            </a:extLst>
          </p:cNvPr>
          <p:cNvSpPr txBox="1"/>
          <p:nvPr/>
        </p:nvSpPr>
        <p:spPr>
          <a:xfrm>
            <a:off x="588308" y="2666518"/>
            <a:ext cx="11060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</a:t>
            </a:r>
            <a:r>
              <a:rPr lang="ko-KR" altLang="en-US" dirty="0"/>
              <a:t> = </a:t>
            </a:r>
            <a:r>
              <a:rPr lang="en-US" altLang="ko-KR" dirty="0" err="1"/>
              <a:t>i</a:t>
            </a:r>
            <a:r>
              <a:rPr lang="ko-KR" altLang="en-US" dirty="0"/>
              <a:t> + 2;</a:t>
            </a:r>
            <a:endParaRPr lang="en-US" altLang="ko-KR" dirty="0"/>
          </a:p>
          <a:p>
            <a:r>
              <a:rPr lang="en-US" altLang="ko-KR" dirty="0"/>
              <a:t>b = </a:t>
            </a:r>
            <a:r>
              <a:rPr lang="en-US" altLang="ko-KR" dirty="0" err="1"/>
              <a:t>i</a:t>
            </a:r>
            <a:r>
              <a:rPr lang="en-US" altLang="ko-KR" dirty="0"/>
              <a:t> + 3;</a:t>
            </a:r>
          </a:p>
          <a:p>
            <a:r>
              <a:rPr lang="en-US" altLang="ko-KR" dirty="0"/>
              <a:t>C = b / </a:t>
            </a:r>
            <a:r>
              <a:rPr lang="en-US" altLang="ko-KR" dirty="0" err="1"/>
              <a:t>i</a:t>
            </a:r>
            <a:r>
              <a:rPr lang="en-US" altLang="ko-KR" dirty="0"/>
              <a:t> ;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9B8870D-CC29-F17D-5734-413D40ABA137}"/>
              </a:ext>
            </a:extLst>
          </p:cNvPr>
          <p:cNvSpPr/>
          <p:nvPr/>
        </p:nvSpPr>
        <p:spPr>
          <a:xfrm>
            <a:off x="2277035" y="2570130"/>
            <a:ext cx="1462369" cy="11161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953A03-D2A5-97E4-9C77-01DB90D9C9A7}"/>
              </a:ext>
            </a:extLst>
          </p:cNvPr>
          <p:cNvSpPr txBox="1"/>
          <p:nvPr/>
        </p:nvSpPr>
        <p:spPr>
          <a:xfrm>
            <a:off x="2428313" y="2666518"/>
            <a:ext cx="11060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</a:t>
            </a:r>
            <a:r>
              <a:rPr lang="ko-KR" altLang="en-US" dirty="0"/>
              <a:t> = </a:t>
            </a:r>
            <a:r>
              <a:rPr lang="en-US" altLang="ko-KR" dirty="0" err="1"/>
              <a:t>i</a:t>
            </a:r>
            <a:r>
              <a:rPr lang="ko-KR" altLang="en-US" dirty="0"/>
              <a:t> + 2;</a:t>
            </a:r>
            <a:endParaRPr lang="en-US" altLang="ko-KR" dirty="0"/>
          </a:p>
          <a:p>
            <a:r>
              <a:rPr lang="en-US" altLang="ko-KR" dirty="0"/>
              <a:t>b = </a:t>
            </a:r>
            <a:r>
              <a:rPr lang="en-US" altLang="ko-KR" dirty="0" err="1"/>
              <a:t>i</a:t>
            </a:r>
            <a:r>
              <a:rPr lang="en-US" altLang="ko-KR" dirty="0"/>
              <a:t> + 3;</a:t>
            </a:r>
          </a:p>
          <a:p>
            <a:r>
              <a:rPr lang="en-US" altLang="ko-KR" dirty="0"/>
              <a:t>C = b / </a:t>
            </a:r>
            <a:r>
              <a:rPr lang="en-US" altLang="ko-KR" dirty="0" err="1"/>
              <a:t>i</a:t>
            </a:r>
            <a:r>
              <a:rPr lang="en-US" altLang="ko-KR" dirty="0"/>
              <a:t> ;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04CAA31-6411-5347-27F5-C78FF088D2D8}"/>
              </a:ext>
            </a:extLst>
          </p:cNvPr>
          <p:cNvSpPr/>
          <p:nvPr/>
        </p:nvSpPr>
        <p:spPr>
          <a:xfrm>
            <a:off x="4117040" y="2570130"/>
            <a:ext cx="1462369" cy="11161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495EF0-11B0-9212-014D-1E303A0228A8}"/>
              </a:ext>
            </a:extLst>
          </p:cNvPr>
          <p:cNvSpPr txBox="1"/>
          <p:nvPr/>
        </p:nvSpPr>
        <p:spPr>
          <a:xfrm>
            <a:off x="4268318" y="2666518"/>
            <a:ext cx="11060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</a:t>
            </a:r>
            <a:r>
              <a:rPr lang="ko-KR" altLang="en-US" dirty="0"/>
              <a:t> = </a:t>
            </a:r>
            <a:r>
              <a:rPr lang="en-US" altLang="ko-KR" dirty="0" err="1"/>
              <a:t>i</a:t>
            </a:r>
            <a:r>
              <a:rPr lang="ko-KR" altLang="en-US" dirty="0"/>
              <a:t> + 2;</a:t>
            </a:r>
            <a:endParaRPr lang="en-US" altLang="ko-KR" dirty="0"/>
          </a:p>
          <a:p>
            <a:r>
              <a:rPr lang="en-US" altLang="ko-KR" dirty="0"/>
              <a:t>b = </a:t>
            </a:r>
            <a:r>
              <a:rPr lang="en-US" altLang="ko-KR" dirty="0" err="1"/>
              <a:t>i</a:t>
            </a:r>
            <a:r>
              <a:rPr lang="en-US" altLang="ko-KR" dirty="0"/>
              <a:t> + 3;</a:t>
            </a:r>
          </a:p>
          <a:p>
            <a:r>
              <a:rPr lang="en-US" altLang="ko-KR" dirty="0"/>
              <a:t>C = b / </a:t>
            </a:r>
            <a:r>
              <a:rPr lang="en-US" altLang="ko-KR" dirty="0" err="1"/>
              <a:t>i</a:t>
            </a:r>
            <a:r>
              <a:rPr lang="en-US" altLang="ko-KR" dirty="0"/>
              <a:t> ;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05EEC01-F091-1467-8AC6-E04C9896CBE8}"/>
              </a:ext>
            </a:extLst>
          </p:cNvPr>
          <p:cNvSpPr/>
          <p:nvPr/>
        </p:nvSpPr>
        <p:spPr>
          <a:xfrm>
            <a:off x="5856192" y="2570130"/>
            <a:ext cx="1462369" cy="11161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D07F50-35F6-CADC-1C5D-28553E31F4D0}"/>
              </a:ext>
            </a:extLst>
          </p:cNvPr>
          <p:cNvSpPr txBox="1"/>
          <p:nvPr/>
        </p:nvSpPr>
        <p:spPr>
          <a:xfrm>
            <a:off x="6007470" y="2666518"/>
            <a:ext cx="11060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</a:t>
            </a:r>
            <a:r>
              <a:rPr lang="ko-KR" altLang="en-US" dirty="0"/>
              <a:t> = </a:t>
            </a:r>
            <a:r>
              <a:rPr lang="en-US" altLang="ko-KR" dirty="0" err="1"/>
              <a:t>i</a:t>
            </a:r>
            <a:r>
              <a:rPr lang="ko-KR" altLang="en-US" dirty="0"/>
              <a:t> + 2;</a:t>
            </a:r>
            <a:endParaRPr lang="en-US" altLang="ko-KR" dirty="0"/>
          </a:p>
          <a:p>
            <a:r>
              <a:rPr lang="en-US" altLang="ko-KR" dirty="0"/>
              <a:t>b = </a:t>
            </a:r>
            <a:r>
              <a:rPr lang="en-US" altLang="ko-KR" dirty="0" err="1"/>
              <a:t>i</a:t>
            </a:r>
            <a:r>
              <a:rPr lang="en-US" altLang="ko-KR" dirty="0"/>
              <a:t> + 3;</a:t>
            </a:r>
          </a:p>
          <a:p>
            <a:r>
              <a:rPr lang="en-US" altLang="ko-KR" dirty="0"/>
              <a:t>C = b / </a:t>
            </a:r>
            <a:r>
              <a:rPr lang="en-US" altLang="ko-KR" dirty="0" err="1"/>
              <a:t>i</a:t>
            </a:r>
            <a:r>
              <a:rPr lang="en-US" altLang="ko-KR" dirty="0"/>
              <a:t> ;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BA54-446B-C653-77F3-42D2C14DB356}"/>
              </a:ext>
            </a:extLst>
          </p:cNvPr>
          <p:cNvSpPr txBox="1"/>
          <p:nvPr/>
        </p:nvSpPr>
        <p:spPr>
          <a:xfrm>
            <a:off x="4652682" y="4040841"/>
            <a:ext cx="326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많은</a:t>
            </a:r>
            <a:r>
              <a:rPr lang="en-US" altLang="ko-KR" dirty="0"/>
              <a:t> </a:t>
            </a:r>
            <a:r>
              <a:rPr lang="ko-KR" altLang="en-US" dirty="0"/>
              <a:t>코드를 작성해야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56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248801-ED0E-A14B-A7AC-2C6261FF2C2F}"/>
              </a:ext>
            </a:extLst>
          </p:cNvPr>
          <p:cNvSpPr txBox="1"/>
          <p:nvPr/>
        </p:nvSpPr>
        <p:spPr>
          <a:xfrm>
            <a:off x="275665" y="753035"/>
            <a:ext cx="3018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함수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1710A9-06BD-F756-F4AF-B834C15A1217}"/>
              </a:ext>
            </a:extLst>
          </p:cNvPr>
          <p:cNvSpPr txBox="1"/>
          <p:nvPr/>
        </p:nvSpPr>
        <p:spPr>
          <a:xfrm>
            <a:off x="349622" y="1723138"/>
            <a:ext cx="2830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명령 집합을 함수로 만듭니다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4A50EEB-6F51-8E52-8380-B1626E8DA087}"/>
              </a:ext>
            </a:extLst>
          </p:cNvPr>
          <p:cNvSpPr/>
          <p:nvPr/>
        </p:nvSpPr>
        <p:spPr>
          <a:xfrm>
            <a:off x="371475" y="2376706"/>
            <a:ext cx="1462369" cy="11161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D95272-9B8F-26A5-9A02-D83AEF3DF3E3}"/>
              </a:ext>
            </a:extLst>
          </p:cNvPr>
          <p:cNvSpPr txBox="1"/>
          <p:nvPr/>
        </p:nvSpPr>
        <p:spPr>
          <a:xfrm>
            <a:off x="522753" y="2473094"/>
            <a:ext cx="11060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</a:t>
            </a:r>
            <a:r>
              <a:rPr lang="ko-KR" altLang="en-US" dirty="0"/>
              <a:t> = </a:t>
            </a:r>
            <a:r>
              <a:rPr lang="en-US" altLang="ko-KR" dirty="0" err="1"/>
              <a:t>i</a:t>
            </a:r>
            <a:r>
              <a:rPr lang="ko-KR" altLang="en-US" dirty="0"/>
              <a:t> + 2;</a:t>
            </a:r>
            <a:endParaRPr lang="en-US" altLang="ko-KR" dirty="0"/>
          </a:p>
          <a:p>
            <a:r>
              <a:rPr lang="en-US" altLang="ko-KR" dirty="0"/>
              <a:t>b = </a:t>
            </a:r>
            <a:r>
              <a:rPr lang="en-US" altLang="ko-KR" dirty="0" err="1"/>
              <a:t>i</a:t>
            </a:r>
            <a:r>
              <a:rPr lang="en-US" altLang="ko-KR" dirty="0"/>
              <a:t> + 3;</a:t>
            </a:r>
          </a:p>
          <a:p>
            <a:r>
              <a:rPr lang="en-US" altLang="ko-KR" dirty="0"/>
              <a:t>C = b / </a:t>
            </a:r>
            <a:r>
              <a:rPr lang="en-US" altLang="ko-KR" dirty="0" err="1"/>
              <a:t>i</a:t>
            </a:r>
            <a:r>
              <a:rPr lang="en-US" altLang="ko-KR" dirty="0"/>
              <a:t> ;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7EE79B-2BAA-C2AF-F501-EC025CC55AC8}"/>
              </a:ext>
            </a:extLst>
          </p:cNvPr>
          <p:cNvSpPr txBox="1"/>
          <p:nvPr/>
        </p:nvSpPr>
        <p:spPr>
          <a:xfrm>
            <a:off x="2842370" y="2266807"/>
            <a:ext cx="16086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함수명</a:t>
            </a:r>
            <a:r>
              <a:rPr lang="en-US" altLang="ko-KR" dirty="0">
                <a:solidFill>
                  <a:srgbClr val="FF0000"/>
                </a:solidFill>
              </a:rPr>
              <a:t>()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{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i</a:t>
            </a:r>
            <a:r>
              <a:rPr lang="ko-KR" altLang="en-US" dirty="0"/>
              <a:t> = </a:t>
            </a:r>
            <a:r>
              <a:rPr lang="en-US" altLang="ko-KR" dirty="0" err="1"/>
              <a:t>i</a:t>
            </a:r>
            <a:r>
              <a:rPr lang="ko-KR" altLang="en-US" dirty="0"/>
              <a:t> + 2;</a:t>
            </a:r>
            <a:endParaRPr lang="en-US" altLang="ko-KR" dirty="0"/>
          </a:p>
          <a:p>
            <a:r>
              <a:rPr lang="en-US" altLang="ko-KR" dirty="0"/>
              <a:t>  b = </a:t>
            </a:r>
            <a:r>
              <a:rPr lang="en-US" altLang="ko-KR" dirty="0" err="1"/>
              <a:t>i</a:t>
            </a:r>
            <a:r>
              <a:rPr lang="en-US" altLang="ko-KR" dirty="0"/>
              <a:t> + 3;</a:t>
            </a:r>
          </a:p>
          <a:p>
            <a:r>
              <a:rPr lang="en-US" altLang="ko-KR" dirty="0"/>
              <a:t>  C = b / </a:t>
            </a:r>
            <a:r>
              <a:rPr lang="en-US" altLang="ko-KR" dirty="0" err="1"/>
              <a:t>i</a:t>
            </a:r>
            <a:r>
              <a:rPr lang="en-US" altLang="ko-KR" dirty="0"/>
              <a:t> 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}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7C82417E-D3C4-2E92-F463-B7769FB03EE9}"/>
              </a:ext>
            </a:extLst>
          </p:cNvPr>
          <p:cNvSpPr/>
          <p:nvPr/>
        </p:nvSpPr>
        <p:spPr>
          <a:xfrm>
            <a:off x="2126316" y="2697694"/>
            <a:ext cx="423582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9C0BE9-708D-5F63-C28B-690229CE6C0F}"/>
              </a:ext>
            </a:extLst>
          </p:cNvPr>
          <p:cNvSpPr txBox="1"/>
          <p:nvPr/>
        </p:nvSpPr>
        <p:spPr>
          <a:xfrm>
            <a:off x="4572000" y="2171312"/>
            <a:ext cx="3776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함수를 </a:t>
            </a:r>
            <a:r>
              <a:rPr lang="ko-KR" altLang="en-US" sz="1200" dirty="0" err="1"/>
              <a:t>만들때는</a:t>
            </a:r>
            <a:r>
              <a:rPr lang="ko-KR" altLang="en-US" sz="1200" dirty="0"/>
              <a:t> 중괄호</a:t>
            </a:r>
            <a:r>
              <a:rPr lang="en-US" altLang="ko-KR" sz="1200" dirty="0"/>
              <a:t>{}</a:t>
            </a:r>
            <a:r>
              <a:rPr lang="ko-KR" altLang="en-US" sz="1200" dirty="0"/>
              <a:t>를 같이 사용합니다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함수를 구별할 수 있도록 함수명을 작성합니다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D473853-B73B-14CF-D085-93BCE6606AC4}"/>
              </a:ext>
            </a:extLst>
          </p:cNvPr>
          <p:cNvSpPr/>
          <p:nvPr/>
        </p:nvSpPr>
        <p:spPr>
          <a:xfrm>
            <a:off x="4572000" y="2733571"/>
            <a:ext cx="1608606" cy="1753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F600EE-A851-038F-9C04-8C2F457C9C22}"/>
              </a:ext>
            </a:extLst>
          </p:cNvPr>
          <p:cNvSpPr txBox="1"/>
          <p:nvPr/>
        </p:nvSpPr>
        <p:spPr>
          <a:xfrm>
            <a:off x="4724959" y="2934759"/>
            <a:ext cx="11060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함수명</a:t>
            </a:r>
            <a:r>
              <a:rPr lang="en-US" altLang="ko-KR" dirty="0"/>
              <a:t>()</a:t>
            </a:r>
            <a:r>
              <a:rPr lang="ko-KR" altLang="en-US" dirty="0"/>
              <a:t>;</a:t>
            </a:r>
            <a:endParaRPr lang="en-US" altLang="ko-KR" dirty="0"/>
          </a:p>
          <a:p>
            <a:r>
              <a:rPr lang="ko-KR" altLang="en-US" dirty="0" err="1"/>
              <a:t>함수명</a:t>
            </a:r>
            <a:r>
              <a:rPr lang="en-US" altLang="ko-KR" dirty="0"/>
              <a:t>()</a:t>
            </a:r>
            <a:r>
              <a:rPr lang="ko-KR" altLang="en-US" dirty="0"/>
              <a:t>;</a:t>
            </a:r>
            <a:endParaRPr lang="en-US" altLang="ko-KR" dirty="0"/>
          </a:p>
          <a:p>
            <a:r>
              <a:rPr lang="ko-KR" altLang="en-US" dirty="0" err="1"/>
              <a:t>함수명</a:t>
            </a:r>
            <a:r>
              <a:rPr lang="en-US" altLang="ko-KR" dirty="0"/>
              <a:t>()</a:t>
            </a:r>
            <a:r>
              <a:rPr lang="ko-KR" altLang="en-US" dirty="0"/>
              <a:t>;</a:t>
            </a:r>
            <a:endParaRPr lang="en-US" altLang="ko-KR" dirty="0"/>
          </a:p>
          <a:p>
            <a:r>
              <a:rPr lang="ko-KR" altLang="en-US" dirty="0" err="1"/>
              <a:t>함수명</a:t>
            </a:r>
            <a:r>
              <a:rPr lang="en-US" altLang="ko-KR" dirty="0"/>
              <a:t>()</a:t>
            </a:r>
            <a:r>
              <a:rPr lang="ko-KR" altLang="en-US" dirty="0"/>
              <a:t>;</a:t>
            </a:r>
            <a:endParaRPr lang="en-US" altLang="ko-KR" dirty="0"/>
          </a:p>
          <a:p>
            <a:r>
              <a:rPr lang="ko-KR" altLang="en-US" dirty="0" err="1"/>
              <a:t>함수명</a:t>
            </a:r>
            <a:r>
              <a:rPr lang="en-US" altLang="ko-KR" dirty="0"/>
              <a:t>()</a:t>
            </a:r>
            <a:r>
              <a:rPr lang="ko-KR" altLang="en-US" dirty="0"/>
              <a:t>;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411D3-CC0B-09AA-1602-C35975ADA1AA}"/>
              </a:ext>
            </a:extLst>
          </p:cNvPr>
          <p:cNvSpPr txBox="1"/>
          <p:nvPr/>
        </p:nvSpPr>
        <p:spPr>
          <a:xfrm>
            <a:off x="6333565" y="3005471"/>
            <a:ext cx="2438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함수를 이용하여 동일한 동작을 여러 번 수행할 수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410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1AE0F5-979B-A97F-2D25-5EEAA04BD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8" y="684353"/>
            <a:ext cx="7671547" cy="419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0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5C212-AB9D-6651-9D0B-4A7672732C4F}"/>
              </a:ext>
            </a:extLst>
          </p:cNvPr>
          <p:cNvSpPr txBox="1"/>
          <p:nvPr/>
        </p:nvSpPr>
        <p:spPr>
          <a:xfrm>
            <a:off x="275665" y="753035"/>
            <a:ext cx="3469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함수의 집합체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7C7A7B-933E-24F6-C26E-98952FCD40E9}"/>
              </a:ext>
            </a:extLst>
          </p:cNvPr>
          <p:cNvSpPr txBox="1"/>
          <p:nvPr/>
        </p:nvSpPr>
        <p:spPr>
          <a:xfrm>
            <a:off x="3866868" y="1971585"/>
            <a:ext cx="3776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현대 사회의 프로그램은 크기가 커지면서 이를 관리하기 위한 다양한 기법들이 필요합니다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이대때</a:t>
            </a:r>
            <a:r>
              <a:rPr lang="ko-KR" altLang="en-US" sz="1200" dirty="0"/>
              <a:t> 중요한 프로그래밍 기법이 바로 함수입니다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</a:t>
            </a:r>
            <a:r>
              <a:rPr lang="ko-KR" altLang="en-US" sz="1200" dirty="0"/>
              <a:t>즉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프로그래은</a:t>
            </a:r>
            <a:r>
              <a:rPr lang="ko-KR" altLang="en-US" sz="1200" dirty="0"/>
              <a:t> 함수의 집합체라 볼 수 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6146" name="Picture 2" descr="함수 - 위키백과, 우리 모두의 백과사전">
            <a:extLst>
              <a:ext uri="{FF2B5EF4-FFF2-40B4-BE49-F238E27FC236}">
                <a16:creationId xmlns:a16="http://schemas.microsoft.com/office/drawing/2014/main" id="{600346E5-4BF7-8406-C442-B7F95D4D5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67" y="1665561"/>
            <a:ext cx="2809315" cy="278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466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ACA20D-27F8-C575-4907-C76D17686D19}"/>
              </a:ext>
            </a:extLst>
          </p:cNvPr>
          <p:cNvSpPr txBox="1"/>
          <p:nvPr/>
        </p:nvSpPr>
        <p:spPr>
          <a:xfrm>
            <a:off x="275665" y="753035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함수의 유래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553C7D-C289-9B96-AB54-20DA5CB0AEBB}"/>
              </a:ext>
            </a:extLst>
          </p:cNvPr>
          <p:cNvSpPr txBox="1"/>
          <p:nvPr/>
        </p:nvSpPr>
        <p:spPr>
          <a:xfrm>
            <a:off x="3328146" y="894229"/>
            <a:ext cx="5244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함수는 수학에서 유래한 개념으로 컴퓨터 프로그램에도 널리 사용됩니다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F9C7F3-4EA0-56EB-AB4C-F789B6D847A5}"/>
              </a:ext>
            </a:extLst>
          </p:cNvPr>
          <p:cNvSpPr txBox="1"/>
          <p:nvPr/>
        </p:nvSpPr>
        <p:spPr>
          <a:xfrm>
            <a:off x="3818965" y="3137067"/>
            <a:ext cx="405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0070C0"/>
                </a:solidFill>
              </a:rPr>
              <a:t>y</a:t>
            </a:r>
            <a:r>
              <a:rPr lang="en-US" altLang="ko-KR" sz="4800" dirty="0"/>
              <a:t> = </a:t>
            </a:r>
            <a:r>
              <a:rPr lang="en-US" altLang="ko-KR" sz="4800" dirty="0">
                <a:solidFill>
                  <a:srgbClr val="0070C0"/>
                </a:solidFill>
              </a:rPr>
              <a:t>f(x) </a:t>
            </a:r>
            <a:r>
              <a:rPr lang="en-US" altLang="ko-KR" sz="4800" dirty="0"/>
              <a:t>= a</a:t>
            </a:r>
            <a:r>
              <a:rPr lang="en-US" altLang="ko-KR" sz="4800" dirty="0">
                <a:solidFill>
                  <a:srgbClr val="FF0000"/>
                </a:solidFill>
              </a:rPr>
              <a:t>x</a:t>
            </a:r>
            <a:r>
              <a:rPr lang="en-US" altLang="ko-KR" sz="4800" dirty="0"/>
              <a:t> + 1</a:t>
            </a:r>
            <a:endParaRPr lang="ko-KR" altLang="en-US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B28B5E-FDB3-BD55-8F7A-4C85C9FD0C28}"/>
              </a:ext>
            </a:extLst>
          </p:cNvPr>
          <p:cNvSpPr txBox="1"/>
          <p:nvPr/>
        </p:nvSpPr>
        <p:spPr>
          <a:xfrm>
            <a:off x="3711389" y="2571750"/>
            <a:ext cx="4713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다음은 수학의 직선 방정식 입니다</a:t>
            </a:r>
            <a:r>
              <a:rPr lang="en-US" altLang="ko-KR" sz="1200" dirty="0"/>
              <a:t>.  </a:t>
            </a:r>
            <a:r>
              <a:rPr lang="ko-KR" altLang="en-US" sz="1200" dirty="0"/>
              <a:t>어떠한 값에 따라서 대응하는 모든 결과물을 수식으로 표현한 것입니다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8581617-A606-3523-12D8-0132FB1DF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82" y="1974196"/>
            <a:ext cx="24193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0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9D6F9-55B9-8C54-1A04-639B8034698B}"/>
              </a:ext>
            </a:extLst>
          </p:cNvPr>
          <p:cNvSpPr txBox="1"/>
          <p:nvPr/>
        </p:nvSpPr>
        <p:spPr>
          <a:xfrm>
            <a:off x="275665" y="753035"/>
            <a:ext cx="4659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함수의 입력과 출력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55269B-C164-191A-30C5-33B5EE2F34BD}"/>
              </a:ext>
            </a:extLst>
          </p:cNvPr>
          <p:cNvSpPr txBox="1"/>
          <p:nvPr/>
        </p:nvSpPr>
        <p:spPr>
          <a:xfrm>
            <a:off x="4740089" y="833718"/>
            <a:ext cx="3281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함수는 </a:t>
            </a:r>
            <a:r>
              <a:rPr lang="ko-KR" altLang="en-US" sz="1400" b="1" dirty="0"/>
              <a:t>정의역</a:t>
            </a:r>
            <a:r>
              <a:rPr lang="ko-KR" altLang="en-US" sz="1400" dirty="0"/>
              <a:t>과 </a:t>
            </a:r>
            <a:r>
              <a:rPr lang="ko-KR" altLang="en-US" sz="1400" b="1" dirty="0" err="1"/>
              <a:t>치역</a:t>
            </a:r>
            <a:r>
              <a:rPr lang="ko-KR" altLang="en-US" sz="1400" dirty="0" err="1"/>
              <a:t>이</a:t>
            </a:r>
            <a:r>
              <a:rPr lang="ko-KR" altLang="en-US" sz="1400" dirty="0"/>
              <a:t> 존재합니다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6B0D250-0770-DB87-4F97-D3A98FC29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99" y="2027334"/>
            <a:ext cx="2419350" cy="27146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1EF478-BA19-3009-EDA3-847969EF6E85}"/>
              </a:ext>
            </a:extLst>
          </p:cNvPr>
          <p:cNvSpPr txBox="1"/>
          <p:nvPr/>
        </p:nvSpPr>
        <p:spPr>
          <a:xfrm>
            <a:off x="383241" y="3061482"/>
            <a:ext cx="2319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정의역은 함수의 </a:t>
            </a:r>
            <a:r>
              <a:rPr lang="ko-KR" altLang="en-US" dirty="0" err="1"/>
              <a:t>입력값을</a:t>
            </a:r>
            <a:r>
              <a:rPr lang="ko-KR" altLang="en-US" dirty="0"/>
              <a:t> 의미합니다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8485D2-E6D2-1868-E3CA-C0B6A86977FC}"/>
              </a:ext>
            </a:extLst>
          </p:cNvPr>
          <p:cNvSpPr txBox="1"/>
          <p:nvPr/>
        </p:nvSpPr>
        <p:spPr>
          <a:xfrm>
            <a:off x="6117288" y="3061482"/>
            <a:ext cx="2319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치역은</a:t>
            </a:r>
            <a:r>
              <a:rPr lang="ko-KR" altLang="en-US" dirty="0"/>
              <a:t> 함수의 결과값을 의미합니다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D2AF4C7-B54E-02C0-2BEC-BBCDFDB061F1}"/>
              </a:ext>
            </a:extLst>
          </p:cNvPr>
          <p:cNvCxnSpPr>
            <a:stCxn id="2" idx="3"/>
            <a:endCxn id="12" idx="1"/>
          </p:cNvCxnSpPr>
          <p:nvPr/>
        </p:nvCxnSpPr>
        <p:spPr>
          <a:xfrm flipV="1">
            <a:off x="2702860" y="3384647"/>
            <a:ext cx="4975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5F6F7F3-DD50-078B-68A4-2179E11E157D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5619749" y="3384647"/>
            <a:ext cx="4975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140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C0872-8AC7-EC86-43CB-078C85BD5D11}"/>
              </a:ext>
            </a:extLst>
          </p:cNvPr>
          <p:cNvSpPr txBox="1"/>
          <p:nvPr/>
        </p:nvSpPr>
        <p:spPr>
          <a:xfrm>
            <a:off x="275665" y="753035"/>
            <a:ext cx="4659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함수의 입력과 출력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59E82-8054-B201-019C-7BFB765673AA}"/>
              </a:ext>
            </a:extLst>
          </p:cNvPr>
          <p:cNvSpPr txBox="1"/>
          <p:nvPr/>
        </p:nvSpPr>
        <p:spPr>
          <a:xfrm>
            <a:off x="4740089" y="833718"/>
            <a:ext cx="3281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컴퓨터 프로그램도 동일하게  </a:t>
            </a:r>
            <a:r>
              <a:rPr lang="ko-KR" altLang="en-US" sz="1400" b="1" dirty="0"/>
              <a:t>정의역</a:t>
            </a:r>
            <a:r>
              <a:rPr lang="ko-KR" altLang="en-US" sz="1400" dirty="0"/>
              <a:t>과 </a:t>
            </a:r>
            <a:r>
              <a:rPr lang="ko-KR" altLang="en-US" sz="1400" b="1" dirty="0" err="1"/>
              <a:t>치역</a:t>
            </a:r>
            <a:r>
              <a:rPr lang="ko-KR" altLang="en-US" sz="1400" dirty="0" err="1"/>
              <a:t>이</a:t>
            </a:r>
            <a:r>
              <a:rPr lang="ko-KR" altLang="en-US" sz="1400" dirty="0"/>
              <a:t> 존재합니다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1" name="Picture 2" descr="함수 - 위키백과, 우리 모두의 백과사전">
            <a:extLst>
              <a:ext uri="{FF2B5EF4-FFF2-40B4-BE49-F238E27FC236}">
                <a16:creationId xmlns:a16="http://schemas.microsoft.com/office/drawing/2014/main" id="{2B78C417-85CA-BB38-6FE4-143954E9C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343" y="1742266"/>
            <a:ext cx="2809315" cy="278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3266E8-7872-8987-2020-D5C5DEAC3975}"/>
              </a:ext>
            </a:extLst>
          </p:cNvPr>
          <p:cNvSpPr txBox="1"/>
          <p:nvPr/>
        </p:nvSpPr>
        <p:spPr>
          <a:xfrm>
            <a:off x="168088" y="1925419"/>
            <a:ext cx="2589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입력은 함수의 정의역과 동일합니다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프로그램에서는 </a:t>
            </a:r>
            <a:r>
              <a:rPr lang="ko-KR" altLang="en-US" sz="1200" b="1" dirty="0" err="1"/>
              <a:t>인자값</a:t>
            </a:r>
            <a:r>
              <a:rPr lang="ko-KR" altLang="en-US" sz="1200" dirty="0"/>
              <a:t> 또는 매개변수라고 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F2E48-2409-4DCA-F4B0-125002EB6D7E}"/>
              </a:ext>
            </a:extLst>
          </p:cNvPr>
          <p:cNvSpPr txBox="1"/>
          <p:nvPr/>
        </p:nvSpPr>
        <p:spPr>
          <a:xfrm>
            <a:off x="5782235" y="3718360"/>
            <a:ext cx="2589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출력은 함수의 </a:t>
            </a:r>
            <a:r>
              <a:rPr lang="ko-KR" altLang="en-US" sz="1200" dirty="0" err="1"/>
              <a:t>치역과</a:t>
            </a:r>
            <a:r>
              <a:rPr lang="ko-KR" altLang="en-US" sz="1200" dirty="0"/>
              <a:t> 동일합니다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프로그램에서는 </a:t>
            </a:r>
            <a:r>
              <a:rPr lang="ko-KR" altLang="en-US" sz="1200" b="1" dirty="0" err="1"/>
              <a:t>반환값</a:t>
            </a:r>
            <a:r>
              <a:rPr lang="ko-KR" altLang="en-US" sz="1200" dirty="0" err="1"/>
              <a:t>이라고</a:t>
            </a:r>
            <a:r>
              <a:rPr lang="ko-KR" altLang="en-US" sz="1200" dirty="0"/>
              <a:t> 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3190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460</Words>
  <Application>Microsoft Office PowerPoint</Application>
  <PresentationFormat>화면 슬라이드 쇼(16:9)</PresentationFormat>
  <Paragraphs>102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2022-05-20T06:54:29Z</dcterms:modified>
</cp:coreProperties>
</file>