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61" r:id="rId3"/>
    <p:sldId id="268" r:id="rId4"/>
    <p:sldId id="269" r:id="rId5"/>
    <p:sldId id="276" r:id="rId6"/>
    <p:sldId id="277" r:id="rId7"/>
    <p:sldId id="278" r:id="rId8"/>
    <p:sldId id="279" r:id="rId9"/>
    <p:sldId id="256" r:id="rId10"/>
    <p:sldId id="262" r:id="rId11"/>
    <p:sldId id="27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FF521-1629-49B5-B3AA-73FF5F8A37B5}" v="155" dt="2022-05-19T10:19:51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067FF521-1629-49B5-B3AA-73FF5F8A37B5}"/>
    <pc:docChg chg="undo custSel addSld delSld modSld sldOrd">
      <pc:chgData name="이 호진" userId="e7b51f9e24c37788" providerId="LiveId" clId="{067FF521-1629-49B5-B3AA-73FF5F8A37B5}" dt="2022-05-27T01:43:18.991" v="1773" actId="113"/>
      <pc:docMkLst>
        <pc:docMk/>
      </pc:docMkLst>
      <pc:sldChg chg="addSp delSp modSp mod">
        <pc:chgData name="이 호진" userId="e7b51f9e24c37788" providerId="LiveId" clId="{067FF521-1629-49B5-B3AA-73FF5F8A37B5}" dt="2022-05-19T10:19:42.622" v="1766"/>
        <pc:sldMkLst>
          <pc:docMk/>
          <pc:sldMk cId="2184666338" sldId="256"/>
        </pc:sldMkLst>
        <pc:spChg chg="add mod">
          <ac:chgData name="이 호진" userId="e7b51f9e24c37788" providerId="LiveId" clId="{067FF521-1629-49B5-B3AA-73FF5F8A37B5}" dt="2022-05-11T10:35:24.576" v="1663" actId="1076"/>
          <ac:spMkLst>
            <pc:docMk/>
            <pc:sldMk cId="2184666338" sldId="256"/>
            <ac:spMk id="2" creationId="{F6B7FB0D-0789-2D92-9147-841ED579D397}"/>
          </ac:spMkLst>
        </pc:spChg>
        <pc:spChg chg="del">
          <ac:chgData name="이 호진" userId="e7b51f9e24c37788" providerId="LiveId" clId="{067FF521-1629-49B5-B3AA-73FF5F8A37B5}" dt="2022-05-19T10:19:42.161" v="1765" actId="478"/>
          <ac:spMkLst>
            <pc:docMk/>
            <pc:sldMk cId="2184666338" sldId="256"/>
            <ac:spMk id="4" creationId="{CA2E5569-5413-4171-8D0F-A04CD8CF3F3A}"/>
          </ac:spMkLst>
        </pc:spChg>
        <pc:spChg chg="del">
          <ac:chgData name="이 호진" userId="e7b51f9e24c37788" providerId="LiveId" clId="{067FF521-1629-49B5-B3AA-73FF5F8A37B5}" dt="2022-05-19T10:19:42.161" v="1765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067FF521-1629-49B5-B3AA-73FF5F8A37B5}" dt="2022-05-19T10:19:42.161" v="1765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067FF521-1629-49B5-B3AA-73FF5F8A37B5}" dt="2022-05-19T10:19:42.161" v="1765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067FF521-1629-49B5-B3AA-73FF5F8A37B5}" dt="2022-05-11T10:33:45.989" v="1551" actId="6549"/>
          <ac:spMkLst>
            <pc:docMk/>
            <pc:sldMk cId="2184666338" sldId="256"/>
            <ac:spMk id="10" creationId="{8D4338CD-3FCA-BA3E-0DC8-BA0C590396EB}"/>
          </ac:spMkLst>
        </pc:spChg>
        <pc:spChg chg="add mod">
          <ac:chgData name="이 호진" userId="e7b51f9e24c37788" providerId="LiveId" clId="{067FF521-1629-49B5-B3AA-73FF5F8A37B5}" dt="2022-05-11T10:35:24.576" v="1663" actId="1076"/>
          <ac:spMkLst>
            <pc:docMk/>
            <pc:sldMk cId="2184666338" sldId="256"/>
            <ac:spMk id="12" creationId="{05236E98-91E2-D563-F386-4A86EA6061F2}"/>
          </ac:spMkLst>
        </pc:spChg>
        <pc:spChg chg="add mod">
          <ac:chgData name="이 호진" userId="e7b51f9e24c37788" providerId="LiveId" clId="{067FF521-1629-49B5-B3AA-73FF5F8A37B5}" dt="2022-05-11T10:35:24.576" v="1663" actId="1076"/>
          <ac:spMkLst>
            <pc:docMk/>
            <pc:sldMk cId="2184666338" sldId="256"/>
            <ac:spMk id="14" creationId="{2BEAA4A5-6CC6-C999-C6E0-9F693C1E25C0}"/>
          </ac:spMkLst>
        </pc:spChg>
        <pc:spChg chg="add mod">
          <ac:chgData name="이 호진" userId="e7b51f9e24c37788" providerId="LiveId" clId="{067FF521-1629-49B5-B3AA-73FF5F8A37B5}" dt="2022-05-19T10:19:42.622" v="1766"/>
          <ac:spMkLst>
            <pc:docMk/>
            <pc:sldMk cId="2184666338" sldId="256"/>
            <ac:spMk id="15" creationId="{F1835F77-CCE7-F405-18E8-737320BE6772}"/>
          </ac:spMkLst>
        </pc:spChg>
        <pc:spChg chg="add mod">
          <ac:chgData name="이 호진" userId="e7b51f9e24c37788" providerId="LiveId" clId="{067FF521-1629-49B5-B3AA-73FF5F8A37B5}" dt="2022-05-19T10:19:42.622" v="1766"/>
          <ac:spMkLst>
            <pc:docMk/>
            <pc:sldMk cId="2184666338" sldId="256"/>
            <ac:spMk id="16" creationId="{2ED68CCC-59A5-F53C-31EF-ED3D358415CC}"/>
          </ac:spMkLst>
        </pc:spChg>
        <pc:spChg chg="add mod">
          <ac:chgData name="이 호진" userId="e7b51f9e24c37788" providerId="LiveId" clId="{067FF521-1629-49B5-B3AA-73FF5F8A37B5}" dt="2022-05-19T10:19:42.622" v="1766"/>
          <ac:spMkLst>
            <pc:docMk/>
            <pc:sldMk cId="2184666338" sldId="256"/>
            <ac:spMk id="17" creationId="{A257E517-634F-CA56-0539-DEFE43D23176}"/>
          </ac:spMkLst>
        </pc:spChg>
        <pc:spChg chg="add mod">
          <ac:chgData name="이 호진" userId="e7b51f9e24c37788" providerId="LiveId" clId="{067FF521-1629-49B5-B3AA-73FF5F8A37B5}" dt="2022-05-19T10:19:42.622" v="1766"/>
          <ac:spMkLst>
            <pc:docMk/>
            <pc:sldMk cId="2184666338" sldId="256"/>
            <ac:spMk id="18" creationId="{7346436A-67FB-B03C-8A50-FA1AD285F723}"/>
          </ac:spMkLst>
        </pc:spChg>
        <pc:picChg chg="del">
          <ac:chgData name="이 호진" userId="e7b51f9e24c37788" providerId="LiveId" clId="{067FF521-1629-49B5-B3AA-73FF5F8A37B5}" dt="2022-05-11T10:24:10.867" v="690" actId="21"/>
          <ac:picMkLst>
            <pc:docMk/>
            <pc:sldMk cId="2184666338" sldId="256"/>
            <ac:picMk id="3" creationId="{EADDBE92-5528-4018-AFD5-751EF9E129B6}"/>
          </ac:picMkLst>
        </pc:picChg>
        <pc:picChg chg="del">
          <ac:chgData name="이 호진" userId="e7b51f9e24c37788" providerId="LiveId" clId="{067FF521-1629-49B5-B3AA-73FF5F8A37B5}" dt="2022-05-11T10:24:10.867" v="690" actId="21"/>
          <ac:picMkLst>
            <pc:docMk/>
            <pc:sldMk cId="2184666338" sldId="256"/>
            <ac:picMk id="6" creationId="{4A989E44-7548-4287-8FAD-6D92F379544A}"/>
          </ac:picMkLst>
        </pc:picChg>
        <pc:picChg chg="add mod">
          <ac:chgData name="이 호진" userId="e7b51f9e24c37788" providerId="LiveId" clId="{067FF521-1629-49B5-B3AA-73FF5F8A37B5}" dt="2022-05-11T10:35:24.576" v="1663" actId="1076"/>
          <ac:picMkLst>
            <pc:docMk/>
            <pc:sldMk cId="2184666338" sldId="256"/>
            <ac:picMk id="11" creationId="{78647578-2E1F-6970-B2EC-4F8F5BB31B35}"/>
          </ac:picMkLst>
        </pc:picChg>
        <pc:cxnChg chg="add mod">
          <ac:chgData name="이 호진" userId="e7b51f9e24c37788" providerId="LiveId" clId="{067FF521-1629-49B5-B3AA-73FF5F8A37B5}" dt="2022-05-11T10:35:24.576" v="1663" actId="1076"/>
          <ac:cxnSpMkLst>
            <pc:docMk/>
            <pc:sldMk cId="2184666338" sldId="256"/>
            <ac:cxnSpMk id="13" creationId="{8F89F592-6369-C514-8C69-540B6C14D18C}"/>
          </ac:cxnSpMkLst>
        </pc:cxnChg>
      </pc:sldChg>
      <pc:sldChg chg="delSp del mod ord">
        <pc:chgData name="이 호진" userId="e7b51f9e24c37788" providerId="LiveId" clId="{067FF521-1629-49B5-B3AA-73FF5F8A37B5}" dt="2022-05-11T10:37:33.087" v="1721" actId="47"/>
        <pc:sldMkLst>
          <pc:docMk/>
          <pc:sldMk cId="783510813" sldId="257"/>
        </pc:sldMkLst>
        <pc:picChg chg="del">
          <ac:chgData name="이 호진" userId="e7b51f9e24c37788" providerId="LiveId" clId="{067FF521-1629-49B5-B3AA-73FF5F8A37B5}" dt="2022-05-11T10:32:58.207" v="1523" actId="21"/>
          <ac:picMkLst>
            <pc:docMk/>
            <pc:sldMk cId="783510813" sldId="257"/>
            <ac:picMk id="3" creationId="{0E1B6CEA-9F0E-418B-98A6-95833B35692E}"/>
          </ac:picMkLst>
        </pc:picChg>
        <pc:picChg chg="del">
          <ac:chgData name="이 호진" userId="e7b51f9e24c37788" providerId="LiveId" clId="{067FF521-1629-49B5-B3AA-73FF5F8A37B5}" dt="2022-05-11T10:33:03.860" v="1526" actId="21"/>
          <ac:picMkLst>
            <pc:docMk/>
            <pc:sldMk cId="783510813" sldId="257"/>
            <ac:picMk id="6" creationId="{5FF6B8BA-CFC7-41F3-B77F-9BA2A544E2E0}"/>
          </ac:picMkLst>
        </pc:picChg>
      </pc:sldChg>
      <pc:sldChg chg="del">
        <pc:chgData name="이 호진" userId="e7b51f9e24c37788" providerId="LiveId" clId="{067FF521-1629-49B5-B3AA-73FF5F8A37B5}" dt="2022-05-11T10:35:30.032" v="1664" actId="47"/>
        <pc:sldMkLst>
          <pc:docMk/>
          <pc:sldMk cId="3835004089" sldId="258"/>
        </pc:sldMkLst>
      </pc:sldChg>
      <pc:sldChg chg="del">
        <pc:chgData name="이 호진" userId="e7b51f9e24c37788" providerId="LiveId" clId="{067FF521-1629-49B5-B3AA-73FF5F8A37B5}" dt="2022-05-11T10:37:33.087" v="1721" actId="47"/>
        <pc:sldMkLst>
          <pc:docMk/>
          <pc:sldMk cId="2903567767" sldId="259"/>
        </pc:sldMkLst>
      </pc:sldChg>
      <pc:sldChg chg="del">
        <pc:chgData name="이 호진" userId="e7b51f9e24c37788" providerId="LiveId" clId="{067FF521-1629-49B5-B3AA-73FF5F8A37B5}" dt="2022-05-11T10:37:33.087" v="1721" actId="47"/>
        <pc:sldMkLst>
          <pc:docMk/>
          <pc:sldMk cId="3214108175" sldId="260"/>
        </pc:sldMkLst>
      </pc:sldChg>
      <pc:sldChg chg="addSp delSp modSp mod ord">
        <pc:chgData name="이 호진" userId="e7b51f9e24c37788" providerId="LiveId" clId="{067FF521-1629-49B5-B3AA-73FF5F8A37B5}" dt="2022-05-19T10:19:09.423" v="1752"/>
        <pc:sldMkLst>
          <pc:docMk/>
          <pc:sldMk cId="1035524591" sldId="261"/>
        </pc:sldMkLst>
        <pc:spChg chg="mod">
          <ac:chgData name="이 호진" userId="e7b51f9e24c37788" providerId="LiveId" clId="{067FF521-1629-49B5-B3AA-73FF5F8A37B5}" dt="2022-05-11T10:15:49.693" v="229" actId="1076"/>
          <ac:spMkLst>
            <pc:docMk/>
            <pc:sldMk cId="1035524591" sldId="261"/>
            <ac:spMk id="2" creationId="{050C75CE-2ECE-4402-BFB9-5510EDC00C5E}"/>
          </ac:spMkLst>
        </pc:spChg>
        <pc:spChg chg="add mod">
          <ac:chgData name="이 호진" userId="e7b51f9e24c37788" providerId="LiveId" clId="{067FF521-1629-49B5-B3AA-73FF5F8A37B5}" dt="2022-05-11T10:15:20.316" v="225" actId="255"/>
          <ac:spMkLst>
            <pc:docMk/>
            <pc:sldMk cId="1035524591" sldId="261"/>
            <ac:spMk id="3" creationId="{65F04661-D5F7-580D-E0B0-5E4A70E7F9C4}"/>
          </ac:spMkLst>
        </pc:spChg>
        <pc:spChg chg="del">
          <ac:chgData name="이 호진" userId="e7b51f9e24c37788" providerId="LiveId" clId="{067FF521-1629-49B5-B3AA-73FF5F8A37B5}" dt="2022-05-19T10:19:08.990" v="1751" actId="478"/>
          <ac:spMkLst>
            <pc:docMk/>
            <pc:sldMk cId="1035524591" sldId="261"/>
            <ac:spMk id="4" creationId="{CA2E5569-5413-4171-8D0F-A04CD8CF3F3A}"/>
          </ac:spMkLst>
        </pc:spChg>
        <pc:spChg chg="del">
          <ac:chgData name="이 호진" userId="e7b51f9e24c37788" providerId="LiveId" clId="{067FF521-1629-49B5-B3AA-73FF5F8A37B5}" dt="2022-05-19T10:19:08.990" v="1751" actId="478"/>
          <ac:spMkLst>
            <pc:docMk/>
            <pc:sldMk cId="1035524591" sldId="261"/>
            <ac:spMk id="7" creationId="{C7CD30AC-AD0D-4B8A-AEFE-E34EFF8623DB}"/>
          </ac:spMkLst>
        </pc:spChg>
        <pc:spChg chg="del">
          <ac:chgData name="이 호진" userId="e7b51f9e24c37788" providerId="LiveId" clId="{067FF521-1629-49B5-B3AA-73FF5F8A37B5}" dt="2022-05-19T10:19:08.990" v="1751" actId="478"/>
          <ac:spMkLst>
            <pc:docMk/>
            <pc:sldMk cId="1035524591" sldId="261"/>
            <ac:spMk id="8" creationId="{776324C0-CFD8-4494-B7C8-160479C94901}"/>
          </ac:spMkLst>
        </pc:spChg>
        <pc:spChg chg="del">
          <ac:chgData name="이 호진" userId="e7b51f9e24c37788" providerId="LiveId" clId="{067FF521-1629-49B5-B3AA-73FF5F8A37B5}" dt="2022-05-19T10:19:08.990" v="1751" actId="478"/>
          <ac:spMkLst>
            <pc:docMk/>
            <pc:sldMk cId="1035524591" sldId="261"/>
            <ac:spMk id="9" creationId="{83A45F92-B082-4872-955B-C43A62ACE520}"/>
          </ac:spMkLst>
        </pc:spChg>
        <pc:spChg chg="add mod">
          <ac:chgData name="이 호진" userId="e7b51f9e24c37788" providerId="LiveId" clId="{067FF521-1629-49B5-B3AA-73FF5F8A37B5}" dt="2022-05-19T10:19:09.423" v="1752"/>
          <ac:spMkLst>
            <pc:docMk/>
            <pc:sldMk cId="1035524591" sldId="261"/>
            <ac:spMk id="12" creationId="{D2E00524-33CE-B22F-0795-D6CEA2BE824D}"/>
          </ac:spMkLst>
        </pc:spChg>
        <pc:spChg chg="add mod">
          <ac:chgData name="이 호진" userId="e7b51f9e24c37788" providerId="LiveId" clId="{067FF521-1629-49B5-B3AA-73FF5F8A37B5}" dt="2022-05-19T10:19:09.423" v="1752"/>
          <ac:spMkLst>
            <pc:docMk/>
            <pc:sldMk cId="1035524591" sldId="261"/>
            <ac:spMk id="13" creationId="{7C677D6A-E7EB-E7B9-AF48-ED15E3D11E84}"/>
          </ac:spMkLst>
        </pc:spChg>
        <pc:spChg chg="add mod">
          <ac:chgData name="이 호진" userId="e7b51f9e24c37788" providerId="LiveId" clId="{067FF521-1629-49B5-B3AA-73FF5F8A37B5}" dt="2022-05-19T10:19:09.423" v="1752"/>
          <ac:spMkLst>
            <pc:docMk/>
            <pc:sldMk cId="1035524591" sldId="261"/>
            <ac:spMk id="14" creationId="{F0C37D39-D67C-2361-2A85-6D5719BB9196}"/>
          </ac:spMkLst>
        </pc:spChg>
        <pc:spChg chg="add mod">
          <ac:chgData name="이 호진" userId="e7b51f9e24c37788" providerId="LiveId" clId="{067FF521-1629-49B5-B3AA-73FF5F8A37B5}" dt="2022-05-19T10:19:09.423" v="1752"/>
          <ac:spMkLst>
            <pc:docMk/>
            <pc:sldMk cId="1035524591" sldId="261"/>
            <ac:spMk id="15" creationId="{62B5E272-B699-E89B-3B03-913DE7D914E4}"/>
          </ac:spMkLst>
        </pc:spChg>
        <pc:picChg chg="del">
          <ac:chgData name="이 호진" userId="e7b51f9e24c37788" providerId="LiveId" clId="{067FF521-1629-49B5-B3AA-73FF5F8A37B5}" dt="2022-05-11T10:19:37.522" v="358" actId="478"/>
          <ac:picMkLst>
            <pc:docMk/>
            <pc:sldMk cId="1035524591" sldId="261"/>
            <ac:picMk id="5" creationId="{2258C262-3BBD-4F05-A5DB-F10C69219D4C}"/>
          </ac:picMkLst>
        </pc:picChg>
        <pc:picChg chg="add mod">
          <ac:chgData name="이 호진" userId="e7b51f9e24c37788" providerId="LiveId" clId="{067FF521-1629-49B5-B3AA-73FF5F8A37B5}" dt="2022-05-11T10:15:46.995" v="228" actId="1076"/>
          <ac:picMkLst>
            <pc:docMk/>
            <pc:sldMk cId="1035524591" sldId="261"/>
            <ac:picMk id="10" creationId="{62A35BA3-678B-A5FA-54F4-B99ACEC30070}"/>
          </ac:picMkLst>
        </pc:picChg>
        <pc:picChg chg="add mod">
          <ac:chgData name="이 호진" userId="e7b51f9e24c37788" providerId="LiveId" clId="{067FF521-1629-49B5-B3AA-73FF5F8A37B5}" dt="2022-05-11T10:19:44.520" v="362" actId="1076"/>
          <ac:picMkLst>
            <pc:docMk/>
            <pc:sldMk cId="1035524591" sldId="261"/>
            <ac:picMk id="11" creationId="{D37E8226-1A08-5603-CE99-82B7E9AC5BB5}"/>
          </ac:picMkLst>
        </pc:picChg>
      </pc:sldChg>
      <pc:sldChg chg="addSp delSp modSp mod">
        <pc:chgData name="이 호진" userId="e7b51f9e24c37788" providerId="LiveId" clId="{067FF521-1629-49B5-B3AA-73FF5F8A37B5}" dt="2022-05-19T10:19:46.836" v="1768"/>
        <pc:sldMkLst>
          <pc:docMk/>
          <pc:sldMk cId="486099886" sldId="262"/>
        </pc:sldMkLst>
        <pc:spChg chg="del">
          <ac:chgData name="이 호진" userId="e7b51f9e24c37788" providerId="LiveId" clId="{067FF521-1629-49B5-B3AA-73FF5F8A37B5}" dt="2022-05-19T10:19:46.365" v="1767" actId="478"/>
          <ac:spMkLst>
            <pc:docMk/>
            <pc:sldMk cId="486099886" sldId="262"/>
            <ac:spMk id="4" creationId="{CA2E5569-5413-4171-8D0F-A04CD8CF3F3A}"/>
          </ac:spMkLst>
        </pc:spChg>
        <pc:spChg chg="mod">
          <ac:chgData name="이 호진" userId="e7b51f9e24c37788" providerId="LiveId" clId="{067FF521-1629-49B5-B3AA-73FF5F8A37B5}" dt="2022-05-11T10:35:46.389" v="1669" actId="14100"/>
          <ac:spMkLst>
            <pc:docMk/>
            <pc:sldMk cId="486099886" sldId="262"/>
            <ac:spMk id="5" creationId="{DFF8AA46-70A7-4C9C-AC29-576F70F8A9F0}"/>
          </ac:spMkLst>
        </pc:spChg>
        <pc:spChg chg="mod">
          <ac:chgData name="이 호진" userId="e7b51f9e24c37788" providerId="LiveId" clId="{067FF521-1629-49B5-B3AA-73FF5F8A37B5}" dt="2022-05-11T10:36:13.725" v="1678" actId="1076"/>
          <ac:spMkLst>
            <pc:docMk/>
            <pc:sldMk cId="486099886" sldId="262"/>
            <ac:spMk id="6" creationId="{12E705CE-6D41-4047-AC74-98FE8D7A2EE6}"/>
          </ac:spMkLst>
        </pc:spChg>
        <pc:spChg chg="del">
          <ac:chgData name="이 호진" userId="e7b51f9e24c37788" providerId="LiveId" clId="{067FF521-1629-49B5-B3AA-73FF5F8A37B5}" dt="2022-05-19T10:19:46.365" v="1767" actId="478"/>
          <ac:spMkLst>
            <pc:docMk/>
            <pc:sldMk cId="486099886" sldId="262"/>
            <ac:spMk id="7" creationId="{C7CD30AC-AD0D-4B8A-AEFE-E34EFF8623DB}"/>
          </ac:spMkLst>
        </pc:spChg>
        <pc:spChg chg="del">
          <ac:chgData name="이 호진" userId="e7b51f9e24c37788" providerId="LiveId" clId="{067FF521-1629-49B5-B3AA-73FF5F8A37B5}" dt="2022-05-19T10:19:46.365" v="1767" actId="478"/>
          <ac:spMkLst>
            <pc:docMk/>
            <pc:sldMk cId="486099886" sldId="262"/>
            <ac:spMk id="8" creationId="{776324C0-CFD8-4494-B7C8-160479C94901}"/>
          </ac:spMkLst>
        </pc:spChg>
        <pc:spChg chg="del">
          <ac:chgData name="이 호진" userId="e7b51f9e24c37788" providerId="LiveId" clId="{067FF521-1629-49B5-B3AA-73FF5F8A37B5}" dt="2022-05-19T10:19:46.365" v="1767" actId="478"/>
          <ac:spMkLst>
            <pc:docMk/>
            <pc:sldMk cId="486099886" sldId="262"/>
            <ac:spMk id="9" creationId="{83A45F92-B082-4872-955B-C43A62ACE520}"/>
          </ac:spMkLst>
        </pc:spChg>
        <pc:spChg chg="mod">
          <ac:chgData name="이 호진" userId="e7b51f9e24c37788" providerId="LiveId" clId="{067FF521-1629-49B5-B3AA-73FF5F8A37B5}" dt="2022-05-11T10:35:57.076" v="1673" actId="1076"/>
          <ac:spMkLst>
            <pc:docMk/>
            <pc:sldMk cId="486099886" sldId="262"/>
            <ac:spMk id="10" creationId="{89D7D2B0-F60D-4588-A6BC-B5DFA0DE3461}"/>
          </ac:spMkLst>
        </pc:spChg>
        <pc:spChg chg="mod">
          <ac:chgData name="이 호진" userId="e7b51f9e24c37788" providerId="LiveId" clId="{067FF521-1629-49B5-B3AA-73FF5F8A37B5}" dt="2022-05-11T10:36:24.392" v="1682" actId="1076"/>
          <ac:spMkLst>
            <pc:docMk/>
            <pc:sldMk cId="486099886" sldId="262"/>
            <ac:spMk id="11" creationId="{1548FDCA-FB7C-4B15-B237-BAF62D375313}"/>
          </ac:spMkLst>
        </pc:spChg>
        <pc:spChg chg="add mod">
          <ac:chgData name="이 호진" userId="e7b51f9e24c37788" providerId="LiveId" clId="{067FF521-1629-49B5-B3AA-73FF5F8A37B5}" dt="2022-05-19T10:19:46.836" v="1768"/>
          <ac:spMkLst>
            <pc:docMk/>
            <pc:sldMk cId="486099886" sldId="262"/>
            <ac:spMk id="14" creationId="{0BB4921C-B0EE-63CF-AEE1-3D719173B91F}"/>
          </ac:spMkLst>
        </pc:spChg>
        <pc:spChg chg="add mod">
          <ac:chgData name="이 호진" userId="e7b51f9e24c37788" providerId="LiveId" clId="{067FF521-1629-49B5-B3AA-73FF5F8A37B5}" dt="2022-05-19T10:19:46.836" v="1768"/>
          <ac:spMkLst>
            <pc:docMk/>
            <pc:sldMk cId="486099886" sldId="262"/>
            <ac:spMk id="16" creationId="{DF81825B-F1C9-F37A-927A-CE37ED50D6FB}"/>
          </ac:spMkLst>
        </pc:spChg>
        <pc:spChg chg="add mod">
          <ac:chgData name="이 호진" userId="e7b51f9e24c37788" providerId="LiveId" clId="{067FF521-1629-49B5-B3AA-73FF5F8A37B5}" dt="2022-05-19T10:19:46.836" v="1768"/>
          <ac:spMkLst>
            <pc:docMk/>
            <pc:sldMk cId="486099886" sldId="262"/>
            <ac:spMk id="17" creationId="{66A70865-B04D-CD3B-9704-71D0DD37C307}"/>
          </ac:spMkLst>
        </pc:spChg>
        <pc:spChg chg="add mod">
          <ac:chgData name="이 호진" userId="e7b51f9e24c37788" providerId="LiveId" clId="{067FF521-1629-49B5-B3AA-73FF5F8A37B5}" dt="2022-05-19T10:19:46.836" v="1768"/>
          <ac:spMkLst>
            <pc:docMk/>
            <pc:sldMk cId="486099886" sldId="262"/>
            <ac:spMk id="18" creationId="{8A61B770-7FA9-EC83-592D-A34512765468}"/>
          </ac:spMkLst>
        </pc:spChg>
        <pc:spChg chg="add mod">
          <ac:chgData name="이 호진" userId="e7b51f9e24c37788" providerId="LiveId" clId="{067FF521-1629-49B5-B3AA-73FF5F8A37B5}" dt="2022-05-11T10:36:41.190" v="1720" actId="14100"/>
          <ac:spMkLst>
            <pc:docMk/>
            <pc:sldMk cId="486099886" sldId="262"/>
            <ac:spMk id="20" creationId="{411DBE46-887B-A6F7-0E97-8065FE29DE9D}"/>
          </ac:spMkLst>
        </pc:spChg>
        <pc:picChg chg="mod">
          <ac:chgData name="이 호진" userId="e7b51f9e24c37788" providerId="LiveId" clId="{067FF521-1629-49B5-B3AA-73FF5F8A37B5}" dt="2022-05-11T10:35:55.175" v="1672" actId="1076"/>
          <ac:picMkLst>
            <pc:docMk/>
            <pc:sldMk cId="486099886" sldId="262"/>
            <ac:picMk id="3" creationId="{DB7057DB-1A18-48C6-B6C3-FA3410787F32}"/>
          </ac:picMkLst>
        </pc:picChg>
        <pc:cxnChg chg="mod">
          <ac:chgData name="이 호진" userId="e7b51f9e24c37788" providerId="LiveId" clId="{067FF521-1629-49B5-B3AA-73FF5F8A37B5}" dt="2022-05-11T10:36:13.725" v="1678" actId="1076"/>
          <ac:cxnSpMkLst>
            <pc:docMk/>
            <pc:sldMk cId="486099886" sldId="262"/>
            <ac:cxnSpMk id="13" creationId="{D61E6829-482D-4885-A6B9-608595958988}"/>
          </ac:cxnSpMkLst>
        </pc:cxnChg>
        <pc:cxnChg chg="mod">
          <ac:chgData name="이 호진" userId="e7b51f9e24c37788" providerId="LiveId" clId="{067FF521-1629-49B5-B3AA-73FF5F8A37B5}" dt="2022-05-11T10:36:24.392" v="1682" actId="1076"/>
          <ac:cxnSpMkLst>
            <pc:docMk/>
            <pc:sldMk cId="486099886" sldId="262"/>
            <ac:cxnSpMk id="15" creationId="{26F14A80-0068-4B15-A71D-5247DF6F2F78}"/>
          </ac:cxnSpMkLst>
        </pc:cxnChg>
      </pc:sldChg>
      <pc:sldChg chg="del">
        <pc:chgData name="이 호진" userId="e7b51f9e24c37788" providerId="LiveId" clId="{067FF521-1629-49B5-B3AA-73FF5F8A37B5}" dt="2022-05-11T10:37:33.087" v="1721" actId="47"/>
        <pc:sldMkLst>
          <pc:docMk/>
          <pc:sldMk cId="1270025322" sldId="263"/>
        </pc:sldMkLst>
      </pc:sldChg>
      <pc:sldChg chg="del">
        <pc:chgData name="이 호진" userId="e7b51f9e24c37788" providerId="LiveId" clId="{067FF521-1629-49B5-B3AA-73FF5F8A37B5}" dt="2022-05-11T10:37:33.087" v="1721" actId="47"/>
        <pc:sldMkLst>
          <pc:docMk/>
          <pc:sldMk cId="716319518" sldId="264"/>
        </pc:sldMkLst>
      </pc:sldChg>
      <pc:sldChg chg="del">
        <pc:chgData name="이 호진" userId="e7b51f9e24c37788" providerId="LiveId" clId="{067FF521-1629-49B5-B3AA-73FF5F8A37B5}" dt="2022-05-11T10:37:33.087" v="1721" actId="47"/>
        <pc:sldMkLst>
          <pc:docMk/>
          <pc:sldMk cId="1309913831" sldId="265"/>
        </pc:sldMkLst>
      </pc:sldChg>
      <pc:sldChg chg="del">
        <pc:chgData name="이 호진" userId="e7b51f9e24c37788" providerId="LiveId" clId="{067FF521-1629-49B5-B3AA-73FF5F8A37B5}" dt="2022-05-11T10:37:33.087" v="1721" actId="47"/>
        <pc:sldMkLst>
          <pc:docMk/>
          <pc:sldMk cId="1442630175" sldId="266"/>
        </pc:sldMkLst>
      </pc:sldChg>
      <pc:sldChg chg="del">
        <pc:chgData name="이 호진" userId="e7b51f9e24c37788" providerId="LiveId" clId="{067FF521-1629-49B5-B3AA-73FF5F8A37B5}" dt="2022-05-11T10:37:33.087" v="1721" actId="47"/>
        <pc:sldMkLst>
          <pc:docMk/>
          <pc:sldMk cId="2219420845" sldId="267"/>
        </pc:sldMkLst>
      </pc:sldChg>
      <pc:sldChg chg="addSp delSp modSp mod ord">
        <pc:chgData name="이 호진" userId="e7b51f9e24c37788" providerId="LiveId" clId="{067FF521-1629-49B5-B3AA-73FF5F8A37B5}" dt="2022-05-19T10:19:13.563" v="1754"/>
        <pc:sldMkLst>
          <pc:docMk/>
          <pc:sldMk cId="2734199821" sldId="268"/>
        </pc:sldMkLst>
        <pc:spChg chg="add mod">
          <ac:chgData name="이 호진" userId="e7b51f9e24c37788" providerId="LiveId" clId="{067FF521-1629-49B5-B3AA-73FF5F8A37B5}" dt="2022-05-11T10:16:06.910" v="259"/>
          <ac:spMkLst>
            <pc:docMk/>
            <pc:sldMk cId="2734199821" sldId="268"/>
            <ac:spMk id="2" creationId="{937C1893-5604-E7F2-4C91-F14C3C51C6C5}"/>
          </ac:spMkLst>
        </pc:spChg>
        <pc:spChg chg="add mod">
          <ac:chgData name="이 호진" userId="e7b51f9e24c37788" providerId="LiveId" clId="{067FF521-1629-49B5-B3AA-73FF5F8A37B5}" dt="2022-05-11T10:17:41.187" v="356" actId="14100"/>
          <ac:spMkLst>
            <pc:docMk/>
            <pc:sldMk cId="2734199821" sldId="268"/>
            <ac:spMk id="3" creationId="{D4E021D9-DA2F-DF3F-52F9-DCA8466DEEF7}"/>
          </ac:spMkLst>
        </pc:spChg>
        <pc:spChg chg="del">
          <ac:chgData name="이 호진" userId="e7b51f9e24c37788" providerId="LiveId" clId="{067FF521-1629-49B5-B3AA-73FF5F8A37B5}" dt="2022-05-19T10:19:13.041" v="1753" actId="478"/>
          <ac:spMkLst>
            <pc:docMk/>
            <pc:sldMk cId="2734199821" sldId="268"/>
            <ac:spMk id="4" creationId="{CA2E5569-5413-4171-8D0F-A04CD8CF3F3A}"/>
          </ac:spMkLst>
        </pc:spChg>
        <pc:spChg chg="del">
          <ac:chgData name="이 호진" userId="e7b51f9e24c37788" providerId="LiveId" clId="{067FF521-1629-49B5-B3AA-73FF5F8A37B5}" dt="2022-05-19T10:19:13.041" v="1753" actId="478"/>
          <ac:spMkLst>
            <pc:docMk/>
            <pc:sldMk cId="2734199821" sldId="268"/>
            <ac:spMk id="7" creationId="{C7CD30AC-AD0D-4B8A-AEFE-E34EFF8623DB}"/>
          </ac:spMkLst>
        </pc:spChg>
        <pc:spChg chg="del">
          <ac:chgData name="이 호진" userId="e7b51f9e24c37788" providerId="LiveId" clId="{067FF521-1629-49B5-B3AA-73FF5F8A37B5}" dt="2022-05-19T10:19:13.041" v="1753" actId="478"/>
          <ac:spMkLst>
            <pc:docMk/>
            <pc:sldMk cId="2734199821" sldId="268"/>
            <ac:spMk id="8" creationId="{776324C0-CFD8-4494-B7C8-160479C94901}"/>
          </ac:spMkLst>
        </pc:spChg>
        <pc:spChg chg="del">
          <ac:chgData name="이 호진" userId="e7b51f9e24c37788" providerId="LiveId" clId="{067FF521-1629-49B5-B3AA-73FF5F8A37B5}" dt="2022-05-19T10:19:13.041" v="1753" actId="478"/>
          <ac:spMkLst>
            <pc:docMk/>
            <pc:sldMk cId="2734199821" sldId="268"/>
            <ac:spMk id="9" creationId="{83A45F92-B082-4872-955B-C43A62ACE520}"/>
          </ac:spMkLst>
        </pc:spChg>
        <pc:spChg chg="add mod">
          <ac:chgData name="이 호진" userId="e7b51f9e24c37788" providerId="LiveId" clId="{067FF521-1629-49B5-B3AA-73FF5F8A37B5}" dt="2022-05-19T10:19:13.563" v="1754"/>
          <ac:spMkLst>
            <pc:docMk/>
            <pc:sldMk cId="2734199821" sldId="268"/>
            <ac:spMk id="10" creationId="{8E862A89-493B-3001-DA32-0DCADCE46F61}"/>
          </ac:spMkLst>
        </pc:spChg>
        <pc:spChg chg="add mod">
          <ac:chgData name="이 호진" userId="e7b51f9e24c37788" providerId="LiveId" clId="{067FF521-1629-49B5-B3AA-73FF5F8A37B5}" dt="2022-05-19T10:19:13.563" v="1754"/>
          <ac:spMkLst>
            <pc:docMk/>
            <pc:sldMk cId="2734199821" sldId="268"/>
            <ac:spMk id="11" creationId="{969BF2A2-584A-B745-F858-49E4EE93DE21}"/>
          </ac:spMkLst>
        </pc:spChg>
        <pc:spChg chg="add mod">
          <ac:chgData name="이 호진" userId="e7b51f9e24c37788" providerId="LiveId" clId="{067FF521-1629-49B5-B3AA-73FF5F8A37B5}" dt="2022-05-19T10:19:13.563" v="1754"/>
          <ac:spMkLst>
            <pc:docMk/>
            <pc:sldMk cId="2734199821" sldId="268"/>
            <ac:spMk id="12" creationId="{48A92E3E-FD32-CB70-28FC-5E5020D98402}"/>
          </ac:spMkLst>
        </pc:spChg>
        <pc:spChg chg="add mod">
          <ac:chgData name="이 호진" userId="e7b51f9e24c37788" providerId="LiveId" clId="{067FF521-1629-49B5-B3AA-73FF5F8A37B5}" dt="2022-05-19T10:19:13.563" v="1754"/>
          <ac:spMkLst>
            <pc:docMk/>
            <pc:sldMk cId="2734199821" sldId="268"/>
            <ac:spMk id="13" creationId="{BB0B3FB4-11C7-1144-AB19-DC56724463CF}"/>
          </ac:spMkLst>
        </pc:spChg>
        <pc:picChg chg="add mod">
          <ac:chgData name="이 호진" userId="e7b51f9e24c37788" providerId="LiveId" clId="{067FF521-1629-49B5-B3AA-73FF5F8A37B5}" dt="2022-05-11T10:17:43.637" v="357" actId="1076"/>
          <ac:picMkLst>
            <pc:docMk/>
            <pc:sldMk cId="2734199821" sldId="268"/>
            <ac:picMk id="6" creationId="{B95D4216-C026-4B13-BEA2-153D8F0337EB}"/>
          </ac:picMkLst>
        </pc:picChg>
      </pc:sldChg>
      <pc:sldChg chg="addSp delSp modSp mod ord">
        <pc:chgData name="이 호진" userId="e7b51f9e24c37788" providerId="LiveId" clId="{067FF521-1629-49B5-B3AA-73FF5F8A37B5}" dt="2022-05-19T10:19:17.860" v="1756"/>
        <pc:sldMkLst>
          <pc:docMk/>
          <pc:sldMk cId="4101545395" sldId="269"/>
        </pc:sldMkLst>
        <pc:spChg chg="del">
          <ac:chgData name="이 호진" userId="e7b51f9e24c37788" providerId="LiveId" clId="{067FF521-1629-49B5-B3AA-73FF5F8A37B5}" dt="2022-05-19T10:19:17.301" v="1755" actId="478"/>
          <ac:spMkLst>
            <pc:docMk/>
            <pc:sldMk cId="4101545395" sldId="269"/>
            <ac:spMk id="4" creationId="{CA2E5569-5413-4171-8D0F-A04CD8CF3F3A}"/>
          </ac:spMkLst>
        </pc:spChg>
        <pc:spChg chg="add del mod">
          <ac:chgData name="이 호진" userId="e7b51f9e24c37788" providerId="LiveId" clId="{067FF521-1629-49B5-B3AA-73FF5F8A37B5}" dt="2022-05-11T10:22:08.918" v="564" actId="21"/>
          <ac:spMkLst>
            <pc:docMk/>
            <pc:sldMk cId="4101545395" sldId="269"/>
            <ac:spMk id="5" creationId="{AF897F1E-13BD-4EE7-FAFD-25B1629A96D1}"/>
          </ac:spMkLst>
        </pc:spChg>
        <pc:spChg chg="del">
          <ac:chgData name="이 호진" userId="e7b51f9e24c37788" providerId="LiveId" clId="{067FF521-1629-49B5-B3AA-73FF5F8A37B5}" dt="2022-05-19T10:19:17.301" v="1755" actId="478"/>
          <ac:spMkLst>
            <pc:docMk/>
            <pc:sldMk cId="4101545395" sldId="269"/>
            <ac:spMk id="7" creationId="{C7CD30AC-AD0D-4B8A-AEFE-E34EFF8623DB}"/>
          </ac:spMkLst>
        </pc:spChg>
        <pc:spChg chg="del">
          <ac:chgData name="이 호진" userId="e7b51f9e24c37788" providerId="LiveId" clId="{067FF521-1629-49B5-B3AA-73FF5F8A37B5}" dt="2022-05-19T10:19:17.301" v="1755" actId="478"/>
          <ac:spMkLst>
            <pc:docMk/>
            <pc:sldMk cId="4101545395" sldId="269"/>
            <ac:spMk id="8" creationId="{776324C0-CFD8-4494-B7C8-160479C94901}"/>
          </ac:spMkLst>
        </pc:spChg>
        <pc:spChg chg="del">
          <ac:chgData name="이 호진" userId="e7b51f9e24c37788" providerId="LiveId" clId="{067FF521-1629-49B5-B3AA-73FF5F8A37B5}" dt="2022-05-19T10:19:17.301" v="1755" actId="478"/>
          <ac:spMkLst>
            <pc:docMk/>
            <pc:sldMk cId="4101545395" sldId="269"/>
            <ac:spMk id="9" creationId="{83A45F92-B082-4872-955B-C43A62ACE520}"/>
          </ac:spMkLst>
        </pc:spChg>
        <pc:spChg chg="add mod">
          <ac:chgData name="이 호진" userId="e7b51f9e24c37788" providerId="LiveId" clId="{067FF521-1629-49B5-B3AA-73FF5F8A37B5}" dt="2022-05-11T10:21:54.490" v="528" actId="6549"/>
          <ac:spMkLst>
            <pc:docMk/>
            <pc:sldMk cId="4101545395" sldId="269"/>
            <ac:spMk id="10" creationId="{D45DEF63-E4F8-BA1B-2E83-E7C5096BF02E}"/>
          </ac:spMkLst>
        </pc:spChg>
        <pc:spChg chg="add mod">
          <ac:chgData name="이 호진" userId="e7b51f9e24c37788" providerId="LiveId" clId="{067FF521-1629-49B5-B3AA-73FF5F8A37B5}" dt="2022-05-19T10:19:17.860" v="1756"/>
          <ac:spMkLst>
            <pc:docMk/>
            <pc:sldMk cId="4101545395" sldId="269"/>
            <ac:spMk id="11" creationId="{09907C05-DA83-81AC-2787-5306D02BB081}"/>
          </ac:spMkLst>
        </pc:spChg>
        <pc:spChg chg="add mod">
          <ac:chgData name="이 호진" userId="e7b51f9e24c37788" providerId="LiveId" clId="{067FF521-1629-49B5-B3AA-73FF5F8A37B5}" dt="2022-05-19T10:19:17.860" v="1756"/>
          <ac:spMkLst>
            <pc:docMk/>
            <pc:sldMk cId="4101545395" sldId="269"/>
            <ac:spMk id="12" creationId="{12FC1B8D-45CF-9D3F-D50C-C671FFD06850}"/>
          </ac:spMkLst>
        </pc:spChg>
        <pc:spChg chg="add mod">
          <ac:chgData name="이 호진" userId="e7b51f9e24c37788" providerId="LiveId" clId="{067FF521-1629-49B5-B3AA-73FF5F8A37B5}" dt="2022-05-19T10:19:17.860" v="1756"/>
          <ac:spMkLst>
            <pc:docMk/>
            <pc:sldMk cId="4101545395" sldId="269"/>
            <ac:spMk id="13" creationId="{EB20DC52-14F1-CD50-ACB5-593C210B976E}"/>
          </ac:spMkLst>
        </pc:spChg>
        <pc:spChg chg="add mod">
          <ac:chgData name="이 호진" userId="e7b51f9e24c37788" providerId="LiveId" clId="{067FF521-1629-49B5-B3AA-73FF5F8A37B5}" dt="2022-05-19T10:19:17.860" v="1756"/>
          <ac:spMkLst>
            <pc:docMk/>
            <pc:sldMk cId="4101545395" sldId="269"/>
            <ac:spMk id="14" creationId="{FE148E01-141B-0A4E-1FA6-78EFF8561EBF}"/>
          </ac:spMkLst>
        </pc:spChg>
        <pc:picChg chg="add mod">
          <ac:chgData name="이 호진" userId="e7b51f9e24c37788" providerId="LiveId" clId="{067FF521-1629-49B5-B3AA-73FF5F8A37B5}" dt="2022-05-11T10:20:44.933" v="403" actId="1076"/>
          <ac:picMkLst>
            <pc:docMk/>
            <pc:sldMk cId="4101545395" sldId="269"/>
            <ac:picMk id="3" creationId="{0A97CE71-F6B9-511D-634A-005EC26119C5}"/>
          </ac:picMkLst>
        </pc:picChg>
      </pc:sldChg>
      <pc:sldChg chg="del">
        <pc:chgData name="이 호진" userId="e7b51f9e24c37788" providerId="LiveId" clId="{067FF521-1629-49B5-B3AA-73FF5F8A37B5}" dt="2022-05-11T10:37:33.087" v="1721" actId="47"/>
        <pc:sldMkLst>
          <pc:docMk/>
          <pc:sldMk cId="535086355" sldId="270"/>
        </pc:sldMkLst>
      </pc:sldChg>
      <pc:sldChg chg="addSp delSp modSp mod">
        <pc:chgData name="이 호진" userId="e7b51f9e24c37788" providerId="LiveId" clId="{067FF521-1629-49B5-B3AA-73FF5F8A37B5}" dt="2022-05-19T10:19:51.497" v="1770"/>
        <pc:sldMkLst>
          <pc:docMk/>
          <pc:sldMk cId="3212006729" sldId="271"/>
        </pc:sldMkLst>
        <pc:spChg chg="del">
          <ac:chgData name="이 호진" userId="e7b51f9e24c37788" providerId="LiveId" clId="{067FF521-1629-49B5-B3AA-73FF5F8A37B5}" dt="2022-05-19T10:19:51.077" v="1769" actId="478"/>
          <ac:spMkLst>
            <pc:docMk/>
            <pc:sldMk cId="3212006729" sldId="271"/>
            <ac:spMk id="4" creationId="{CA2E5569-5413-4171-8D0F-A04CD8CF3F3A}"/>
          </ac:spMkLst>
        </pc:spChg>
        <pc:spChg chg="add mod">
          <ac:chgData name="이 호진" userId="e7b51f9e24c37788" providerId="LiveId" clId="{067FF521-1629-49B5-B3AA-73FF5F8A37B5}" dt="2022-05-19T10:18:38.848" v="1724"/>
          <ac:spMkLst>
            <pc:docMk/>
            <pc:sldMk cId="3212006729" sldId="271"/>
            <ac:spMk id="6" creationId="{16F6790F-D8F7-D2D1-710D-13EDAF1C6971}"/>
          </ac:spMkLst>
        </pc:spChg>
        <pc:spChg chg="del">
          <ac:chgData name="이 호진" userId="e7b51f9e24c37788" providerId="LiveId" clId="{067FF521-1629-49B5-B3AA-73FF5F8A37B5}" dt="2022-05-19T10:19:51.077" v="1769" actId="478"/>
          <ac:spMkLst>
            <pc:docMk/>
            <pc:sldMk cId="3212006729" sldId="271"/>
            <ac:spMk id="7" creationId="{C7CD30AC-AD0D-4B8A-AEFE-E34EFF8623DB}"/>
          </ac:spMkLst>
        </pc:spChg>
        <pc:spChg chg="del">
          <ac:chgData name="이 호진" userId="e7b51f9e24c37788" providerId="LiveId" clId="{067FF521-1629-49B5-B3AA-73FF5F8A37B5}" dt="2022-05-19T10:19:51.077" v="1769" actId="478"/>
          <ac:spMkLst>
            <pc:docMk/>
            <pc:sldMk cId="3212006729" sldId="271"/>
            <ac:spMk id="8" creationId="{776324C0-CFD8-4494-B7C8-160479C94901}"/>
          </ac:spMkLst>
        </pc:spChg>
        <pc:spChg chg="del">
          <ac:chgData name="이 호진" userId="e7b51f9e24c37788" providerId="LiveId" clId="{067FF521-1629-49B5-B3AA-73FF5F8A37B5}" dt="2022-05-19T10:19:51.077" v="1769" actId="478"/>
          <ac:spMkLst>
            <pc:docMk/>
            <pc:sldMk cId="3212006729" sldId="271"/>
            <ac:spMk id="9" creationId="{83A45F92-B082-4872-955B-C43A62ACE520}"/>
          </ac:spMkLst>
        </pc:spChg>
        <pc:spChg chg="add mod">
          <ac:chgData name="이 호진" userId="e7b51f9e24c37788" providerId="LiveId" clId="{067FF521-1629-49B5-B3AA-73FF5F8A37B5}" dt="2022-05-19T10:18:38.848" v="1724"/>
          <ac:spMkLst>
            <pc:docMk/>
            <pc:sldMk cId="3212006729" sldId="271"/>
            <ac:spMk id="10" creationId="{5A99F6FF-2DB2-36A7-FE9B-0DD42CD28E7C}"/>
          </ac:spMkLst>
        </pc:spChg>
        <pc:spChg chg="add mod">
          <ac:chgData name="이 호진" userId="e7b51f9e24c37788" providerId="LiveId" clId="{067FF521-1629-49B5-B3AA-73FF5F8A37B5}" dt="2022-05-19T10:19:51.497" v="1770"/>
          <ac:spMkLst>
            <pc:docMk/>
            <pc:sldMk cId="3212006729" sldId="271"/>
            <ac:spMk id="11" creationId="{3243A77C-D6A2-2807-3D9C-83BFD3407BF2}"/>
          </ac:spMkLst>
        </pc:spChg>
        <pc:spChg chg="add mod">
          <ac:chgData name="이 호진" userId="e7b51f9e24c37788" providerId="LiveId" clId="{067FF521-1629-49B5-B3AA-73FF5F8A37B5}" dt="2022-05-19T10:19:51.497" v="1770"/>
          <ac:spMkLst>
            <pc:docMk/>
            <pc:sldMk cId="3212006729" sldId="271"/>
            <ac:spMk id="12" creationId="{0CDC258D-4FDB-8519-0249-EA65087E19DC}"/>
          </ac:spMkLst>
        </pc:spChg>
        <pc:spChg chg="add mod">
          <ac:chgData name="이 호진" userId="e7b51f9e24c37788" providerId="LiveId" clId="{067FF521-1629-49B5-B3AA-73FF5F8A37B5}" dt="2022-05-19T10:19:51.497" v="1770"/>
          <ac:spMkLst>
            <pc:docMk/>
            <pc:sldMk cId="3212006729" sldId="271"/>
            <ac:spMk id="13" creationId="{56C6A628-DB69-A73E-EA1A-D6DE88C3393B}"/>
          </ac:spMkLst>
        </pc:spChg>
        <pc:spChg chg="add mod">
          <ac:chgData name="이 호진" userId="e7b51f9e24c37788" providerId="LiveId" clId="{067FF521-1629-49B5-B3AA-73FF5F8A37B5}" dt="2022-05-19T10:19:51.497" v="1770"/>
          <ac:spMkLst>
            <pc:docMk/>
            <pc:sldMk cId="3212006729" sldId="271"/>
            <ac:spMk id="14" creationId="{57592697-FFB9-A900-0B85-77A291E2D4A9}"/>
          </ac:spMkLst>
        </pc:spChg>
      </pc:sldChg>
      <pc:sldChg chg="del">
        <pc:chgData name="이 호진" userId="e7b51f9e24c37788" providerId="LiveId" clId="{067FF521-1629-49B5-B3AA-73FF5F8A37B5}" dt="2022-05-11T10:37:35.960" v="1722" actId="47"/>
        <pc:sldMkLst>
          <pc:docMk/>
          <pc:sldMk cId="1552894358" sldId="272"/>
        </pc:sldMkLst>
      </pc:sldChg>
      <pc:sldChg chg="del">
        <pc:chgData name="이 호진" userId="e7b51f9e24c37788" providerId="LiveId" clId="{067FF521-1629-49B5-B3AA-73FF5F8A37B5}" dt="2022-05-11T10:37:37.358" v="1723" actId="47"/>
        <pc:sldMkLst>
          <pc:docMk/>
          <pc:sldMk cId="2007611142" sldId="273"/>
        </pc:sldMkLst>
      </pc:sldChg>
      <pc:sldChg chg="add del">
        <pc:chgData name="이 호진" userId="e7b51f9e24c37788" providerId="LiveId" clId="{067FF521-1629-49B5-B3AA-73FF5F8A37B5}" dt="2022-05-11T10:37:33.087" v="1721" actId="47"/>
        <pc:sldMkLst>
          <pc:docMk/>
          <pc:sldMk cId="764895195" sldId="274"/>
        </pc:sldMkLst>
      </pc:sldChg>
      <pc:sldChg chg="modSp add mod">
        <pc:chgData name="이 호진" userId="e7b51f9e24c37788" providerId="LiveId" clId="{067FF521-1629-49B5-B3AA-73FF5F8A37B5}" dt="2022-05-19T10:19:02.250" v="1750" actId="20577"/>
        <pc:sldMkLst>
          <pc:docMk/>
          <pc:sldMk cId="2585323767" sldId="275"/>
        </pc:sldMkLst>
        <pc:spChg chg="mod">
          <ac:chgData name="이 호진" userId="e7b51f9e24c37788" providerId="LiveId" clId="{067FF521-1629-49B5-B3AA-73FF5F8A37B5}" dt="2022-05-19T10:19:02.250" v="1750" actId="20577"/>
          <ac:spMkLst>
            <pc:docMk/>
            <pc:sldMk cId="2585323767" sldId="275"/>
            <ac:spMk id="8" creationId="{776324C0-CFD8-4494-B7C8-160479C94901}"/>
          </ac:spMkLst>
        </pc:spChg>
        <pc:spChg chg="mod">
          <ac:chgData name="이 호진" userId="e7b51f9e24c37788" providerId="LiveId" clId="{067FF521-1629-49B5-B3AA-73FF5F8A37B5}" dt="2022-05-19T10:18:56.619" v="1746" actId="6549"/>
          <ac:spMkLst>
            <pc:docMk/>
            <pc:sldMk cId="2585323767" sldId="275"/>
            <ac:spMk id="9" creationId="{83A45F92-B082-4872-955B-C43A62ACE520}"/>
          </ac:spMkLst>
        </pc:spChg>
      </pc:sldChg>
      <pc:sldChg chg="addSp delSp modSp add mod">
        <pc:chgData name="이 호진" userId="e7b51f9e24c37788" providerId="LiveId" clId="{067FF521-1629-49B5-B3AA-73FF5F8A37B5}" dt="2022-05-27T01:41:20.596" v="1771" actId="113"/>
        <pc:sldMkLst>
          <pc:docMk/>
          <pc:sldMk cId="3437651558" sldId="276"/>
        </pc:sldMkLst>
        <pc:spChg chg="del">
          <ac:chgData name="이 호진" userId="e7b51f9e24c37788" providerId="LiveId" clId="{067FF521-1629-49B5-B3AA-73FF5F8A37B5}" dt="2022-05-19T10:19:21.736" v="1757" actId="478"/>
          <ac:spMkLst>
            <pc:docMk/>
            <pc:sldMk cId="3437651558" sldId="276"/>
            <ac:spMk id="4" creationId="{CA2E5569-5413-4171-8D0F-A04CD8CF3F3A}"/>
          </ac:spMkLst>
        </pc:spChg>
        <pc:spChg chg="add mod">
          <ac:chgData name="이 호진" userId="e7b51f9e24c37788" providerId="LiveId" clId="{067FF521-1629-49B5-B3AA-73FF5F8A37B5}" dt="2022-05-11T10:22:05.063" v="563" actId="6549"/>
          <ac:spMkLst>
            <pc:docMk/>
            <pc:sldMk cId="3437651558" sldId="276"/>
            <ac:spMk id="6" creationId="{98B3AC00-C063-D70A-B4BF-BDA411C95A2E}"/>
          </ac:spMkLst>
        </pc:spChg>
        <pc:spChg chg="del">
          <ac:chgData name="이 호진" userId="e7b51f9e24c37788" providerId="LiveId" clId="{067FF521-1629-49B5-B3AA-73FF5F8A37B5}" dt="2022-05-19T10:19:21.736" v="1757" actId="478"/>
          <ac:spMkLst>
            <pc:docMk/>
            <pc:sldMk cId="3437651558" sldId="276"/>
            <ac:spMk id="7" creationId="{C7CD30AC-AD0D-4B8A-AEFE-E34EFF8623DB}"/>
          </ac:spMkLst>
        </pc:spChg>
        <pc:spChg chg="del">
          <ac:chgData name="이 호진" userId="e7b51f9e24c37788" providerId="LiveId" clId="{067FF521-1629-49B5-B3AA-73FF5F8A37B5}" dt="2022-05-19T10:19:21.736" v="1757" actId="478"/>
          <ac:spMkLst>
            <pc:docMk/>
            <pc:sldMk cId="3437651558" sldId="276"/>
            <ac:spMk id="8" creationId="{776324C0-CFD8-4494-B7C8-160479C94901}"/>
          </ac:spMkLst>
        </pc:spChg>
        <pc:spChg chg="del">
          <ac:chgData name="이 호진" userId="e7b51f9e24c37788" providerId="LiveId" clId="{067FF521-1629-49B5-B3AA-73FF5F8A37B5}" dt="2022-05-19T10:19:21.736" v="1757" actId="478"/>
          <ac:spMkLst>
            <pc:docMk/>
            <pc:sldMk cId="3437651558" sldId="276"/>
            <ac:spMk id="9" creationId="{83A45F92-B082-4872-955B-C43A62ACE520}"/>
          </ac:spMkLst>
        </pc:spChg>
        <pc:spChg chg="add mod">
          <ac:chgData name="이 호진" userId="e7b51f9e24c37788" providerId="LiveId" clId="{067FF521-1629-49B5-B3AA-73FF5F8A37B5}" dt="2022-05-27T01:41:20.596" v="1771" actId="113"/>
          <ac:spMkLst>
            <pc:docMk/>
            <pc:sldMk cId="3437651558" sldId="276"/>
            <ac:spMk id="10" creationId="{DC3238D8-F396-9332-DDDF-9F4FA10ED8E6}"/>
          </ac:spMkLst>
        </pc:spChg>
        <pc:spChg chg="add mod">
          <ac:chgData name="이 호진" userId="e7b51f9e24c37788" providerId="LiveId" clId="{067FF521-1629-49B5-B3AA-73FF5F8A37B5}" dt="2022-05-11T10:22:28.519" v="569" actId="255"/>
          <ac:spMkLst>
            <pc:docMk/>
            <pc:sldMk cId="3437651558" sldId="276"/>
            <ac:spMk id="11" creationId="{31B591B2-6205-1FF4-37CA-6385F1AA8564}"/>
          </ac:spMkLst>
        </pc:spChg>
        <pc:spChg chg="add mod">
          <ac:chgData name="이 호진" userId="e7b51f9e24c37788" providerId="LiveId" clId="{067FF521-1629-49B5-B3AA-73FF5F8A37B5}" dt="2022-05-19T10:19:22.200" v="1758"/>
          <ac:spMkLst>
            <pc:docMk/>
            <pc:sldMk cId="3437651558" sldId="276"/>
            <ac:spMk id="12" creationId="{D9ECBAB9-AAC2-F1EE-28A0-E6D19A2CF32F}"/>
          </ac:spMkLst>
        </pc:spChg>
        <pc:spChg chg="add mod">
          <ac:chgData name="이 호진" userId="e7b51f9e24c37788" providerId="LiveId" clId="{067FF521-1629-49B5-B3AA-73FF5F8A37B5}" dt="2022-05-19T10:19:22.200" v="1758"/>
          <ac:spMkLst>
            <pc:docMk/>
            <pc:sldMk cId="3437651558" sldId="276"/>
            <ac:spMk id="13" creationId="{71F2B563-4EB3-7B6A-FF40-70661A0AA4BE}"/>
          </ac:spMkLst>
        </pc:spChg>
        <pc:spChg chg="add mod">
          <ac:chgData name="이 호진" userId="e7b51f9e24c37788" providerId="LiveId" clId="{067FF521-1629-49B5-B3AA-73FF5F8A37B5}" dt="2022-05-19T10:19:22.200" v="1758"/>
          <ac:spMkLst>
            <pc:docMk/>
            <pc:sldMk cId="3437651558" sldId="276"/>
            <ac:spMk id="14" creationId="{AD537907-F4CE-919E-79BE-AD31723E566C}"/>
          </ac:spMkLst>
        </pc:spChg>
        <pc:spChg chg="add mod">
          <ac:chgData name="이 호진" userId="e7b51f9e24c37788" providerId="LiveId" clId="{067FF521-1629-49B5-B3AA-73FF5F8A37B5}" dt="2022-05-19T10:19:22.200" v="1758"/>
          <ac:spMkLst>
            <pc:docMk/>
            <pc:sldMk cId="3437651558" sldId="276"/>
            <ac:spMk id="15" creationId="{7448B17D-6D99-3626-9634-04D67921BF0F}"/>
          </ac:spMkLst>
        </pc:spChg>
      </pc:sldChg>
      <pc:sldChg chg="addSp delSp modSp add mod">
        <pc:chgData name="이 호진" userId="e7b51f9e24c37788" providerId="LiveId" clId="{067FF521-1629-49B5-B3AA-73FF5F8A37B5}" dt="2022-05-19T10:19:26.966" v="1760"/>
        <pc:sldMkLst>
          <pc:docMk/>
          <pc:sldMk cId="259561618" sldId="277"/>
        </pc:sldMkLst>
        <pc:spChg chg="add mod">
          <ac:chgData name="이 호진" userId="e7b51f9e24c37788" providerId="LiveId" clId="{067FF521-1629-49B5-B3AA-73FF5F8A37B5}" dt="2022-05-11T10:26:22.575" v="997" actId="1076"/>
          <ac:spMkLst>
            <pc:docMk/>
            <pc:sldMk cId="259561618" sldId="277"/>
            <ac:spMk id="2" creationId="{92013878-157C-DB7E-97DB-AAA57AE77C9F}"/>
          </ac:spMkLst>
        </pc:spChg>
        <pc:spChg chg="del">
          <ac:chgData name="이 호진" userId="e7b51f9e24c37788" providerId="LiveId" clId="{067FF521-1629-49B5-B3AA-73FF5F8A37B5}" dt="2022-05-19T10:19:26.539" v="1759" actId="478"/>
          <ac:spMkLst>
            <pc:docMk/>
            <pc:sldMk cId="259561618" sldId="277"/>
            <ac:spMk id="4" creationId="{CA2E5569-5413-4171-8D0F-A04CD8CF3F3A}"/>
          </ac:spMkLst>
        </pc:spChg>
        <pc:spChg chg="del">
          <ac:chgData name="이 호진" userId="e7b51f9e24c37788" providerId="LiveId" clId="{067FF521-1629-49B5-B3AA-73FF5F8A37B5}" dt="2022-05-19T10:19:26.539" v="1759" actId="478"/>
          <ac:spMkLst>
            <pc:docMk/>
            <pc:sldMk cId="259561618" sldId="277"/>
            <ac:spMk id="7" creationId="{C7CD30AC-AD0D-4B8A-AEFE-E34EFF8623DB}"/>
          </ac:spMkLst>
        </pc:spChg>
        <pc:spChg chg="del">
          <ac:chgData name="이 호진" userId="e7b51f9e24c37788" providerId="LiveId" clId="{067FF521-1629-49B5-B3AA-73FF5F8A37B5}" dt="2022-05-19T10:19:26.539" v="1759" actId="478"/>
          <ac:spMkLst>
            <pc:docMk/>
            <pc:sldMk cId="259561618" sldId="277"/>
            <ac:spMk id="8" creationId="{776324C0-CFD8-4494-B7C8-160479C94901}"/>
          </ac:spMkLst>
        </pc:spChg>
        <pc:spChg chg="del">
          <ac:chgData name="이 호진" userId="e7b51f9e24c37788" providerId="LiveId" clId="{067FF521-1629-49B5-B3AA-73FF5F8A37B5}" dt="2022-05-19T10:19:26.539" v="1759" actId="478"/>
          <ac:spMkLst>
            <pc:docMk/>
            <pc:sldMk cId="259561618" sldId="277"/>
            <ac:spMk id="9" creationId="{83A45F92-B082-4872-955B-C43A62ACE520}"/>
          </ac:spMkLst>
        </pc:spChg>
        <pc:spChg chg="add mod">
          <ac:chgData name="이 호진" userId="e7b51f9e24c37788" providerId="LiveId" clId="{067FF521-1629-49B5-B3AA-73FF5F8A37B5}" dt="2022-05-11T10:26:20.899" v="996" actId="14100"/>
          <ac:spMkLst>
            <pc:docMk/>
            <pc:sldMk cId="259561618" sldId="277"/>
            <ac:spMk id="11" creationId="{93FB85E3-AE2E-9EC3-B9BF-4FC2FFA40A83}"/>
          </ac:spMkLst>
        </pc:spChg>
        <pc:spChg chg="add mod">
          <ac:chgData name="이 호진" userId="e7b51f9e24c37788" providerId="LiveId" clId="{067FF521-1629-49B5-B3AA-73FF5F8A37B5}" dt="2022-05-19T10:19:26.966" v="1760"/>
          <ac:spMkLst>
            <pc:docMk/>
            <pc:sldMk cId="259561618" sldId="277"/>
            <ac:spMk id="12" creationId="{D47F2BE1-A1DB-1360-B658-6C16163C025B}"/>
          </ac:spMkLst>
        </pc:spChg>
        <pc:spChg chg="add mod">
          <ac:chgData name="이 호진" userId="e7b51f9e24c37788" providerId="LiveId" clId="{067FF521-1629-49B5-B3AA-73FF5F8A37B5}" dt="2022-05-19T10:19:26.966" v="1760"/>
          <ac:spMkLst>
            <pc:docMk/>
            <pc:sldMk cId="259561618" sldId="277"/>
            <ac:spMk id="13" creationId="{8BDF3B4A-6886-6F7B-17FA-0FE9B76B6284}"/>
          </ac:spMkLst>
        </pc:spChg>
        <pc:spChg chg="add mod">
          <ac:chgData name="이 호진" userId="e7b51f9e24c37788" providerId="LiveId" clId="{067FF521-1629-49B5-B3AA-73FF5F8A37B5}" dt="2022-05-19T10:19:26.966" v="1760"/>
          <ac:spMkLst>
            <pc:docMk/>
            <pc:sldMk cId="259561618" sldId="277"/>
            <ac:spMk id="14" creationId="{B2A19660-7F11-2670-74B2-B5A8CC8E1CEC}"/>
          </ac:spMkLst>
        </pc:spChg>
        <pc:spChg chg="add mod">
          <ac:chgData name="이 호진" userId="e7b51f9e24c37788" providerId="LiveId" clId="{067FF521-1629-49B5-B3AA-73FF5F8A37B5}" dt="2022-05-19T10:19:26.966" v="1760"/>
          <ac:spMkLst>
            <pc:docMk/>
            <pc:sldMk cId="259561618" sldId="277"/>
            <ac:spMk id="15" creationId="{1A4DF82E-3583-91CB-7729-EA752D004D92}"/>
          </ac:spMkLst>
        </pc:spChg>
        <pc:picChg chg="add mod">
          <ac:chgData name="이 호진" userId="e7b51f9e24c37788" providerId="LiveId" clId="{067FF521-1629-49B5-B3AA-73FF5F8A37B5}" dt="2022-05-11T10:26:31.666" v="1000" actId="1076"/>
          <ac:picMkLst>
            <pc:docMk/>
            <pc:sldMk cId="259561618" sldId="277"/>
            <ac:picMk id="6" creationId="{18A3A4D1-9A11-B841-F788-2EB57478D7B5}"/>
          </ac:picMkLst>
        </pc:picChg>
        <pc:picChg chg="add mod">
          <ac:chgData name="이 호진" userId="e7b51f9e24c37788" providerId="LiveId" clId="{067FF521-1629-49B5-B3AA-73FF5F8A37B5}" dt="2022-05-11T10:26:29.494" v="999" actId="1076"/>
          <ac:picMkLst>
            <pc:docMk/>
            <pc:sldMk cId="259561618" sldId="277"/>
            <ac:picMk id="10" creationId="{695A341F-F559-3364-3F5C-C6DA55E61DEA}"/>
          </ac:picMkLst>
        </pc:picChg>
      </pc:sldChg>
      <pc:sldChg chg="addSp delSp modSp add mod">
        <pc:chgData name="이 호진" userId="e7b51f9e24c37788" providerId="LiveId" clId="{067FF521-1629-49B5-B3AA-73FF5F8A37B5}" dt="2022-05-27T01:41:49.667" v="1772" actId="207"/>
        <pc:sldMkLst>
          <pc:docMk/>
          <pc:sldMk cId="410169956" sldId="278"/>
        </pc:sldMkLst>
        <pc:spChg chg="add mod">
          <ac:chgData name="이 호진" userId="e7b51f9e24c37788" providerId="LiveId" clId="{067FF521-1629-49B5-B3AA-73FF5F8A37B5}" dt="2022-05-11T10:27:27.715" v="1144" actId="1076"/>
          <ac:spMkLst>
            <pc:docMk/>
            <pc:sldMk cId="410169956" sldId="278"/>
            <ac:spMk id="2" creationId="{D89B7A06-1EED-8022-1FD3-A984D05DCA13}"/>
          </ac:spMkLst>
        </pc:spChg>
        <pc:spChg chg="del">
          <ac:chgData name="이 호진" userId="e7b51f9e24c37788" providerId="LiveId" clId="{067FF521-1629-49B5-B3AA-73FF5F8A37B5}" dt="2022-05-19T10:19:31.781" v="1761" actId="478"/>
          <ac:spMkLst>
            <pc:docMk/>
            <pc:sldMk cId="410169956" sldId="278"/>
            <ac:spMk id="4" creationId="{CA2E5569-5413-4171-8D0F-A04CD8CF3F3A}"/>
          </ac:spMkLst>
        </pc:spChg>
        <pc:spChg chg="add del">
          <ac:chgData name="이 호진" userId="e7b51f9e24c37788" providerId="LiveId" clId="{067FF521-1629-49B5-B3AA-73FF5F8A37B5}" dt="2022-05-11T10:28:44.618" v="1203" actId="478"/>
          <ac:spMkLst>
            <pc:docMk/>
            <pc:sldMk cId="410169956" sldId="278"/>
            <ac:spMk id="5" creationId="{7C7D2566-792D-72E7-1F76-85B862ECC154}"/>
          </ac:spMkLst>
        </pc:spChg>
        <pc:spChg chg="add mod">
          <ac:chgData name="이 호진" userId="e7b51f9e24c37788" providerId="LiveId" clId="{067FF521-1629-49B5-B3AA-73FF5F8A37B5}" dt="2022-05-11T10:26:49.610" v="1013" actId="14100"/>
          <ac:spMkLst>
            <pc:docMk/>
            <pc:sldMk cId="410169956" sldId="278"/>
            <ac:spMk id="6" creationId="{0A82E35A-8FAF-B6D7-0FA8-1185BCFC2F6A}"/>
          </ac:spMkLst>
        </pc:spChg>
        <pc:spChg chg="del">
          <ac:chgData name="이 호진" userId="e7b51f9e24c37788" providerId="LiveId" clId="{067FF521-1629-49B5-B3AA-73FF5F8A37B5}" dt="2022-05-19T10:19:31.781" v="1761" actId="478"/>
          <ac:spMkLst>
            <pc:docMk/>
            <pc:sldMk cId="410169956" sldId="278"/>
            <ac:spMk id="7" creationId="{C7CD30AC-AD0D-4B8A-AEFE-E34EFF8623DB}"/>
          </ac:spMkLst>
        </pc:spChg>
        <pc:spChg chg="del">
          <ac:chgData name="이 호진" userId="e7b51f9e24c37788" providerId="LiveId" clId="{067FF521-1629-49B5-B3AA-73FF5F8A37B5}" dt="2022-05-19T10:19:31.781" v="1761" actId="478"/>
          <ac:spMkLst>
            <pc:docMk/>
            <pc:sldMk cId="410169956" sldId="278"/>
            <ac:spMk id="8" creationId="{776324C0-CFD8-4494-B7C8-160479C94901}"/>
          </ac:spMkLst>
        </pc:spChg>
        <pc:spChg chg="del">
          <ac:chgData name="이 호진" userId="e7b51f9e24c37788" providerId="LiveId" clId="{067FF521-1629-49B5-B3AA-73FF5F8A37B5}" dt="2022-05-19T10:19:31.781" v="1761" actId="478"/>
          <ac:spMkLst>
            <pc:docMk/>
            <pc:sldMk cId="410169956" sldId="278"/>
            <ac:spMk id="9" creationId="{83A45F92-B082-4872-955B-C43A62ACE520}"/>
          </ac:spMkLst>
        </pc:spChg>
        <pc:spChg chg="add mod">
          <ac:chgData name="이 호진" userId="e7b51f9e24c37788" providerId="LiveId" clId="{067FF521-1629-49B5-B3AA-73FF5F8A37B5}" dt="2022-05-27T01:41:49.667" v="1772" actId="207"/>
          <ac:spMkLst>
            <pc:docMk/>
            <pc:sldMk cId="410169956" sldId="278"/>
            <ac:spMk id="10" creationId="{4EFCA239-DB45-6679-1518-0381DC3DF2ED}"/>
          </ac:spMkLst>
        </pc:spChg>
        <pc:spChg chg="add mod">
          <ac:chgData name="이 호진" userId="e7b51f9e24c37788" providerId="LiveId" clId="{067FF521-1629-49B5-B3AA-73FF5F8A37B5}" dt="2022-05-11T10:29:32.320" v="1277" actId="20577"/>
          <ac:spMkLst>
            <pc:docMk/>
            <pc:sldMk cId="410169956" sldId="278"/>
            <ac:spMk id="12" creationId="{89015DD3-026C-8622-439A-3577CA3E0E28}"/>
          </ac:spMkLst>
        </pc:spChg>
        <pc:spChg chg="add mod">
          <ac:chgData name="이 호진" userId="e7b51f9e24c37788" providerId="LiveId" clId="{067FF521-1629-49B5-B3AA-73FF5F8A37B5}" dt="2022-05-11T10:31:25.116" v="1362" actId="1076"/>
          <ac:spMkLst>
            <pc:docMk/>
            <pc:sldMk cId="410169956" sldId="278"/>
            <ac:spMk id="13" creationId="{52570C84-C524-9046-85A3-4168DC1F0A22}"/>
          </ac:spMkLst>
        </pc:spChg>
        <pc:spChg chg="add mod">
          <ac:chgData name="이 호진" userId="e7b51f9e24c37788" providerId="LiveId" clId="{067FF521-1629-49B5-B3AA-73FF5F8A37B5}" dt="2022-05-11T10:30:24.737" v="1302" actId="1076"/>
          <ac:spMkLst>
            <pc:docMk/>
            <pc:sldMk cId="410169956" sldId="278"/>
            <ac:spMk id="14" creationId="{14F19F5E-2854-D16D-05BE-7CD5E6BE1235}"/>
          </ac:spMkLst>
        </pc:spChg>
        <pc:spChg chg="add mod">
          <ac:chgData name="이 호진" userId="e7b51f9e24c37788" providerId="LiveId" clId="{067FF521-1629-49B5-B3AA-73FF5F8A37B5}" dt="2022-05-11T10:31:05.733" v="1353"/>
          <ac:spMkLst>
            <pc:docMk/>
            <pc:sldMk cId="410169956" sldId="278"/>
            <ac:spMk id="17" creationId="{EBD6CF69-CF2E-5E2B-8471-7F8387147885}"/>
          </ac:spMkLst>
        </pc:spChg>
        <pc:spChg chg="add mod">
          <ac:chgData name="이 호진" userId="e7b51f9e24c37788" providerId="LiveId" clId="{067FF521-1629-49B5-B3AA-73FF5F8A37B5}" dt="2022-05-19T10:19:32.294" v="1762"/>
          <ac:spMkLst>
            <pc:docMk/>
            <pc:sldMk cId="410169956" sldId="278"/>
            <ac:spMk id="18" creationId="{3F3AE9F3-A12A-9BBB-4BA0-14CEBE4F7762}"/>
          </ac:spMkLst>
        </pc:spChg>
        <pc:spChg chg="add mod">
          <ac:chgData name="이 호진" userId="e7b51f9e24c37788" providerId="LiveId" clId="{067FF521-1629-49B5-B3AA-73FF5F8A37B5}" dt="2022-05-11T10:31:28.556" v="1363" actId="1076"/>
          <ac:spMkLst>
            <pc:docMk/>
            <pc:sldMk cId="410169956" sldId="278"/>
            <ac:spMk id="20" creationId="{7F9AB4D5-45E3-0B94-00F0-3693CC9040F3}"/>
          </ac:spMkLst>
        </pc:spChg>
        <pc:spChg chg="add mod">
          <ac:chgData name="이 호진" userId="e7b51f9e24c37788" providerId="LiveId" clId="{067FF521-1629-49B5-B3AA-73FF5F8A37B5}" dt="2022-05-19T10:19:32.294" v="1762"/>
          <ac:spMkLst>
            <pc:docMk/>
            <pc:sldMk cId="410169956" sldId="278"/>
            <ac:spMk id="21" creationId="{C650B768-BBCE-A939-30B0-D2D4C4D703E5}"/>
          </ac:spMkLst>
        </pc:spChg>
        <pc:spChg chg="add mod">
          <ac:chgData name="이 호진" userId="e7b51f9e24c37788" providerId="LiveId" clId="{067FF521-1629-49B5-B3AA-73FF5F8A37B5}" dt="2022-05-19T10:19:32.294" v="1762"/>
          <ac:spMkLst>
            <pc:docMk/>
            <pc:sldMk cId="410169956" sldId="278"/>
            <ac:spMk id="22" creationId="{3167D16D-2FE9-AD6D-0C29-A84889F20244}"/>
          </ac:spMkLst>
        </pc:spChg>
        <pc:spChg chg="add mod">
          <ac:chgData name="이 호진" userId="e7b51f9e24c37788" providerId="LiveId" clId="{067FF521-1629-49B5-B3AA-73FF5F8A37B5}" dt="2022-05-19T10:19:32.294" v="1762"/>
          <ac:spMkLst>
            <pc:docMk/>
            <pc:sldMk cId="410169956" sldId="278"/>
            <ac:spMk id="23" creationId="{73AC70AF-07C4-B01C-707C-EEF8CFD97383}"/>
          </ac:spMkLst>
        </pc:spChg>
        <pc:spChg chg="add mod">
          <ac:chgData name="이 호진" userId="e7b51f9e24c37788" providerId="LiveId" clId="{067FF521-1629-49B5-B3AA-73FF5F8A37B5}" dt="2022-05-11T10:31:48.871" v="1375" actId="6549"/>
          <ac:spMkLst>
            <pc:docMk/>
            <pc:sldMk cId="410169956" sldId="278"/>
            <ac:spMk id="25" creationId="{D8CDB99F-EB1C-53EF-99ED-CC42DC2F24AB}"/>
          </ac:spMkLst>
        </pc:spChg>
        <pc:cxnChg chg="add mod">
          <ac:chgData name="이 호진" userId="e7b51f9e24c37788" providerId="LiveId" clId="{067FF521-1629-49B5-B3AA-73FF5F8A37B5}" dt="2022-05-11T10:31:25.116" v="1362" actId="1076"/>
          <ac:cxnSpMkLst>
            <pc:docMk/>
            <pc:sldMk cId="410169956" sldId="278"/>
            <ac:cxnSpMk id="16" creationId="{6E9DD092-4AC4-6127-2BF0-5F17F3D6002D}"/>
          </ac:cxnSpMkLst>
        </pc:cxnChg>
        <pc:cxnChg chg="add mod">
          <ac:chgData name="이 호진" userId="e7b51f9e24c37788" providerId="LiveId" clId="{067FF521-1629-49B5-B3AA-73FF5F8A37B5}" dt="2022-05-11T10:31:25.116" v="1362" actId="1076"/>
          <ac:cxnSpMkLst>
            <pc:docMk/>
            <pc:sldMk cId="410169956" sldId="278"/>
            <ac:cxnSpMk id="19" creationId="{4176B5E0-A502-D906-A38F-82D9391E4635}"/>
          </ac:cxnSpMkLst>
        </pc:cxnChg>
        <pc:cxnChg chg="add">
          <ac:chgData name="이 호진" userId="e7b51f9e24c37788" providerId="LiveId" clId="{067FF521-1629-49B5-B3AA-73FF5F8A37B5}" dt="2022-05-11T10:31:37.740" v="1364" actId="11529"/>
          <ac:cxnSpMkLst>
            <pc:docMk/>
            <pc:sldMk cId="410169956" sldId="278"/>
            <ac:cxnSpMk id="24" creationId="{BB703761-FF2B-690C-3379-6332E52122A4}"/>
          </ac:cxnSpMkLst>
        </pc:cxnChg>
      </pc:sldChg>
      <pc:sldChg chg="addSp delSp modSp add mod">
        <pc:chgData name="이 호진" userId="e7b51f9e24c37788" providerId="LiveId" clId="{067FF521-1629-49B5-B3AA-73FF5F8A37B5}" dt="2022-05-27T01:43:18.991" v="1773" actId="113"/>
        <pc:sldMkLst>
          <pc:docMk/>
          <pc:sldMk cId="2588984293" sldId="279"/>
        </pc:sldMkLst>
        <pc:spChg chg="add mod">
          <ac:chgData name="이 호진" userId="e7b51f9e24c37788" providerId="LiveId" clId="{067FF521-1629-49B5-B3AA-73FF5F8A37B5}" dt="2022-05-27T01:43:18.991" v="1773" actId="113"/>
          <ac:spMkLst>
            <pc:docMk/>
            <pc:sldMk cId="2588984293" sldId="279"/>
            <ac:spMk id="2" creationId="{345DF372-94CE-151A-59B1-965654F534EF}"/>
          </ac:spMkLst>
        </pc:spChg>
        <pc:spChg chg="del">
          <ac:chgData name="이 호진" userId="e7b51f9e24c37788" providerId="LiveId" clId="{067FF521-1629-49B5-B3AA-73FF5F8A37B5}" dt="2022-05-19T10:19:36.801" v="1763" actId="478"/>
          <ac:spMkLst>
            <pc:docMk/>
            <pc:sldMk cId="2588984293" sldId="279"/>
            <ac:spMk id="4" creationId="{CA2E5569-5413-4171-8D0F-A04CD8CF3F3A}"/>
          </ac:spMkLst>
        </pc:spChg>
        <pc:spChg chg="add mod">
          <ac:chgData name="이 호진" userId="e7b51f9e24c37788" providerId="LiveId" clId="{067FF521-1629-49B5-B3AA-73FF5F8A37B5}" dt="2022-05-11T10:32:21.265" v="1389" actId="14100"/>
          <ac:spMkLst>
            <pc:docMk/>
            <pc:sldMk cId="2588984293" sldId="279"/>
            <ac:spMk id="6" creationId="{5A3D4B52-9154-0EF3-4471-1F2A6122B424}"/>
          </ac:spMkLst>
        </pc:spChg>
        <pc:spChg chg="del">
          <ac:chgData name="이 호진" userId="e7b51f9e24c37788" providerId="LiveId" clId="{067FF521-1629-49B5-B3AA-73FF5F8A37B5}" dt="2022-05-19T10:19:36.801" v="1763" actId="478"/>
          <ac:spMkLst>
            <pc:docMk/>
            <pc:sldMk cId="2588984293" sldId="279"/>
            <ac:spMk id="7" creationId="{C7CD30AC-AD0D-4B8A-AEFE-E34EFF8623DB}"/>
          </ac:spMkLst>
        </pc:spChg>
        <pc:spChg chg="del">
          <ac:chgData name="이 호진" userId="e7b51f9e24c37788" providerId="LiveId" clId="{067FF521-1629-49B5-B3AA-73FF5F8A37B5}" dt="2022-05-19T10:19:36.801" v="1763" actId="478"/>
          <ac:spMkLst>
            <pc:docMk/>
            <pc:sldMk cId="2588984293" sldId="279"/>
            <ac:spMk id="8" creationId="{776324C0-CFD8-4494-B7C8-160479C94901}"/>
          </ac:spMkLst>
        </pc:spChg>
        <pc:spChg chg="del">
          <ac:chgData name="이 호진" userId="e7b51f9e24c37788" providerId="LiveId" clId="{067FF521-1629-49B5-B3AA-73FF5F8A37B5}" dt="2022-05-19T10:19:36.801" v="1763" actId="478"/>
          <ac:spMkLst>
            <pc:docMk/>
            <pc:sldMk cId="2588984293" sldId="279"/>
            <ac:spMk id="9" creationId="{83A45F92-B082-4872-955B-C43A62ACE520}"/>
          </ac:spMkLst>
        </pc:spChg>
        <pc:spChg chg="add mod">
          <ac:chgData name="이 호진" userId="e7b51f9e24c37788" providerId="LiveId" clId="{067FF521-1629-49B5-B3AA-73FF5F8A37B5}" dt="2022-05-19T10:19:37.331" v="1764"/>
          <ac:spMkLst>
            <pc:docMk/>
            <pc:sldMk cId="2588984293" sldId="279"/>
            <ac:spMk id="12" creationId="{52D4BCA9-B0FA-2F0E-E76C-C3425611588E}"/>
          </ac:spMkLst>
        </pc:spChg>
        <pc:spChg chg="add mod">
          <ac:chgData name="이 호진" userId="e7b51f9e24c37788" providerId="LiveId" clId="{067FF521-1629-49B5-B3AA-73FF5F8A37B5}" dt="2022-05-19T10:19:37.331" v="1764"/>
          <ac:spMkLst>
            <pc:docMk/>
            <pc:sldMk cId="2588984293" sldId="279"/>
            <ac:spMk id="13" creationId="{C5B7299B-FFF5-72EB-620B-BD3E1F128A18}"/>
          </ac:spMkLst>
        </pc:spChg>
        <pc:spChg chg="add mod">
          <ac:chgData name="이 호진" userId="e7b51f9e24c37788" providerId="LiveId" clId="{067FF521-1629-49B5-B3AA-73FF5F8A37B5}" dt="2022-05-19T10:19:37.331" v="1764"/>
          <ac:spMkLst>
            <pc:docMk/>
            <pc:sldMk cId="2588984293" sldId="279"/>
            <ac:spMk id="14" creationId="{A67C8854-7BB3-8437-EFB5-B6F88604ABD6}"/>
          </ac:spMkLst>
        </pc:spChg>
        <pc:spChg chg="add mod">
          <ac:chgData name="이 호진" userId="e7b51f9e24c37788" providerId="LiveId" clId="{067FF521-1629-49B5-B3AA-73FF5F8A37B5}" dt="2022-05-19T10:19:37.331" v="1764"/>
          <ac:spMkLst>
            <pc:docMk/>
            <pc:sldMk cId="2588984293" sldId="279"/>
            <ac:spMk id="15" creationId="{37012F69-97B6-5462-709E-1C6845AD033C}"/>
          </ac:spMkLst>
        </pc:spChg>
        <pc:picChg chg="add mod">
          <ac:chgData name="이 호진" userId="e7b51f9e24c37788" providerId="LiveId" clId="{067FF521-1629-49B5-B3AA-73FF5F8A37B5}" dt="2022-05-11T10:33:18.359" v="1532" actId="1076"/>
          <ac:picMkLst>
            <pc:docMk/>
            <pc:sldMk cId="2588984293" sldId="279"/>
            <ac:picMk id="10" creationId="{F22E6E67-266C-537A-4E31-1F5AFE4C4F7E}"/>
          </ac:picMkLst>
        </pc:picChg>
        <pc:picChg chg="add mod">
          <ac:chgData name="이 호진" userId="e7b51f9e24c37788" providerId="LiveId" clId="{067FF521-1629-49B5-B3AA-73FF5F8A37B5}" dt="2022-05-11T10:33:12.655" v="1530" actId="1076"/>
          <ac:picMkLst>
            <pc:docMk/>
            <pc:sldMk cId="2588984293" sldId="279"/>
            <ac:picMk id="11" creationId="{61E206FD-19CF-289E-0B73-8256C22869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 모니터</a:t>
            </a:r>
          </a:p>
        </p:txBody>
      </p:sp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EF2DD34-450A-6EB9-AEA7-81C78B1B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코딩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5E528-9BCD-4E20-055F-94B509C62950}"/>
              </a:ext>
            </a:extLst>
          </p:cNvPr>
          <p:cNvSpPr txBox="1"/>
          <p:nvPr/>
        </p:nvSpPr>
        <p:spPr>
          <a:xfrm>
            <a:off x="3576917" y="192541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함수를 이용하여 시리얼 모니터를 구동해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32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7057DB-1A18-48C6-B6C3-FA3410787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54" y="2064561"/>
            <a:ext cx="5329797" cy="290577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F8AA46-70A7-4C9C-AC29-576F70F8A9F0}"/>
              </a:ext>
            </a:extLst>
          </p:cNvPr>
          <p:cNvSpPr/>
          <p:nvPr/>
        </p:nvSpPr>
        <p:spPr>
          <a:xfrm>
            <a:off x="3361763" y="2077571"/>
            <a:ext cx="403415" cy="3101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D7D2B0-F60D-4588-A6BC-B5DFA0DE3461}"/>
              </a:ext>
            </a:extLst>
          </p:cNvPr>
          <p:cNvSpPr/>
          <p:nvPr/>
        </p:nvSpPr>
        <p:spPr>
          <a:xfrm>
            <a:off x="3328146" y="2517963"/>
            <a:ext cx="275664" cy="3101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705CE-6D41-4047-AC74-98FE8D7A2EE6}"/>
              </a:ext>
            </a:extLst>
          </p:cNvPr>
          <p:cNvSpPr txBox="1"/>
          <p:nvPr/>
        </p:nvSpPr>
        <p:spPr>
          <a:xfrm>
            <a:off x="1973352" y="2094148"/>
            <a:ext cx="907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8FDCA-FB7C-4B15-B237-BAF62D375313}"/>
              </a:ext>
            </a:extLst>
          </p:cNvPr>
          <p:cNvSpPr txBox="1"/>
          <p:nvPr/>
        </p:nvSpPr>
        <p:spPr>
          <a:xfrm>
            <a:off x="2213438" y="2534540"/>
            <a:ext cx="667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출력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1E6829-482D-4885-A6B9-608595958988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>
            <a:off x="2881029" y="2232648"/>
            <a:ext cx="480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F14A80-0068-4B15-A71D-5247DF6F2F78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>
            <a:off x="2881029" y="2673040"/>
            <a:ext cx="447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1DBE46-887B-A6F7-0E97-8065FE29DE9D}"/>
              </a:ext>
            </a:extLst>
          </p:cNvPr>
          <p:cNvSpPr txBox="1"/>
          <p:nvPr/>
        </p:nvSpPr>
        <p:spPr>
          <a:xfrm>
            <a:off x="369794" y="786653"/>
            <a:ext cx="492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시리얼 모니터로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4921C-B0EE-63CF-AEE1-3D719173B91F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81825B-F1C9-F37A-927A-CE37ED50D6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A70865-B04D-CD3B-9704-71D0DD37C307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1B770-7FA9-EC83-592D-A3451276546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 모니터</a:t>
            </a:r>
          </a:p>
        </p:txBody>
      </p:sp>
    </p:spTree>
    <p:extLst>
      <p:ext uri="{BB962C8B-B14F-4D97-AF65-F5344CB8AC3E}">
        <p14:creationId xmlns:p14="http://schemas.microsoft.com/office/powerpoint/2010/main" val="48609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F6790F-D8F7-D2D1-710D-13EDAF1C6971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A99F6FF-2DB2-36A7-FE9B-0DD42CD28E7C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43A77C-D6A2-2807-3D9C-83BFD3407BF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DC258D-4FDB-8519-0249-EA65087E19D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6A628-DB69-A73E-EA1A-D6DE88C3393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592697-FFB9-A900-0B85-77A291E2D4A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 모니터</a:t>
            </a:r>
          </a:p>
        </p:txBody>
      </p:sp>
    </p:spTree>
    <p:extLst>
      <p:ext uri="{BB962C8B-B14F-4D97-AF65-F5344CB8AC3E}">
        <p14:creationId xmlns:p14="http://schemas.microsoft.com/office/powerpoint/2010/main" val="321200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C75CE-2ECE-4402-BFB9-5510EDC00C5E}"/>
              </a:ext>
            </a:extLst>
          </p:cNvPr>
          <p:cNvSpPr txBox="1"/>
          <p:nvPr/>
        </p:nvSpPr>
        <p:spPr>
          <a:xfrm>
            <a:off x="228598" y="839315"/>
            <a:ext cx="376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/>
              <a:t>시리얼 에코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04661-D5F7-580D-E0B0-5E4A70E7F9C4}"/>
              </a:ext>
            </a:extLst>
          </p:cNvPr>
          <p:cNvSpPr txBox="1"/>
          <p:nvPr/>
        </p:nvSpPr>
        <p:spPr>
          <a:xfrm>
            <a:off x="403413" y="2628900"/>
            <a:ext cx="33886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컴퓨터에 입력한 문자를</a:t>
            </a:r>
            <a:endParaRPr lang="en-US" altLang="ko-KR" sz="1400" dirty="0"/>
          </a:p>
          <a:p>
            <a:r>
              <a:rPr lang="ko-KR" altLang="en-US" sz="1400" dirty="0" err="1"/>
              <a:t>아두이노를</a:t>
            </a:r>
            <a:r>
              <a:rPr lang="ko-KR" altLang="en-US" sz="1400" dirty="0"/>
              <a:t> 통하여 </a:t>
            </a:r>
            <a:r>
              <a:rPr lang="ko-KR" altLang="en-US" sz="1400" dirty="0" err="1"/>
              <a:t>반환받는</a:t>
            </a:r>
            <a:r>
              <a:rPr lang="ko-KR" altLang="en-US" sz="1400" dirty="0"/>
              <a:t> 기능을 만들어 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A35BA3-678B-A5FA-54F4-B99ACEC30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" y="839315"/>
            <a:ext cx="1250578" cy="10681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7E8226-1A08-5603-CE99-82B7E9AC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435" y="804571"/>
            <a:ext cx="4659967" cy="40528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E00524-33CE-B22F-0795-D6CEA2BE824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677D6A-E7EB-E7B9-AF48-ED15E3D11E8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C37D39-D67C-2361-2A85-6D5719BB9196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5E272-B699-E89B-3B03-913DE7D914E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 모니터</a:t>
            </a:r>
          </a:p>
        </p:txBody>
      </p:sp>
    </p:spTree>
    <p:extLst>
      <p:ext uri="{BB962C8B-B14F-4D97-AF65-F5344CB8AC3E}">
        <p14:creationId xmlns:p14="http://schemas.microsoft.com/office/powerpoint/2010/main" val="10355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7C1893-5604-E7F2-4C91-F14C3C51C6C5}"/>
              </a:ext>
            </a:extLst>
          </p:cNvPr>
          <p:cNvSpPr txBox="1"/>
          <p:nvPr/>
        </p:nvSpPr>
        <p:spPr>
          <a:xfrm>
            <a:off x="369794" y="786653"/>
            <a:ext cx="638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통신 속도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021D9-DA2F-DF3F-52F9-DCA8466DEEF7}"/>
              </a:ext>
            </a:extLst>
          </p:cNvPr>
          <p:cNvSpPr txBox="1"/>
          <p:nvPr/>
        </p:nvSpPr>
        <p:spPr>
          <a:xfrm>
            <a:off x="463921" y="1660711"/>
            <a:ext cx="623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Setup() </a:t>
            </a:r>
            <a:r>
              <a:rPr lang="ko-KR" altLang="en-US" dirty="0"/>
              <a:t>함수안에 시리얼 통신 속도를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5D4216-C026-4B13-BEA2-153D8F033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1" y="2257770"/>
            <a:ext cx="5398996" cy="11978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62A89-493B-3001-DA32-0DCADCE46F6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9BF2A2-584A-B745-F858-49E4EE93DE2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92E3E-FD32-CB70-28FC-5E5020D9840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0B3FB4-11C7-1144-AB19-DC56724463C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 모니터</a:t>
            </a:r>
          </a:p>
        </p:txBody>
      </p:sp>
    </p:spTree>
    <p:extLst>
      <p:ext uri="{BB962C8B-B14F-4D97-AF65-F5344CB8AC3E}">
        <p14:creationId xmlns:p14="http://schemas.microsoft.com/office/powerpoint/2010/main" val="273419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97CE71-F6B9-511D-634A-005EC261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2277875"/>
            <a:ext cx="5505898" cy="22941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5DEF63-E4F8-BA1B-2E83-E7C5096BF02E}"/>
              </a:ext>
            </a:extLst>
          </p:cNvPr>
          <p:cNvSpPr txBox="1"/>
          <p:nvPr/>
        </p:nvSpPr>
        <p:spPr>
          <a:xfrm>
            <a:off x="369794" y="786653"/>
            <a:ext cx="638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루프 동작 작성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907C05-DA83-81AC-2787-5306D02BB08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C1B8D-45CF-9D3F-D50C-C671FFD0685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0DC52-14F1-CD50-ACB5-593C210B976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48E01-141B-0A4E-1FA6-78EFF8561EB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 모니터</a:t>
            </a:r>
          </a:p>
        </p:txBody>
      </p:sp>
    </p:spTree>
    <p:extLst>
      <p:ext uri="{BB962C8B-B14F-4D97-AF65-F5344CB8AC3E}">
        <p14:creationId xmlns:p14="http://schemas.microsoft.com/office/powerpoint/2010/main" val="410154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3AC00-C063-D70A-B4BF-BDA411C95A2E}"/>
              </a:ext>
            </a:extLst>
          </p:cNvPr>
          <p:cNvSpPr txBox="1"/>
          <p:nvPr/>
        </p:nvSpPr>
        <p:spPr>
          <a:xfrm>
            <a:off x="369794" y="786653"/>
            <a:ext cx="638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문자열 변수 선언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238D8-F396-9332-DDDF-9F4FA10ED8E6}"/>
              </a:ext>
            </a:extLst>
          </p:cNvPr>
          <p:cNvSpPr txBox="1"/>
          <p:nvPr/>
        </p:nvSpPr>
        <p:spPr>
          <a:xfrm>
            <a:off x="517712" y="2614053"/>
            <a:ext cx="619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문자를 저장할 수 있는 </a:t>
            </a:r>
            <a:r>
              <a:rPr lang="en-US" altLang="ko-KR" dirty="0"/>
              <a:t>char</a:t>
            </a:r>
            <a:r>
              <a:rPr lang="ko-KR" altLang="en-US" dirty="0"/>
              <a:t> 변수 </a:t>
            </a:r>
            <a:r>
              <a:rPr lang="en-US" altLang="ko-KR" dirty="0"/>
              <a:t>a</a:t>
            </a:r>
            <a:r>
              <a:rPr lang="ko-KR" altLang="en-US" dirty="0"/>
              <a:t>를 선언합니다</a:t>
            </a:r>
            <a:r>
              <a:rPr lang="en-US" altLang="ko-KR" dirty="0"/>
              <a:t>. char </a:t>
            </a:r>
            <a:r>
              <a:rPr lang="ko-KR" altLang="en-US" dirty="0"/>
              <a:t>선언문은 </a:t>
            </a:r>
            <a:r>
              <a:rPr lang="en-US" altLang="ko-KR" b="1" dirty="0"/>
              <a:t>1</a:t>
            </a:r>
            <a:r>
              <a:rPr lang="ko-KR" altLang="en-US" b="1" dirty="0"/>
              <a:t>바이트의 </a:t>
            </a:r>
            <a:r>
              <a:rPr lang="ko-KR" altLang="en-US" dirty="0"/>
              <a:t>메모리를 </a:t>
            </a:r>
            <a:r>
              <a:rPr lang="ko-KR" altLang="en-US" dirty="0" err="1"/>
              <a:t>할당받습니다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591B2-6205-1FF4-37CA-6385F1AA8564}"/>
              </a:ext>
            </a:extLst>
          </p:cNvPr>
          <p:cNvSpPr txBox="1"/>
          <p:nvPr/>
        </p:nvSpPr>
        <p:spPr>
          <a:xfrm>
            <a:off x="517712" y="191579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 err="1"/>
              <a:t>char</a:t>
            </a:r>
            <a:r>
              <a:rPr lang="ko-KR" altLang="en-US" sz="3200" dirty="0"/>
              <a:t> </a:t>
            </a:r>
            <a:r>
              <a:rPr lang="ko-KR" altLang="en-US" sz="3200" dirty="0" err="1"/>
              <a:t>a</a:t>
            </a:r>
            <a:r>
              <a:rPr lang="ko-KR" altLang="en-US" sz="3200" dirty="0"/>
              <a:t>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ECBAB9-AAC2-F1EE-28A0-E6D19A2CF32F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F2B563-4EB3-7B6A-FF40-70661A0AA4B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37907-F4CE-919E-79BE-AD31723E566C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48B17D-6D99-3626-9634-04D67921BF0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 모니터</a:t>
            </a:r>
          </a:p>
        </p:txBody>
      </p:sp>
    </p:spTree>
    <p:extLst>
      <p:ext uri="{BB962C8B-B14F-4D97-AF65-F5344CB8AC3E}">
        <p14:creationId xmlns:p14="http://schemas.microsoft.com/office/powerpoint/2010/main" val="343765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8A3A4D1-9A11-B841-F788-2EB57478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6" y="1896285"/>
            <a:ext cx="4819650" cy="1181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5A341F-F559-3364-3F5C-C6DA55E6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8" y="2985051"/>
            <a:ext cx="5848350" cy="1495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FB85E3-AE2E-9EC3-B9BF-4FC2FFA40A83}"/>
              </a:ext>
            </a:extLst>
          </p:cNvPr>
          <p:cNvSpPr txBox="1"/>
          <p:nvPr/>
        </p:nvSpPr>
        <p:spPr>
          <a:xfrm>
            <a:off x="369795" y="786653"/>
            <a:ext cx="24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문자 수신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13878-157C-DB7E-97DB-AAA57AE77C9F}"/>
              </a:ext>
            </a:extLst>
          </p:cNvPr>
          <p:cNvSpPr txBox="1"/>
          <p:nvPr/>
        </p:nvSpPr>
        <p:spPr>
          <a:xfrm>
            <a:off x="3008218" y="878985"/>
            <a:ext cx="562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컴퓨터에서 </a:t>
            </a:r>
            <a:r>
              <a:rPr lang="ko-KR" altLang="en-US" sz="1200" dirty="0" err="1"/>
              <a:t>아두이노로</a:t>
            </a:r>
            <a:r>
              <a:rPr lang="ko-KR" altLang="en-US" sz="1200" dirty="0"/>
              <a:t> 문자열을 전송합니다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문자열 전송이 되었는지 확인이 필요합니다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위하여 </a:t>
            </a:r>
            <a:r>
              <a:rPr lang="en-US" altLang="ko-KR" sz="1200" dirty="0" err="1"/>
              <a:t>Serial.available</a:t>
            </a:r>
            <a:r>
              <a:rPr lang="en-US" altLang="ko-KR" sz="1200" dirty="0"/>
              <a:t>(); </a:t>
            </a:r>
            <a:r>
              <a:rPr lang="ko-KR" altLang="en-US" sz="1200" dirty="0"/>
              <a:t>함수로 확인할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7F2BE1-A1DB-1360-B658-6C16163C025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DF3B4A-6886-6F7B-17FA-0FE9B76B628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19660-7F11-2670-74B2-B5A8CC8E1CEC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DF82E-3583-91CB-7729-EA752D004D9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 모니터</a:t>
            </a:r>
          </a:p>
        </p:txBody>
      </p:sp>
    </p:spTree>
    <p:extLst>
      <p:ext uri="{BB962C8B-B14F-4D97-AF65-F5344CB8AC3E}">
        <p14:creationId xmlns:p14="http://schemas.microsoft.com/office/powerpoint/2010/main" val="25956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82E35A-8FAF-B6D7-0FA8-1185BCFC2F6A}"/>
              </a:ext>
            </a:extLst>
          </p:cNvPr>
          <p:cNvSpPr txBox="1"/>
          <p:nvPr/>
        </p:nvSpPr>
        <p:spPr>
          <a:xfrm>
            <a:off x="369794" y="786653"/>
            <a:ext cx="350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문자 수신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B7A06-1EED-8022-1FD3-A984D05DCA13}"/>
              </a:ext>
            </a:extLst>
          </p:cNvPr>
          <p:cNvSpPr txBox="1"/>
          <p:nvPr/>
        </p:nvSpPr>
        <p:spPr>
          <a:xfrm>
            <a:off x="3879475" y="878985"/>
            <a:ext cx="379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조건문을 이용하여 문자의 수신을 확인합니다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조건이 만족하는 경우에만 동작합니다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CA239-DB45-6679-1518-0381DC3DF2ED}"/>
              </a:ext>
            </a:extLst>
          </p:cNvPr>
          <p:cNvSpPr txBox="1"/>
          <p:nvPr/>
        </p:nvSpPr>
        <p:spPr>
          <a:xfrm>
            <a:off x="3106269" y="191892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Serial.available</a:t>
            </a:r>
            <a:r>
              <a:rPr lang="ko-KR" altLang="en-US" dirty="0"/>
              <a:t>()){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// </a:t>
            </a:r>
            <a:r>
              <a:rPr lang="ko-KR" altLang="en-US" dirty="0"/>
              <a:t>문자가 수신된 경우에만 동작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15DD3-026C-8622-439A-3577CA3E0E28}"/>
              </a:ext>
            </a:extLst>
          </p:cNvPr>
          <p:cNvSpPr txBox="1"/>
          <p:nvPr/>
        </p:nvSpPr>
        <p:spPr>
          <a:xfrm>
            <a:off x="652182" y="2073336"/>
            <a:ext cx="136487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문자수신 버퍼확인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Serial.available</a:t>
            </a:r>
            <a:r>
              <a:rPr lang="ko-KR" altLang="en-US" sz="1000" dirty="0"/>
              <a:t>()</a:t>
            </a: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52570C84-C524-9046-85A3-4168DC1F0A22}"/>
              </a:ext>
            </a:extLst>
          </p:cNvPr>
          <p:cNvSpPr/>
          <p:nvPr/>
        </p:nvSpPr>
        <p:spPr>
          <a:xfrm>
            <a:off x="699248" y="2887755"/>
            <a:ext cx="1284195" cy="695886"/>
          </a:xfrm>
          <a:prstGeom prst="diamond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19F5E-2854-D16D-05BE-7CD5E6BE1235}"/>
              </a:ext>
            </a:extLst>
          </p:cNvPr>
          <p:cNvSpPr txBox="1"/>
          <p:nvPr/>
        </p:nvSpPr>
        <p:spPr>
          <a:xfrm>
            <a:off x="927846" y="3113798"/>
            <a:ext cx="94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조건검사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9DD092-4AC4-6127-2BF0-5F17F3D6002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334620" y="2473446"/>
            <a:ext cx="6726" cy="41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D6CF69-CF2E-5E2B-8471-7F8387147885}"/>
              </a:ext>
            </a:extLst>
          </p:cNvPr>
          <p:cNvSpPr txBox="1"/>
          <p:nvPr/>
        </p:nvSpPr>
        <p:spPr>
          <a:xfrm>
            <a:off x="652182" y="3956737"/>
            <a:ext cx="1364876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수신동작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176B5E0-A502-D906-A38F-82D9391E4635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334620" y="3583641"/>
            <a:ext cx="6726" cy="37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9AB4D5-45E3-0B94-00F0-3693CC9040F3}"/>
              </a:ext>
            </a:extLst>
          </p:cNvPr>
          <p:cNvSpPr txBox="1"/>
          <p:nvPr/>
        </p:nvSpPr>
        <p:spPr>
          <a:xfrm>
            <a:off x="1462367" y="3590364"/>
            <a:ext cx="70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B703761-FF2B-690C-3379-6332E52122A4}"/>
              </a:ext>
            </a:extLst>
          </p:cNvPr>
          <p:cNvCxnSpPr>
            <a:stCxn id="13" idx="3"/>
          </p:cNvCxnSpPr>
          <p:nvPr/>
        </p:nvCxnSpPr>
        <p:spPr>
          <a:xfrm>
            <a:off x="1983443" y="3235698"/>
            <a:ext cx="665628" cy="1154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CDB99F-EB1C-53EF-99ED-CC42DC2F24AB}"/>
              </a:ext>
            </a:extLst>
          </p:cNvPr>
          <p:cNvSpPr txBox="1"/>
          <p:nvPr/>
        </p:nvSpPr>
        <p:spPr>
          <a:xfrm>
            <a:off x="2699498" y="3594392"/>
            <a:ext cx="70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거짓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3AE9F3-A12A-9BBB-4BA0-14CEBE4F776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50B768-BBCE-A939-30B0-D2D4C4D703E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67D16D-2FE9-AD6D-0C29-A84889F2024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70AF-07C4-B01C-707C-EEF8CFD9738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 모니터</a:t>
            </a:r>
          </a:p>
        </p:txBody>
      </p:sp>
    </p:spTree>
    <p:extLst>
      <p:ext uri="{BB962C8B-B14F-4D97-AF65-F5344CB8AC3E}">
        <p14:creationId xmlns:p14="http://schemas.microsoft.com/office/powerpoint/2010/main" val="41016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3D4B52-9154-0EF3-4471-1F2A6122B424}"/>
              </a:ext>
            </a:extLst>
          </p:cNvPr>
          <p:cNvSpPr txBox="1"/>
          <p:nvPr/>
        </p:nvSpPr>
        <p:spPr>
          <a:xfrm>
            <a:off x="369794" y="786653"/>
            <a:ext cx="250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문자 읽기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DF372-94CE-151A-59B1-965654F534EF}"/>
              </a:ext>
            </a:extLst>
          </p:cNvPr>
          <p:cNvSpPr txBox="1"/>
          <p:nvPr/>
        </p:nvSpPr>
        <p:spPr>
          <a:xfrm>
            <a:off x="3018865" y="894229"/>
            <a:ext cx="531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컴퓨터에서 문자가 수신되면 </a:t>
            </a:r>
            <a:r>
              <a:rPr lang="ko-KR" altLang="en-US" dirty="0" err="1"/>
              <a:t>아두이노의</a:t>
            </a:r>
            <a:r>
              <a:rPr lang="ko-KR" altLang="en-US" dirty="0"/>
              <a:t> </a:t>
            </a:r>
            <a:r>
              <a:rPr lang="en-US" altLang="ko-KR" dirty="0"/>
              <a:t>serial </a:t>
            </a:r>
            <a:r>
              <a:rPr lang="ko-KR" altLang="en-US" b="1" dirty="0"/>
              <a:t>버퍼에 </a:t>
            </a:r>
            <a:r>
              <a:rPr lang="ko-KR" altLang="en-US" b="1" dirty="0" err="1"/>
              <a:t>임시기록됩니다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2E6E67-266C-537A-4E31-1F5AFE4C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4" y="1728819"/>
            <a:ext cx="4971831" cy="13687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E206FD-19CF-289E-0B73-8256C2286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224" y="3071820"/>
            <a:ext cx="4849065" cy="18565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D4BCA9-B0FA-2F0E-E76C-C3425611588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B7299B-FFF5-72EB-620B-BD3E1F128A18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C8854-7BB3-8437-EFB5-B6F88604ABD6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012F69-97B6-5462-709E-1C6845AD033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 모니터</a:t>
            </a:r>
          </a:p>
        </p:txBody>
      </p:sp>
    </p:spTree>
    <p:extLst>
      <p:ext uri="{BB962C8B-B14F-4D97-AF65-F5344CB8AC3E}">
        <p14:creationId xmlns:p14="http://schemas.microsoft.com/office/powerpoint/2010/main" val="258898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D4338CD-3FCA-BA3E-0DC8-BA0C590396EB}"/>
              </a:ext>
            </a:extLst>
          </p:cNvPr>
          <p:cNvSpPr txBox="1"/>
          <p:nvPr/>
        </p:nvSpPr>
        <p:spPr>
          <a:xfrm>
            <a:off x="369794" y="786653"/>
            <a:ext cx="250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무한반복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647578-2E1F-6970-B2EC-4F8F5BB31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38" y="2123234"/>
            <a:ext cx="2830606" cy="1179419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F6B7FB0D-0789-2D92-9147-841ED579D397}"/>
              </a:ext>
            </a:extLst>
          </p:cNvPr>
          <p:cNvSpPr/>
          <p:nvPr/>
        </p:nvSpPr>
        <p:spPr>
          <a:xfrm>
            <a:off x="4632510" y="2259107"/>
            <a:ext cx="80682" cy="80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5236E98-91E2-D563-F386-4A86EA6061F2}"/>
              </a:ext>
            </a:extLst>
          </p:cNvPr>
          <p:cNvSpPr/>
          <p:nvPr/>
        </p:nvSpPr>
        <p:spPr>
          <a:xfrm>
            <a:off x="4713192" y="3157818"/>
            <a:ext cx="80682" cy="80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F89F592-6369-C514-8C69-540B6C14D18C}"/>
              </a:ext>
            </a:extLst>
          </p:cNvPr>
          <p:cNvCxnSpPr>
            <a:stCxn id="12" idx="2"/>
            <a:endCxn id="2" idx="2"/>
          </p:cNvCxnSpPr>
          <p:nvPr/>
        </p:nvCxnSpPr>
        <p:spPr>
          <a:xfrm rot="10800000">
            <a:off x="4632510" y="2299449"/>
            <a:ext cx="80682" cy="898711"/>
          </a:xfrm>
          <a:prstGeom prst="bentConnector3">
            <a:avLst>
              <a:gd name="adj1" fmla="val 383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EAA4A5-6CC6-C999-C6E0-9F693C1E25C0}"/>
              </a:ext>
            </a:extLst>
          </p:cNvPr>
          <p:cNvSpPr txBox="1"/>
          <p:nvPr/>
        </p:nvSpPr>
        <p:spPr>
          <a:xfrm>
            <a:off x="927846" y="2256864"/>
            <a:ext cx="328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Loop</a:t>
            </a:r>
            <a:r>
              <a:rPr lang="ko-KR" altLang="en-US" sz="1400" dirty="0"/>
              <a:t> 함수내 선언으로 안에 있는 코드가 무한으로 반복됩니다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835F77-CCE7-F405-18E8-737320BE677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D68CCC-59A5-F53C-31EF-ED3D358415C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7E517-634F-CA56-0539-DEFE43D23176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01.6-2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6436A-67FB-B03C-8A50-FA1AD285F72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시리얼 모니터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179</Words>
  <Application>Microsoft Office PowerPoint</Application>
  <PresentationFormat>화면 슬라이드 쇼(16:9)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6</cp:revision>
  <dcterms:created xsi:type="dcterms:W3CDTF">2022-02-09T03:28:42Z</dcterms:created>
  <dcterms:modified xsi:type="dcterms:W3CDTF">2022-05-27T01:43:29Z</dcterms:modified>
</cp:coreProperties>
</file>